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7556500" cx="10693400"/>
  <p:notesSz cx="6858000" cy="9144000"/>
  <p:embeddedFontLst>
    <p:embeddedFont>
      <p:font typeface="Montserrat Black"/>
      <p:bold r:id="rId10"/>
      <p:boldItalic r:id="rId11"/>
    </p:embeddedFont>
    <p:embeddedFont>
      <p:font typeface="Montserrat"/>
      <p:bold r:id="rId12"/>
      <p:boldItalic r:id="rId13"/>
    </p:embeddedFont>
    <p:embeddedFont>
      <p:font typeface="Allura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Black-boldItalic.fntdata"/><Relationship Id="rId10" Type="http://schemas.openxmlformats.org/officeDocument/2006/relationships/font" Target="fonts/MontserratBlack-bold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Allur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26.jpg"/><Relationship Id="rId13" Type="http://schemas.openxmlformats.org/officeDocument/2006/relationships/image" Target="../media/image23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21.png"/><Relationship Id="rId15" Type="http://schemas.openxmlformats.org/officeDocument/2006/relationships/image" Target="../media/image20.png"/><Relationship Id="rId14" Type="http://schemas.openxmlformats.org/officeDocument/2006/relationships/image" Target="../media/image11.png"/><Relationship Id="rId5" Type="http://schemas.openxmlformats.org/officeDocument/2006/relationships/image" Target="../media/image10.jp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23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F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223071" y="3734285"/>
            <a:ext cx="4428994" cy="3421913"/>
            <a:chOff x="0" y="-28575"/>
            <a:chExt cx="1207418" cy="93287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1207418" cy="904296"/>
            </a:xfrm>
            <a:custGeom>
              <a:rect b="b" l="l" r="r" t="t"/>
              <a:pathLst>
                <a:path extrusionOk="0" h="904296" w="1207418">
                  <a:moveTo>
                    <a:pt x="0" y="0"/>
                  </a:moveTo>
                  <a:lnTo>
                    <a:pt x="1207418" y="0"/>
                  </a:lnTo>
                  <a:lnTo>
                    <a:pt x="1207418" y="904296"/>
                  </a:lnTo>
                  <a:lnTo>
                    <a:pt x="0" y="904296"/>
                  </a:lnTo>
                  <a:close/>
                </a:path>
              </a:pathLst>
            </a:custGeom>
            <a:gradFill>
              <a:gsLst>
                <a:gs pos="0">
                  <a:srgbClr val="03261C"/>
                </a:gs>
                <a:gs pos="50000">
                  <a:srgbClr val="0C4A39"/>
                </a:gs>
                <a:gs pos="100000">
                  <a:srgbClr val="229E7F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1207418" cy="932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11626" l="21537" r="0" t="21256"/>
          <a:stretch/>
        </p:blipFill>
        <p:spPr>
          <a:xfrm>
            <a:off x="4652065" y="3839102"/>
            <a:ext cx="5816864" cy="33170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3"/>
          <p:cNvCxnSpPr/>
          <p:nvPr/>
        </p:nvCxnSpPr>
        <p:spPr>
          <a:xfrm rot="10800000">
            <a:off x="8168041" y="3839102"/>
            <a:ext cx="0" cy="3316620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9" name="Google Shape;89;p13"/>
          <p:cNvSpPr/>
          <p:nvPr/>
        </p:nvSpPr>
        <p:spPr>
          <a:xfrm rot="-5400000">
            <a:off x="8556750" y="4909927"/>
            <a:ext cx="2305605" cy="1175447"/>
          </a:xfrm>
          <a:custGeom>
            <a:rect b="b" l="l" r="r" t="t"/>
            <a:pathLst>
              <a:path extrusionOk="0" h="1175447" w="2305605">
                <a:moveTo>
                  <a:pt x="0" y="0"/>
                </a:moveTo>
                <a:lnTo>
                  <a:pt x="2305606" y="0"/>
                </a:lnTo>
                <a:lnTo>
                  <a:pt x="2305606" y="1175447"/>
                </a:lnTo>
                <a:lnTo>
                  <a:pt x="0" y="11754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0" name="Google Shape;90;p13"/>
          <p:cNvGrpSpPr/>
          <p:nvPr/>
        </p:nvGrpSpPr>
        <p:grpSpPr>
          <a:xfrm>
            <a:off x="368385" y="3937035"/>
            <a:ext cx="4149340" cy="3051352"/>
            <a:chOff x="0" y="-19050"/>
            <a:chExt cx="1131180" cy="831850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1131180" cy="812800"/>
            </a:xfrm>
            <a:custGeom>
              <a:rect b="b" l="l" r="r" t="t"/>
              <a:pathLst>
                <a:path extrusionOk="0" h="812800" w="1131180">
                  <a:moveTo>
                    <a:pt x="0" y="0"/>
                  </a:moveTo>
                  <a:lnTo>
                    <a:pt x="1131180" y="0"/>
                  </a:lnTo>
                  <a:lnTo>
                    <a:pt x="11311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2" name="Google Shape;92;p13"/>
            <p:cNvSpPr txBox="1"/>
            <p:nvPr/>
          </p:nvSpPr>
          <p:spPr>
            <a:xfrm>
              <a:off x="0" y="-19050"/>
              <a:ext cx="113118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2699720" y="5697929"/>
            <a:ext cx="269715" cy="269715"/>
            <a:chOff x="0" y="0"/>
            <a:chExt cx="812800" cy="812800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DBB59"/>
            </a:solidFill>
            <a:ln>
              <a:noFill/>
            </a:ln>
          </p:spPr>
        </p:sp>
        <p:sp>
          <p:nvSpPr>
            <p:cNvPr id="95" name="Google Shape;95;p13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3"/>
          <p:cNvSpPr txBox="1"/>
          <p:nvPr/>
        </p:nvSpPr>
        <p:spPr>
          <a:xfrm rot="-5400000">
            <a:off x="7441142" y="5209050"/>
            <a:ext cx="2582329" cy="5376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47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ADMIT ONE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569233" y="4441062"/>
            <a:ext cx="3747643" cy="110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58" u="none" cap="none" strike="noStrike">
                <a:solidFill>
                  <a:srgbClr val="FFBD5B"/>
                </a:solidFill>
                <a:latin typeface="Allura"/>
                <a:ea typeface="Allura"/>
                <a:cs typeface="Allura"/>
                <a:sym typeface="Allura"/>
              </a:rPr>
              <a:t>Prom Night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712993" y="5697243"/>
            <a:ext cx="1933901" cy="242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86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JANUARY 31, 2024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3023966" y="5697243"/>
            <a:ext cx="1257484" cy="242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86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8PM-12AM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4771338" y="6833908"/>
            <a:ext cx="2971336" cy="18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82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Serial No. 123-456-7890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850786" y="6151933"/>
            <a:ext cx="3184538" cy="2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6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Anywhere street, Anywhere city</a:t>
            </a:r>
            <a:endParaRPr/>
          </a:p>
        </p:txBody>
      </p:sp>
      <p:grpSp>
        <p:nvGrpSpPr>
          <p:cNvPr id="102" name="Google Shape;102;p13"/>
          <p:cNvGrpSpPr/>
          <p:nvPr/>
        </p:nvGrpSpPr>
        <p:grpSpPr>
          <a:xfrm>
            <a:off x="7780897" y="6875964"/>
            <a:ext cx="774288" cy="774288"/>
            <a:chOff x="0" y="0"/>
            <a:chExt cx="812800" cy="812800"/>
          </a:xfrm>
        </p:grpSpPr>
        <p:sp>
          <p:nvSpPr>
            <p:cNvPr id="103" name="Google Shape;10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7780897" y="3353668"/>
            <a:ext cx="774288" cy="774288"/>
            <a:chOff x="0" y="0"/>
            <a:chExt cx="812800" cy="812800"/>
          </a:xfrm>
        </p:grpSpPr>
        <p:sp>
          <p:nvSpPr>
            <p:cNvPr id="106" name="Google Shape;10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D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223071" y="237755"/>
            <a:ext cx="10245858" cy="3421913"/>
            <a:chOff x="0" y="-28575"/>
            <a:chExt cx="2793194" cy="932871"/>
          </a:xfrm>
        </p:grpSpPr>
        <p:sp>
          <p:nvSpPr>
            <p:cNvPr id="109" name="Google Shape;109;p13"/>
            <p:cNvSpPr/>
            <p:nvPr/>
          </p:nvSpPr>
          <p:spPr>
            <a:xfrm>
              <a:off x="0" y="0"/>
              <a:ext cx="2793194" cy="904296"/>
            </a:xfrm>
            <a:custGeom>
              <a:rect b="b" l="l" r="r" t="t"/>
              <a:pathLst>
                <a:path extrusionOk="0" h="904296" w="2793194">
                  <a:moveTo>
                    <a:pt x="0" y="0"/>
                  </a:moveTo>
                  <a:lnTo>
                    <a:pt x="2793194" y="0"/>
                  </a:lnTo>
                  <a:lnTo>
                    <a:pt x="2793194" y="904296"/>
                  </a:lnTo>
                  <a:lnTo>
                    <a:pt x="0" y="904296"/>
                  </a:lnTo>
                  <a:close/>
                </a:path>
              </a:pathLst>
            </a:custGeom>
            <a:solidFill>
              <a:srgbClr val="0F223A"/>
            </a:solidFill>
            <a:ln>
              <a:noFill/>
            </a:ln>
          </p:spPr>
        </p:sp>
        <p:sp>
          <p:nvSpPr>
            <p:cNvPr id="110" name="Google Shape;110;p13"/>
            <p:cNvSpPr txBox="1"/>
            <p:nvPr/>
          </p:nvSpPr>
          <p:spPr>
            <a:xfrm>
              <a:off x="0" y="-28575"/>
              <a:ext cx="2793194" cy="932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3"/>
          <p:cNvSpPr/>
          <p:nvPr/>
        </p:nvSpPr>
        <p:spPr>
          <a:xfrm>
            <a:off x="223071" y="356126"/>
            <a:ext cx="10162065" cy="3275766"/>
          </a:xfrm>
          <a:custGeom>
            <a:rect b="b" l="l" r="r" t="t"/>
            <a:pathLst>
              <a:path extrusionOk="0" h="3275766" w="10162065">
                <a:moveTo>
                  <a:pt x="0" y="0"/>
                </a:moveTo>
                <a:lnTo>
                  <a:pt x="10162065" y="0"/>
                </a:lnTo>
                <a:lnTo>
                  <a:pt x="10162065" y="3275766"/>
                </a:lnTo>
                <a:lnTo>
                  <a:pt x="0" y="3275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2000"/>
            </a:blip>
            <a:stretch>
              <a:fillRect b="-94024" l="0" r="0" t="0"/>
            </a:stretch>
          </a:blipFill>
          <a:ln>
            <a:noFill/>
          </a:ln>
        </p:spPr>
      </p:sp>
      <p:grpSp>
        <p:nvGrpSpPr>
          <p:cNvPr id="112" name="Google Shape;112;p13"/>
          <p:cNvGrpSpPr/>
          <p:nvPr/>
        </p:nvGrpSpPr>
        <p:grpSpPr>
          <a:xfrm>
            <a:off x="7466040" y="237755"/>
            <a:ext cx="829975" cy="3421913"/>
            <a:chOff x="0" y="-28575"/>
            <a:chExt cx="226265" cy="932871"/>
          </a:xfrm>
        </p:grpSpPr>
        <p:sp>
          <p:nvSpPr>
            <p:cNvPr id="113" name="Google Shape;113;p13"/>
            <p:cNvSpPr/>
            <p:nvPr/>
          </p:nvSpPr>
          <p:spPr>
            <a:xfrm>
              <a:off x="0" y="0"/>
              <a:ext cx="226265" cy="904296"/>
            </a:xfrm>
            <a:custGeom>
              <a:rect b="b" l="l" r="r" t="t"/>
              <a:pathLst>
                <a:path extrusionOk="0" h="904296" w="226265">
                  <a:moveTo>
                    <a:pt x="0" y="0"/>
                  </a:moveTo>
                  <a:lnTo>
                    <a:pt x="226265" y="0"/>
                  </a:lnTo>
                  <a:lnTo>
                    <a:pt x="226265" y="904296"/>
                  </a:lnTo>
                  <a:lnTo>
                    <a:pt x="0" y="904296"/>
                  </a:lnTo>
                  <a:close/>
                </a:path>
              </a:pathLst>
            </a:custGeom>
            <a:solidFill>
              <a:srgbClr val="FDBB59"/>
            </a:solidFill>
            <a:ln>
              <a:noFill/>
            </a:ln>
          </p:spPr>
        </p:sp>
        <p:sp>
          <p:nvSpPr>
            <p:cNvPr id="114" name="Google Shape;114;p13"/>
            <p:cNvSpPr txBox="1"/>
            <p:nvPr/>
          </p:nvSpPr>
          <p:spPr>
            <a:xfrm>
              <a:off x="0" y="-28575"/>
              <a:ext cx="226265" cy="932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13"/>
          <p:cNvSpPr/>
          <p:nvPr/>
        </p:nvSpPr>
        <p:spPr>
          <a:xfrm rot="-5400000">
            <a:off x="8556750" y="1413396"/>
            <a:ext cx="2305605" cy="1175447"/>
          </a:xfrm>
          <a:custGeom>
            <a:rect b="b" l="l" r="r" t="t"/>
            <a:pathLst>
              <a:path extrusionOk="0" h="1175447" w="2305605">
                <a:moveTo>
                  <a:pt x="0" y="0"/>
                </a:moveTo>
                <a:lnTo>
                  <a:pt x="2305606" y="0"/>
                </a:lnTo>
                <a:lnTo>
                  <a:pt x="2305606" y="1175447"/>
                </a:lnTo>
                <a:lnTo>
                  <a:pt x="0" y="11754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3"/>
          <p:cNvSpPr txBox="1"/>
          <p:nvPr/>
        </p:nvSpPr>
        <p:spPr>
          <a:xfrm rot="-5400000">
            <a:off x="7297906" y="2989118"/>
            <a:ext cx="911969" cy="220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4" u="none" cap="none" strike="noStrike">
                <a:solidFill>
                  <a:srgbClr val="0F223A"/>
                </a:solidFill>
                <a:latin typeface="Montserrat"/>
                <a:ea typeface="Montserrat"/>
                <a:cs typeface="Montserrat"/>
                <a:sym typeface="Montserrat"/>
              </a:rPr>
              <a:t>DRINKS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 rot="-5400000">
            <a:off x="7297906" y="1890834"/>
            <a:ext cx="911969" cy="220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4" u="none" cap="none" strike="noStrike">
                <a:solidFill>
                  <a:srgbClr val="0F223A"/>
                </a:solidFill>
                <a:latin typeface="Montserrat"/>
                <a:ea typeface="Montserrat"/>
                <a:cs typeface="Montserrat"/>
                <a:sym typeface="Montserrat"/>
              </a:rPr>
              <a:t>FOOD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 rot="-5400000">
            <a:off x="7297906" y="792550"/>
            <a:ext cx="911969" cy="220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4" u="none" cap="none" strike="noStrike">
                <a:solidFill>
                  <a:srgbClr val="0F223A"/>
                </a:solidFill>
                <a:latin typeface="Montserrat"/>
                <a:ea typeface="Montserrat"/>
                <a:cs typeface="Montserrat"/>
                <a:sym typeface="Montserrat"/>
              </a:rPr>
              <a:t>RAFFLE</a:t>
            </a:r>
            <a:endParaRPr/>
          </a:p>
        </p:txBody>
      </p:sp>
      <p:grpSp>
        <p:nvGrpSpPr>
          <p:cNvPr id="119" name="Google Shape;119;p13"/>
          <p:cNvGrpSpPr/>
          <p:nvPr/>
        </p:nvGrpSpPr>
        <p:grpSpPr>
          <a:xfrm>
            <a:off x="7698044" y="2550262"/>
            <a:ext cx="140267" cy="140267"/>
            <a:chOff x="0" y="0"/>
            <a:chExt cx="812800" cy="812800"/>
          </a:xfrm>
        </p:grpSpPr>
        <p:sp>
          <p:nvSpPr>
            <p:cNvPr id="120" name="Google Shape;120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F223A"/>
            </a:solidFill>
            <a:ln>
              <a:noFill/>
            </a:ln>
          </p:spPr>
        </p:sp>
        <p:sp>
          <p:nvSpPr>
            <p:cNvPr id="121" name="Google Shape;121;p13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7698044" y="2409995"/>
            <a:ext cx="140267" cy="140267"/>
            <a:chOff x="0" y="0"/>
            <a:chExt cx="812800" cy="812800"/>
          </a:xfrm>
        </p:grpSpPr>
        <p:sp>
          <p:nvSpPr>
            <p:cNvPr id="123" name="Google Shape;12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F223A"/>
            </a:solidFill>
            <a:ln>
              <a:noFill/>
            </a:ln>
          </p:spPr>
        </p:sp>
        <p:sp>
          <p:nvSpPr>
            <p:cNvPr id="124" name="Google Shape;124;p13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3"/>
          <p:cNvGrpSpPr/>
          <p:nvPr/>
        </p:nvGrpSpPr>
        <p:grpSpPr>
          <a:xfrm>
            <a:off x="7698044" y="1451978"/>
            <a:ext cx="140267" cy="140267"/>
            <a:chOff x="0" y="0"/>
            <a:chExt cx="812800" cy="812800"/>
          </a:xfrm>
        </p:grpSpPr>
        <p:sp>
          <p:nvSpPr>
            <p:cNvPr id="126" name="Google Shape;12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F223A"/>
            </a:solidFill>
            <a:ln>
              <a:noFill/>
            </a:ln>
          </p:spPr>
        </p:sp>
        <p:sp>
          <p:nvSpPr>
            <p:cNvPr id="127" name="Google Shape;127;p13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13"/>
          <p:cNvGrpSpPr/>
          <p:nvPr/>
        </p:nvGrpSpPr>
        <p:grpSpPr>
          <a:xfrm>
            <a:off x="7698044" y="1311711"/>
            <a:ext cx="140267" cy="140267"/>
            <a:chOff x="0" y="0"/>
            <a:chExt cx="812800" cy="812800"/>
          </a:xfrm>
        </p:grpSpPr>
        <p:sp>
          <p:nvSpPr>
            <p:cNvPr id="129" name="Google Shape;129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F223A"/>
            </a:solidFill>
            <a:ln>
              <a:noFill/>
            </a:ln>
          </p:spPr>
        </p:sp>
        <p:sp>
          <p:nvSpPr>
            <p:cNvPr id="130" name="Google Shape;130;p13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13"/>
          <p:cNvGrpSpPr/>
          <p:nvPr/>
        </p:nvGrpSpPr>
        <p:grpSpPr>
          <a:xfrm>
            <a:off x="8002731" y="1812880"/>
            <a:ext cx="140267" cy="140267"/>
            <a:chOff x="0" y="0"/>
            <a:chExt cx="812800" cy="812800"/>
          </a:xfrm>
        </p:grpSpPr>
        <p:sp>
          <p:nvSpPr>
            <p:cNvPr id="132" name="Google Shape;132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F223A"/>
            </a:solidFill>
            <a:ln>
              <a:noFill/>
            </a:ln>
          </p:spPr>
        </p:sp>
        <p:sp>
          <p:nvSpPr>
            <p:cNvPr id="133" name="Google Shape;133;p13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13"/>
          <p:cNvGrpSpPr/>
          <p:nvPr/>
        </p:nvGrpSpPr>
        <p:grpSpPr>
          <a:xfrm>
            <a:off x="8002731" y="1672613"/>
            <a:ext cx="140267" cy="140267"/>
            <a:chOff x="0" y="0"/>
            <a:chExt cx="812800" cy="812800"/>
          </a:xfrm>
        </p:grpSpPr>
        <p:sp>
          <p:nvSpPr>
            <p:cNvPr id="135" name="Google Shape;13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F223A"/>
            </a:solidFill>
            <a:ln>
              <a:noFill/>
            </a:ln>
          </p:spPr>
        </p:sp>
        <p:sp>
          <p:nvSpPr>
            <p:cNvPr id="136" name="Google Shape;136;p13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7" name="Google Shape;137;p13"/>
          <p:cNvCxnSpPr/>
          <p:nvPr/>
        </p:nvCxnSpPr>
        <p:spPr>
          <a:xfrm rot="10800000">
            <a:off x="7484363" y="343048"/>
            <a:ext cx="0" cy="3316620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38" name="Google Shape;138;p13"/>
          <p:cNvCxnSpPr/>
          <p:nvPr/>
        </p:nvCxnSpPr>
        <p:spPr>
          <a:xfrm rot="10800000">
            <a:off x="8321057" y="342572"/>
            <a:ext cx="0" cy="3316620"/>
          </a:xfrm>
          <a:prstGeom prst="straightConnector1">
            <a:avLst/>
          </a:prstGeom>
          <a:noFill/>
          <a:ln cap="flat" cmpd="sng" w="476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13"/>
          <p:cNvSpPr/>
          <p:nvPr/>
        </p:nvSpPr>
        <p:spPr>
          <a:xfrm>
            <a:off x="467756" y="749295"/>
            <a:ext cx="2583370" cy="2489429"/>
          </a:xfrm>
          <a:custGeom>
            <a:rect b="b" l="l" r="r" t="t"/>
            <a:pathLst>
              <a:path extrusionOk="0" h="2489429" w="2583370">
                <a:moveTo>
                  <a:pt x="0" y="0"/>
                </a:moveTo>
                <a:lnTo>
                  <a:pt x="2583371" y="0"/>
                </a:lnTo>
                <a:lnTo>
                  <a:pt x="2583371" y="2489429"/>
                </a:lnTo>
                <a:lnTo>
                  <a:pt x="0" y="24894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3"/>
          <p:cNvSpPr/>
          <p:nvPr/>
        </p:nvSpPr>
        <p:spPr>
          <a:xfrm>
            <a:off x="652841" y="1106717"/>
            <a:ext cx="2213201" cy="1774585"/>
          </a:xfrm>
          <a:custGeom>
            <a:rect b="b" l="l" r="r" t="t"/>
            <a:pathLst>
              <a:path extrusionOk="0" h="1774585" w="2213201">
                <a:moveTo>
                  <a:pt x="0" y="0"/>
                </a:moveTo>
                <a:lnTo>
                  <a:pt x="2213201" y="0"/>
                </a:lnTo>
                <a:lnTo>
                  <a:pt x="2213201" y="1774585"/>
                </a:lnTo>
                <a:lnTo>
                  <a:pt x="0" y="17745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1" name="Google Shape;141;p13"/>
          <p:cNvGrpSpPr/>
          <p:nvPr/>
        </p:nvGrpSpPr>
        <p:grpSpPr>
          <a:xfrm>
            <a:off x="3162477" y="1614371"/>
            <a:ext cx="3871116" cy="642481"/>
            <a:chOff x="0" y="-28575"/>
            <a:chExt cx="914451" cy="151770"/>
          </a:xfrm>
        </p:grpSpPr>
        <p:sp>
          <p:nvSpPr>
            <p:cNvPr id="142" name="Google Shape;142;p13"/>
            <p:cNvSpPr/>
            <p:nvPr/>
          </p:nvSpPr>
          <p:spPr>
            <a:xfrm>
              <a:off x="0" y="0"/>
              <a:ext cx="914451" cy="123195"/>
            </a:xfrm>
            <a:custGeom>
              <a:rect b="b" l="l" r="r" t="t"/>
              <a:pathLst>
                <a:path extrusionOk="0" h="123195" w="914451">
                  <a:moveTo>
                    <a:pt x="12000" y="0"/>
                  </a:moveTo>
                  <a:lnTo>
                    <a:pt x="902452" y="0"/>
                  </a:lnTo>
                  <a:cubicBezTo>
                    <a:pt x="905634" y="0"/>
                    <a:pt x="908686" y="1264"/>
                    <a:pt x="910937" y="3515"/>
                  </a:cubicBezTo>
                  <a:cubicBezTo>
                    <a:pt x="913187" y="5765"/>
                    <a:pt x="914451" y="8817"/>
                    <a:pt x="914451" y="12000"/>
                  </a:cubicBezTo>
                  <a:lnTo>
                    <a:pt x="914451" y="111195"/>
                  </a:lnTo>
                  <a:cubicBezTo>
                    <a:pt x="914451" y="117822"/>
                    <a:pt x="909079" y="123195"/>
                    <a:pt x="902452" y="123195"/>
                  </a:cubicBezTo>
                  <a:lnTo>
                    <a:pt x="12000" y="123195"/>
                  </a:lnTo>
                  <a:cubicBezTo>
                    <a:pt x="8817" y="123195"/>
                    <a:pt x="5765" y="121931"/>
                    <a:pt x="3515" y="119680"/>
                  </a:cubicBezTo>
                  <a:cubicBezTo>
                    <a:pt x="1264" y="117430"/>
                    <a:pt x="0" y="114378"/>
                    <a:pt x="0" y="111195"/>
                  </a:cubicBezTo>
                  <a:lnTo>
                    <a:pt x="0" y="12000"/>
                  </a:lnTo>
                  <a:cubicBezTo>
                    <a:pt x="0" y="8817"/>
                    <a:pt x="1264" y="5765"/>
                    <a:pt x="3515" y="3515"/>
                  </a:cubicBezTo>
                  <a:cubicBezTo>
                    <a:pt x="5765" y="1264"/>
                    <a:pt x="8817" y="0"/>
                    <a:pt x="12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 txBox="1"/>
            <p:nvPr/>
          </p:nvSpPr>
          <p:spPr>
            <a:xfrm>
              <a:off x="0" y="-28575"/>
              <a:ext cx="914451" cy="151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13"/>
          <p:cNvSpPr txBox="1"/>
          <p:nvPr/>
        </p:nvSpPr>
        <p:spPr>
          <a:xfrm>
            <a:off x="4994259" y="611777"/>
            <a:ext cx="1970716" cy="1263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358" u="none" cap="none" strike="noStrike">
                <a:solidFill>
                  <a:srgbClr val="FFBD5B"/>
                </a:solidFill>
                <a:latin typeface="Allura"/>
                <a:ea typeface="Allura"/>
                <a:cs typeface="Allura"/>
                <a:sym typeface="Allura"/>
              </a:rPr>
              <a:t>Night</a:t>
            </a:r>
            <a:endParaRPr/>
          </a:p>
        </p:txBody>
      </p:sp>
      <p:grpSp>
        <p:nvGrpSpPr>
          <p:cNvPr id="145" name="Google Shape;145;p13"/>
          <p:cNvGrpSpPr/>
          <p:nvPr/>
        </p:nvGrpSpPr>
        <p:grpSpPr>
          <a:xfrm>
            <a:off x="5216058" y="1872212"/>
            <a:ext cx="247765" cy="247765"/>
            <a:chOff x="0" y="0"/>
            <a:chExt cx="812800" cy="812800"/>
          </a:xfrm>
        </p:grpSpPr>
        <p:sp>
          <p:nvSpPr>
            <p:cNvPr id="146" name="Google Shape;14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D5B"/>
            </a:solidFill>
            <a:ln>
              <a:noFill/>
            </a:ln>
          </p:spPr>
        </p:sp>
        <p:sp>
          <p:nvSpPr>
            <p:cNvPr id="147" name="Google Shape;147;p13"/>
            <p:cNvSpPr txBox="1"/>
            <p:nvPr/>
          </p:nvSpPr>
          <p:spPr>
            <a:xfrm>
              <a:off x="190500" y="171450"/>
              <a:ext cx="431800" cy="450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13"/>
          <p:cNvSpPr txBox="1"/>
          <p:nvPr/>
        </p:nvSpPr>
        <p:spPr>
          <a:xfrm rot="-5400000">
            <a:off x="7387640" y="1707355"/>
            <a:ext cx="2765784" cy="8139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32" u="none" cap="none" strike="noStrike">
                <a:solidFill>
                  <a:srgbClr val="FFFFFF"/>
                </a:solidFill>
                <a:latin typeface="Allura"/>
                <a:ea typeface="Allura"/>
                <a:cs typeface="Allura"/>
                <a:sym typeface="Allura"/>
              </a:rPr>
              <a:t>Admit One</a:t>
            </a:r>
            <a:endParaRPr/>
          </a:p>
        </p:txBody>
      </p:sp>
      <p:sp>
        <p:nvSpPr>
          <p:cNvPr id="149" name="Google Shape;149;p13"/>
          <p:cNvSpPr txBox="1"/>
          <p:nvPr/>
        </p:nvSpPr>
        <p:spPr>
          <a:xfrm rot="-5400000">
            <a:off x="7374618" y="2589768"/>
            <a:ext cx="1367918" cy="220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4" u="none" cap="none" strike="noStrike">
                <a:solidFill>
                  <a:srgbClr val="0F223A"/>
                </a:solidFill>
                <a:latin typeface="Montserrat"/>
                <a:ea typeface="Montserrat"/>
                <a:cs typeface="Montserrat"/>
                <a:sym typeface="Montserrat"/>
              </a:rPr>
              <a:t>PHOTOBOOTH</a:t>
            </a:r>
            <a:endParaRPr/>
          </a:p>
        </p:txBody>
      </p:sp>
      <p:sp>
        <p:nvSpPr>
          <p:cNvPr id="150" name="Google Shape;150;p13"/>
          <p:cNvSpPr txBox="1"/>
          <p:nvPr/>
        </p:nvSpPr>
        <p:spPr>
          <a:xfrm rot="-5400000">
            <a:off x="7602592" y="1106344"/>
            <a:ext cx="911969" cy="220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14" u="none" cap="none" strike="noStrike">
                <a:solidFill>
                  <a:srgbClr val="0F223A"/>
                </a:solidFill>
                <a:latin typeface="Montserrat"/>
                <a:ea typeface="Montserrat"/>
                <a:cs typeface="Montserrat"/>
                <a:sym typeface="Montserrat"/>
              </a:rPr>
              <a:t>TREATS</a:t>
            </a:r>
            <a:endParaRPr/>
          </a:p>
        </p:txBody>
      </p:sp>
      <p:sp>
        <p:nvSpPr>
          <p:cNvPr id="151" name="Google Shape;151;p13"/>
          <p:cNvSpPr txBox="1"/>
          <p:nvPr/>
        </p:nvSpPr>
        <p:spPr>
          <a:xfrm>
            <a:off x="3149176" y="600947"/>
            <a:ext cx="1671669" cy="1263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358" u="none" cap="none" strike="noStrike">
                <a:solidFill>
                  <a:srgbClr val="FFFFFF"/>
                </a:solidFill>
                <a:latin typeface="Allura"/>
                <a:ea typeface="Allura"/>
                <a:cs typeface="Allura"/>
                <a:sym typeface="Allura"/>
              </a:rPr>
              <a:t>Prom</a:t>
            </a:r>
            <a:endParaRPr/>
          </a:p>
        </p:txBody>
      </p:sp>
      <p:sp>
        <p:nvSpPr>
          <p:cNvPr id="152" name="Google Shape;152;p13"/>
          <p:cNvSpPr txBox="1"/>
          <p:nvPr/>
        </p:nvSpPr>
        <p:spPr>
          <a:xfrm>
            <a:off x="3391012" y="1869256"/>
            <a:ext cx="1776518" cy="225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65" u="none" cap="none" strike="noStrike">
                <a:solidFill>
                  <a:srgbClr val="0F223A"/>
                </a:solidFill>
                <a:latin typeface="Montserrat"/>
                <a:ea typeface="Montserrat"/>
                <a:cs typeface="Montserrat"/>
                <a:sym typeface="Montserrat"/>
              </a:rPr>
              <a:t>JANUARY 31, 2024</a:t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5557441" y="1869256"/>
            <a:ext cx="1155149" cy="225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65" u="none" cap="none" strike="noStrike">
                <a:solidFill>
                  <a:srgbClr val="0F223A"/>
                </a:solidFill>
                <a:latin typeface="Montserrat"/>
                <a:ea typeface="Montserrat"/>
                <a:cs typeface="Montserrat"/>
                <a:sym typeface="Montserrat"/>
              </a:rPr>
              <a:t>8PM-12AM</a:t>
            </a:r>
            <a:endParaRPr/>
          </a:p>
        </p:txBody>
      </p:sp>
      <p:sp>
        <p:nvSpPr>
          <p:cNvPr id="154" name="Google Shape;154;p13"/>
          <p:cNvSpPr txBox="1"/>
          <p:nvPr/>
        </p:nvSpPr>
        <p:spPr>
          <a:xfrm>
            <a:off x="3335534" y="2456243"/>
            <a:ext cx="3525002" cy="294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3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Anywhere street, Anywhere city</a:t>
            </a:r>
            <a:endParaRPr/>
          </a:p>
        </p:txBody>
      </p:sp>
      <p:sp>
        <p:nvSpPr>
          <p:cNvPr id="155" name="Google Shape;155;p13"/>
          <p:cNvSpPr txBox="1"/>
          <p:nvPr/>
        </p:nvSpPr>
        <p:spPr>
          <a:xfrm>
            <a:off x="3578451" y="3057329"/>
            <a:ext cx="2971336" cy="20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13" u="none" cap="none" strike="noStrike">
                <a:solidFill>
                  <a:srgbClr val="FFBD5B"/>
                </a:solidFill>
                <a:latin typeface="Montserrat"/>
                <a:ea typeface="Montserrat"/>
                <a:cs typeface="Montserrat"/>
                <a:sym typeface="Montserrat"/>
              </a:rPr>
              <a:t>Serial No. 123-456-7890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4"/>
          <p:cNvGrpSpPr/>
          <p:nvPr/>
        </p:nvGrpSpPr>
        <p:grpSpPr>
          <a:xfrm>
            <a:off x="223071" y="3745480"/>
            <a:ext cx="10245858" cy="3421913"/>
            <a:chOff x="0" y="-28575"/>
            <a:chExt cx="2793194" cy="932871"/>
          </a:xfrm>
        </p:grpSpPr>
        <p:sp>
          <p:nvSpPr>
            <p:cNvPr id="161" name="Google Shape;161;p14"/>
            <p:cNvSpPr/>
            <p:nvPr/>
          </p:nvSpPr>
          <p:spPr>
            <a:xfrm>
              <a:off x="0" y="0"/>
              <a:ext cx="2793194" cy="904296"/>
            </a:xfrm>
            <a:custGeom>
              <a:rect b="b" l="l" r="r" t="t"/>
              <a:pathLst>
                <a:path extrusionOk="0" h="904296" w="2793194">
                  <a:moveTo>
                    <a:pt x="0" y="0"/>
                  </a:moveTo>
                  <a:lnTo>
                    <a:pt x="2793194" y="0"/>
                  </a:lnTo>
                  <a:lnTo>
                    <a:pt x="2793194" y="904296"/>
                  </a:lnTo>
                  <a:lnTo>
                    <a:pt x="0" y="904296"/>
                  </a:lnTo>
                  <a:close/>
                </a:path>
              </a:pathLst>
            </a:custGeom>
            <a:solidFill>
              <a:srgbClr val="F5EBE8"/>
            </a:solidFill>
            <a:ln>
              <a:noFill/>
            </a:ln>
          </p:spPr>
        </p:sp>
        <p:sp>
          <p:nvSpPr>
            <p:cNvPr id="162" name="Google Shape;162;p14"/>
            <p:cNvSpPr txBox="1"/>
            <p:nvPr/>
          </p:nvSpPr>
          <p:spPr>
            <a:xfrm>
              <a:off x="0" y="-28575"/>
              <a:ext cx="2793194" cy="932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3" name="Google Shape;163;p14"/>
          <p:cNvCxnSpPr/>
          <p:nvPr/>
        </p:nvCxnSpPr>
        <p:spPr>
          <a:xfrm rot="10800000">
            <a:off x="8482709" y="3850297"/>
            <a:ext cx="0" cy="331662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64" name="Google Shape;164;p14"/>
          <p:cNvSpPr/>
          <p:nvPr/>
        </p:nvSpPr>
        <p:spPr>
          <a:xfrm>
            <a:off x="3554165" y="3868096"/>
            <a:ext cx="6914763" cy="3299297"/>
          </a:xfrm>
          <a:custGeom>
            <a:rect b="b" l="l" r="r" t="t"/>
            <a:pathLst>
              <a:path extrusionOk="0" h="3299297" w="6914763">
                <a:moveTo>
                  <a:pt x="0" y="0"/>
                </a:moveTo>
                <a:lnTo>
                  <a:pt x="6914764" y="0"/>
                </a:lnTo>
                <a:lnTo>
                  <a:pt x="6914764" y="3299297"/>
                </a:lnTo>
                <a:lnTo>
                  <a:pt x="0" y="3299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9200" l="0" r="0" t="0"/>
            </a:stretch>
          </a:blipFill>
          <a:ln>
            <a:noFill/>
          </a:ln>
        </p:spPr>
      </p:sp>
      <p:grpSp>
        <p:nvGrpSpPr>
          <p:cNvPr id="165" name="Google Shape;165;p14"/>
          <p:cNvGrpSpPr/>
          <p:nvPr/>
        </p:nvGrpSpPr>
        <p:grpSpPr>
          <a:xfrm>
            <a:off x="8095565" y="3364862"/>
            <a:ext cx="774288" cy="774288"/>
            <a:chOff x="0" y="0"/>
            <a:chExt cx="812800" cy="812800"/>
          </a:xfrm>
        </p:grpSpPr>
        <p:sp>
          <p:nvSpPr>
            <p:cNvPr id="166" name="Google Shape;16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14"/>
          <p:cNvSpPr/>
          <p:nvPr/>
        </p:nvSpPr>
        <p:spPr>
          <a:xfrm rot="-5400000">
            <a:off x="8009942" y="4733059"/>
            <a:ext cx="3043363" cy="1551572"/>
          </a:xfrm>
          <a:custGeom>
            <a:rect b="b" l="l" r="r" t="t"/>
            <a:pathLst>
              <a:path extrusionOk="0" h="1551572" w="3043363">
                <a:moveTo>
                  <a:pt x="0" y="0"/>
                </a:moveTo>
                <a:lnTo>
                  <a:pt x="3043363" y="0"/>
                </a:lnTo>
                <a:lnTo>
                  <a:pt x="3043363" y="1551572"/>
                </a:lnTo>
                <a:lnTo>
                  <a:pt x="0" y="15515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9" name="Google Shape;169;p14"/>
          <p:cNvGrpSpPr/>
          <p:nvPr/>
        </p:nvGrpSpPr>
        <p:grpSpPr>
          <a:xfrm>
            <a:off x="8095565" y="6887159"/>
            <a:ext cx="774288" cy="774288"/>
            <a:chOff x="0" y="0"/>
            <a:chExt cx="812800" cy="812800"/>
          </a:xfrm>
        </p:grpSpPr>
        <p:sp>
          <p:nvSpPr>
            <p:cNvPr id="170" name="Google Shape;17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14"/>
          <p:cNvSpPr/>
          <p:nvPr/>
        </p:nvSpPr>
        <p:spPr>
          <a:xfrm>
            <a:off x="647127" y="3850297"/>
            <a:ext cx="2451832" cy="3317096"/>
          </a:xfrm>
          <a:custGeom>
            <a:rect b="b" l="l" r="r" t="t"/>
            <a:pathLst>
              <a:path extrusionOk="0" h="3317096" w="2451832">
                <a:moveTo>
                  <a:pt x="0" y="0"/>
                </a:moveTo>
                <a:lnTo>
                  <a:pt x="2451833" y="0"/>
                </a:lnTo>
                <a:lnTo>
                  <a:pt x="2451833" y="3317096"/>
                </a:lnTo>
                <a:lnTo>
                  <a:pt x="0" y="33170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10870"/>
            </a:stretch>
          </a:blipFill>
          <a:ln>
            <a:noFill/>
          </a:ln>
        </p:spPr>
      </p:sp>
      <p:sp>
        <p:nvSpPr>
          <p:cNvPr id="173" name="Google Shape;173;p14"/>
          <p:cNvSpPr/>
          <p:nvPr/>
        </p:nvSpPr>
        <p:spPr>
          <a:xfrm>
            <a:off x="223071" y="3850297"/>
            <a:ext cx="3317096" cy="3317096"/>
          </a:xfrm>
          <a:custGeom>
            <a:rect b="b" l="l" r="r" t="t"/>
            <a:pathLst>
              <a:path extrusionOk="0" h="3317096" w="3317096">
                <a:moveTo>
                  <a:pt x="0" y="0"/>
                </a:moveTo>
                <a:lnTo>
                  <a:pt x="3317097" y="0"/>
                </a:lnTo>
                <a:lnTo>
                  <a:pt x="3317097" y="3317096"/>
                </a:lnTo>
                <a:lnTo>
                  <a:pt x="0" y="33170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4" name="Google Shape;174;p14"/>
          <p:cNvGrpSpPr/>
          <p:nvPr/>
        </p:nvGrpSpPr>
        <p:grpSpPr>
          <a:xfrm>
            <a:off x="3817860" y="5529244"/>
            <a:ext cx="1933038" cy="525555"/>
            <a:chOff x="0" y="-28575"/>
            <a:chExt cx="558222" cy="151770"/>
          </a:xfrm>
        </p:grpSpPr>
        <p:sp>
          <p:nvSpPr>
            <p:cNvPr id="175" name="Google Shape;175;p14"/>
            <p:cNvSpPr/>
            <p:nvPr/>
          </p:nvSpPr>
          <p:spPr>
            <a:xfrm>
              <a:off x="0" y="0"/>
              <a:ext cx="558222" cy="123195"/>
            </a:xfrm>
            <a:custGeom>
              <a:rect b="b" l="l" r="r" t="t"/>
              <a:pathLst>
                <a:path extrusionOk="0" h="123195" w="558222">
                  <a:moveTo>
                    <a:pt x="24030" y="0"/>
                  </a:moveTo>
                  <a:lnTo>
                    <a:pt x="534192" y="0"/>
                  </a:lnTo>
                  <a:cubicBezTo>
                    <a:pt x="547464" y="0"/>
                    <a:pt x="558222" y="10759"/>
                    <a:pt x="558222" y="24030"/>
                  </a:cubicBezTo>
                  <a:lnTo>
                    <a:pt x="558222" y="99164"/>
                  </a:lnTo>
                  <a:cubicBezTo>
                    <a:pt x="558222" y="112436"/>
                    <a:pt x="547464" y="123195"/>
                    <a:pt x="534192" y="123195"/>
                  </a:cubicBezTo>
                  <a:lnTo>
                    <a:pt x="24030" y="123195"/>
                  </a:lnTo>
                  <a:cubicBezTo>
                    <a:pt x="10759" y="123195"/>
                    <a:pt x="0" y="112436"/>
                    <a:pt x="0" y="99164"/>
                  </a:cubicBezTo>
                  <a:lnTo>
                    <a:pt x="0" y="24030"/>
                  </a:lnTo>
                  <a:cubicBezTo>
                    <a:pt x="0" y="10759"/>
                    <a:pt x="10759" y="0"/>
                    <a:pt x="240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 txBox="1"/>
            <p:nvPr/>
          </p:nvSpPr>
          <p:spPr>
            <a:xfrm>
              <a:off x="0" y="-28575"/>
              <a:ext cx="558222" cy="151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4"/>
          <p:cNvGrpSpPr/>
          <p:nvPr/>
        </p:nvGrpSpPr>
        <p:grpSpPr>
          <a:xfrm>
            <a:off x="3817860" y="6054486"/>
            <a:ext cx="1220698" cy="525555"/>
            <a:chOff x="0" y="-28575"/>
            <a:chExt cx="352513" cy="151770"/>
          </a:xfrm>
        </p:grpSpPr>
        <p:sp>
          <p:nvSpPr>
            <p:cNvPr id="178" name="Google Shape;178;p14"/>
            <p:cNvSpPr/>
            <p:nvPr/>
          </p:nvSpPr>
          <p:spPr>
            <a:xfrm>
              <a:off x="0" y="0"/>
              <a:ext cx="352513" cy="123195"/>
            </a:xfrm>
            <a:custGeom>
              <a:rect b="b" l="l" r="r" t="t"/>
              <a:pathLst>
                <a:path extrusionOk="0" h="123195" w="352513">
                  <a:moveTo>
                    <a:pt x="38053" y="0"/>
                  </a:moveTo>
                  <a:lnTo>
                    <a:pt x="314460" y="0"/>
                  </a:lnTo>
                  <a:cubicBezTo>
                    <a:pt x="324552" y="0"/>
                    <a:pt x="334231" y="4009"/>
                    <a:pt x="341368" y="11146"/>
                  </a:cubicBezTo>
                  <a:cubicBezTo>
                    <a:pt x="348504" y="18282"/>
                    <a:pt x="352513" y="27961"/>
                    <a:pt x="352513" y="38053"/>
                  </a:cubicBezTo>
                  <a:lnTo>
                    <a:pt x="352513" y="85142"/>
                  </a:lnTo>
                  <a:cubicBezTo>
                    <a:pt x="352513" y="106158"/>
                    <a:pt x="335476" y="123195"/>
                    <a:pt x="314460" y="123195"/>
                  </a:cubicBezTo>
                  <a:lnTo>
                    <a:pt x="38053" y="123195"/>
                  </a:lnTo>
                  <a:cubicBezTo>
                    <a:pt x="17037" y="123195"/>
                    <a:pt x="0" y="106158"/>
                    <a:pt x="0" y="85142"/>
                  </a:cubicBezTo>
                  <a:lnTo>
                    <a:pt x="0" y="38053"/>
                  </a:lnTo>
                  <a:cubicBezTo>
                    <a:pt x="0" y="17037"/>
                    <a:pt x="17037" y="0"/>
                    <a:pt x="380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 txBox="1"/>
            <p:nvPr/>
          </p:nvSpPr>
          <p:spPr>
            <a:xfrm>
              <a:off x="0" y="-28575"/>
              <a:ext cx="352513" cy="151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4"/>
          <p:cNvSpPr/>
          <p:nvPr/>
        </p:nvSpPr>
        <p:spPr>
          <a:xfrm>
            <a:off x="5952650" y="6389700"/>
            <a:ext cx="416481" cy="414967"/>
          </a:xfrm>
          <a:custGeom>
            <a:rect b="b" l="l" r="r" t="t"/>
            <a:pathLst>
              <a:path extrusionOk="0" h="414967" w="416481">
                <a:moveTo>
                  <a:pt x="0" y="0"/>
                </a:moveTo>
                <a:lnTo>
                  <a:pt x="416481" y="0"/>
                </a:lnTo>
                <a:lnTo>
                  <a:pt x="416481" y="414967"/>
                </a:lnTo>
                <a:lnTo>
                  <a:pt x="0" y="414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4"/>
          <p:cNvSpPr/>
          <p:nvPr/>
        </p:nvSpPr>
        <p:spPr>
          <a:xfrm>
            <a:off x="6740722" y="6431879"/>
            <a:ext cx="403980" cy="318043"/>
          </a:xfrm>
          <a:custGeom>
            <a:rect b="b" l="l" r="r" t="t"/>
            <a:pathLst>
              <a:path extrusionOk="0" h="318043" w="403980">
                <a:moveTo>
                  <a:pt x="0" y="0"/>
                </a:moveTo>
                <a:lnTo>
                  <a:pt x="403980" y="0"/>
                </a:lnTo>
                <a:lnTo>
                  <a:pt x="403980" y="318043"/>
                </a:lnTo>
                <a:lnTo>
                  <a:pt x="0" y="3180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4"/>
          <p:cNvSpPr/>
          <p:nvPr/>
        </p:nvSpPr>
        <p:spPr>
          <a:xfrm>
            <a:off x="7511459" y="6478949"/>
            <a:ext cx="391523" cy="294710"/>
          </a:xfrm>
          <a:custGeom>
            <a:rect b="b" l="l" r="r" t="t"/>
            <a:pathLst>
              <a:path extrusionOk="0" h="294710" w="391523">
                <a:moveTo>
                  <a:pt x="0" y="0"/>
                </a:moveTo>
                <a:lnTo>
                  <a:pt x="391523" y="0"/>
                </a:lnTo>
                <a:lnTo>
                  <a:pt x="391523" y="294710"/>
                </a:lnTo>
                <a:lnTo>
                  <a:pt x="0" y="294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4"/>
          <p:cNvSpPr txBox="1"/>
          <p:nvPr/>
        </p:nvSpPr>
        <p:spPr>
          <a:xfrm rot="-5400000">
            <a:off x="8231562" y="5257870"/>
            <a:ext cx="2438673" cy="50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72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ADMIT ONE</a:t>
            </a:r>
            <a:endParaRPr/>
          </a:p>
        </p:txBody>
      </p:sp>
      <p:sp>
        <p:nvSpPr>
          <p:cNvPr id="184" name="Google Shape;184;p14"/>
          <p:cNvSpPr txBox="1"/>
          <p:nvPr/>
        </p:nvSpPr>
        <p:spPr>
          <a:xfrm>
            <a:off x="3817860" y="4386849"/>
            <a:ext cx="4368376" cy="1367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993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Prom Night</a:t>
            </a:r>
            <a:endParaRPr/>
          </a:p>
        </p:txBody>
      </p:sp>
      <p:sp>
        <p:nvSpPr>
          <p:cNvPr id="185" name="Google Shape;185;p14"/>
          <p:cNvSpPr txBox="1"/>
          <p:nvPr/>
        </p:nvSpPr>
        <p:spPr>
          <a:xfrm>
            <a:off x="3831739" y="4270458"/>
            <a:ext cx="3598404" cy="2212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2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Anywhere street, Anywhere city</a:t>
            </a:r>
            <a:endParaRPr/>
          </a:p>
        </p:txBody>
      </p:sp>
      <p:sp>
        <p:nvSpPr>
          <p:cNvPr id="186" name="Google Shape;186;p14"/>
          <p:cNvSpPr txBox="1"/>
          <p:nvPr/>
        </p:nvSpPr>
        <p:spPr>
          <a:xfrm>
            <a:off x="3993405" y="5725422"/>
            <a:ext cx="1581946" cy="203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1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JANUARY 31, 2024</a:t>
            </a:r>
            <a:endParaRPr/>
          </a:p>
        </p:txBody>
      </p:sp>
      <p:sp>
        <p:nvSpPr>
          <p:cNvPr id="187" name="Google Shape;187;p14"/>
          <p:cNvSpPr txBox="1"/>
          <p:nvPr/>
        </p:nvSpPr>
        <p:spPr>
          <a:xfrm>
            <a:off x="3913893" y="6250663"/>
            <a:ext cx="1028632" cy="203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1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8PM-12AM</a:t>
            </a:r>
            <a:endParaRPr/>
          </a:p>
        </p:txBody>
      </p:sp>
      <p:sp>
        <p:nvSpPr>
          <p:cNvPr id="188" name="Google Shape;188;p14"/>
          <p:cNvSpPr txBox="1"/>
          <p:nvPr/>
        </p:nvSpPr>
        <p:spPr>
          <a:xfrm>
            <a:off x="5809059" y="6878063"/>
            <a:ext cx="703663" cy="142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8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DRINKS</a:t>
            </a:r>
            <a:endParaRPr/>
          </a:p>
        </p:txBody>
      </p:sp>
      <p:sp>
        <p:nvSpPr>
          <p:cNvPr id="189" name="Google Shape;189;p14"/>
          <p:cNvSpPr txBox="1"/>
          <p:nvPr/>
        </p:nvSpPr>
        <p:spPr>
          <a:xfrm>
            <a:off x="6570848" y="6878063"/>
            <a:ext cx="703663" cy="142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8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FOOD</a:t>
            </a:r>
            <a:endParaRPr/>
          </a:p>
        </p:txBody>
      </p:sp>
      <p:sp>
        <p:nvSpPr>
          <p:cNvPr id="190" name="Google Shape;190;p14"/>
          <p:cNvSpPr txBox="1"/>
          <p:nvPr/>
        </p:nvSpPr>
        <p:spPr>
          <a:xfrm>
            <a:off x="7317253" y="6878063"/>
            <a:ext cx="703663" cy="142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8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PRIZES</a:t>
            </a:r>
            <a:endParaRPr/>
          </a:p>
        </p:txBody>
      </p:sp>
      <p:sp>
        <p:nvSpPr>
          <p:cNvPr id="191" name="Google Shape;191;p14"/>
          <p:cNvSpPr txBox="1"/>
          <p:nvPr/>
        </p:nvSpPr>
        <p:spPr>
          <a:xfrm>
            <a:off x="6455711" y="6126998"/>
            <a:ext cx="1447271" cy="142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1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88" u="none" cap="none" strike="noStrike">
                <a:solidFill>
                  <a:srgbClr val="270936"/>
                </a:solidFill>
                <a:latin typeface="Montserrat"/>
                <a:ea typeface="Montserrat"/>
                <a:cs typeface="Montserrat"/>
                <a:sym typeface="Montserrat"/>
              </a:rPr>
              <a:t>Serial No. 123-456-7890</a:t>
            </a:r>
            <a:endParaRPr/>
          </a:p>
        </p:txBody>
      </p:sp>
      <p:grpSp>
        <p:nvGrpSpPr>
          <p:cNvPr id="192" name="Google Shape;192;p14"/>
          <p:cNvGrpSpPr/>
          <p:nvPr/>
        </p:nvGrpSpPr>
        <p:grpSpPr>
          <a:xfrm>
            <a:off x="223071" y="251309"/>
            <a:ext cx="10245858" cy="3421913"/>
            <a:chOff x="0" y="-28575"/>
            <a:chExt cx="2793194" cy="932871"/>
          </a:xfrm>
        </p:grpSpPr>
        <p:sp>
          <p:nvSpPr>
            <p:cNvPr id="193" name="Google Shape;193;p14"/>
            <p:cNvSpPr/>
            <p:nvPr/>
          </p:nvSpPr>
          <p:spPr>
            <a:xfrm>
              <a:off x="0" y="0"/>
              <a:ext cx="2793194" cy="904296"/>
            </a:xfrm>
            <a:custGeom>
              <a:rect b="b" l="l" r="r" t="t"/>
              <a:pathLst>
                <a:path extrusionOk="0" h="904296" w="2793194">
                  <a:moveTo>
                    <a:pt x="0" y="0"/>
                  </a:moveTo>
                  <a:lnTo>
                    <a:pt x="2793194" y="0"/>
                  </a:lnTo>
                  <a:lnTo>
                    <a:pt x="2793194" y="904296"/>
                  </a:lnTo>
                  <a:lnTo>
                    <a:pt x="0" y="904296"/>
                  </a:lnTo>
                  <a:close/>
                </a:path>
              </a:pathLst>
            </a:custGeom>
            <a:solidFill>
              <a:srgbClr val="270936"/>
            </a:solidFill>
            <a:ln>
              <a:noFill/>
            </a:ln>
          </p:spPr>
        </p:sp>
        <p:sp>
          <p:nvSpPr>
            <p:cNvPr id="194" name="Google Shape;194;p14"/>
            <p:cNvSpPr txBox="1"/>
            <p:nvPr/>
          </p:nvSpPr>
          <p:spPr>
            <a:xfrm>
              <a:off x="0" y="-28575"/>
              <a:ext cx="2793194" cy="932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14"/>
          <p:cNvSpPr/>
          <p:nvPr/>
        </p:nvSpPr>
        <p:spPr>
          <a:xfrm>
            <a:off x="223071" y="356126"/>
            <a:ext cx="10245858" cy="3304575"/>
          </a:xfrm>
          <a:custGeom>
            <a:rect b="b" l="l" r="r" t="t"/>
            <a:pathLst>
              <a:path extrusionOk="0" h="3304575" w="10245858">
                <a:moveTo>
                  <a:pt x="0" y="0"/>
                </a:moveTo>
                <a:lnTo>
                  <a:pt x="10245858" y="0"/>
                </a:lnTo>
                <a:lnTo>
                  <a:pt x="10245858" y="3304575"/>
                </a:lnTo>
                <a:lnTo>
                  <a:pt x="0" y="3304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 amt="37000"/>
            </a:blip>
            <a:stretch>
              <a:fillRect b="-66468" l="0" r="-8197" t="-57165"/>
            </a:stretch>
          </a:blipFill>
          <a:ln>
            <a:noFill/>
          </a:ln>
        </p:spPr>
      </p:sp>
      <p:grpSp>
        <p:nvGrpSpPr>
          <p:cNvPr id="196" name="Google Shape;196;p14"/>
          <p:cNvGrpSpPr/>
          <p:nvPr/>
        </p:nvGrpSpPr>
        <p:grpSpPr>
          <a:xfrm>
            <a:off x="223071" y="251309"/>
            <a:ext cx="3081380" cy="3409392"/>
            <a:chOff x="0" y="-28575"/>
            <a:chExt cx="840036" cy="929458"/>
          </a:xfrm>
        </p:grpSpPr>
        <p:sp>
          <p:nvSpPr>
            <p:cNvPr id="197" name="Google Shape;197;p14"/>
            <p:cNvSpPr/>
            <p:nvPr/>
          </p:nvSpPr>
          <p:spPr>
            <a:xfrm>
              <a:off x="0" y="0"/>
              <a:ext cx="840036" cy="900883"/>
            </a:xfrm>
            <a:custGeom>
              <a:rect b="b" l="l" r="r" t="t"/>
              <a:pathLst>
                <a:path extrusionOk="0" h="900883" w="840036">
                  <a:moveTo>
                    <a:pt x="0" y="0"/>
                  </a:moveTo>
                  <a:lnTo>
                    <a:pt x="840036" y="0"/>
                  </a:lnTo>
                  <a:lnTo>
                    <a:pt x="840036" y="900883"/>
                  </a:lnTo>
                  <a:lnTo>
                    <a:pt x="0" y="900883"/>
                  </a:lnTo>
                  <a:close/>
                </a:path>
              </a:pathLst>
            </a:custGeom>
            <a:solidFill>
              <a:srgbClr val="270936">
                <a:alpha val="70588"/>
              </a:srgbClr>
            </a:solidFill>
            <a:ln>
              <a:noFill/>
            </a:ln>
          </p:spPr>
        </p:sp>
        <p:sp>
          <p:nvSpPr>
            <p:cNvPr id="198" name="Google Shape;198;p14"/>
            <p:cNvSpPr txBox="1"/>
            <p:nvPr/>
          </p:nvSpPr>
          <p:spPr>
            <a:xfrm>
              <a:off x="0" y="-28575"/>
              <a:ext cx="840036" cy="929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14"/>
          <p:cNvSpPr/>
          <p:nvPr/>
        </p:nvSpPr>
        <p:spPr>
          <a:xfrm>
            <a:off x="712993" y="2334690"/>
            <a:ext cx="2130487" cy="1086168"/>
          </a:xfrm>
          <a:custGeom>
            <a:rect b="b" l="l" r="r" t="t"/>
            <a:pathLst>
              <a:path extrusionOk="0" h="1086168" w="2130487">
                <a:moveTo>
                  <a:pt x="0" y="0"/>
                </a:moveTo>
                <a:lnTo>
                  <a:pt x="2130487" y="0"/>
                </a:lnTo>
                <a:lnTo>
                  <a:pt x="2130487" y="1086168"/>
                </a:lnTo>
                <a:lnTo>
                  <a:pt x="0" y="1086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00" name="Google Shape;200;p14"/>
          <p:cNvCxnSpPr/>
          <p:nvPr/>
        </p:nvCxnSpPr>
        <p:spPr>
          <a:xfrm rot="10800000">
            <a:off x="3304451" y="356603"/>
            <a:ext cx="0" cy="331662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01" name="Google Shape;201;p14"/>
          <p:cNvSpPr/>
          <p:nvPr/>
        </p:nvSpPr>
        <p:spPr>
          <a:xfrm>
            <a:off x="572300" y="635606"/>
            <a:ext cx="703663" cy="802535"/>
          </a:xfrm>
          <a:custGeom>
            <a:rect b="b" l="l" r="r" t="t"/>
            <a:pathLst>
              <a:path extrusionOk="0" h="802535" w="703663">
                <a:moveTo>
                  <a:pt x="0" y="0"/>
                </a:moveTo>
                <a:lnTo>
                  <a:pt x="703663" y="0"/>
                </a:lnTo>
                <a:lnTo>
                  <a:pt x="703663" y="802535"/>
                </a:lnTo>
                <a:lnTo>
                  <a:pt x="0" y="802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4"/>
          <p:cNvSpPr/>
          <p:nvPr/>
        </p:nvSpPr>
        <p:spPr>
          <a:xfrm>
            <a:off x="1446302" y="635606"/>
            <a:ext cx="703663" cy="802535"/>
          </a:xfrm>
          <a:custGeom>
            <a:rect b="b" l="l" r="r" t="t"/>
            <a:pathLst>
              <a:path extrusionOk="0" h="802535" w="703663">
                <a:moveTo>
                  <a:pt x="0" y="0"/>
                </a:moveTo>
                <a:lnTo>
                  <a:pt x="703663" y="0"/>
                </a:lnTo>
                <a:lnTo>
                  <a:pt x="703663" y="802535"/>
                </a:lnTo>
                <a:lnTo>
                  <a:pt x="0" y="802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4"/>
          <p:cNvSpPr/>
          <p:nvPr/>
        </p:nvSpPr>
        <p:spPr>
          <a:xfrm>
            <a:off x="2320303" y="635606"/>
            <a:ext cx="703663" cy="802535"/>
          </a:xfrm>
          <a:custGeom>
            <a:rect b="b" l="l" r="r" t="t"/>
            <a:pathLst>
              <a:path extrusionOk="0" h="802535" w="703663">
                <a:moveTo>
                  <a:pt x="0" y="0"/>
                </a:moveTo>
                <a:lnTo>
                  <a:pt x="703663" y="0"/>
                </a:lnTo>
                <a:lnTo>
                  <a:pt x="703663" y="802535"/>
                </a:lnTo>
                <a:lnTo>
                  <a:pt x="0" y="8025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4"/>
          <p:cNvSpPr/>
          <p:nvPr/>
        </p:nvSpPr>
        <p:spPr>
          <a:xfrm>
            <a:off x="715891" y="897443"/>
            <a:ext cx="416481" cy="414967"/>
          </a:xfrm>
          <a:custGeom>
            <a:rect b="b" l="l" r="r" t="t"/>
            <a:pathLst>
              <a:path extrusionOk="0" h="414967" w="416481">
                <a:moveTo>
                  <a:pt x="0" y="0"/>
                </a:moveTo>
                <a:lnTo>
                  <a:pt x="416481" y="0"/>
                </a:lnTo>
                <a:lnTo>
                  <a:pt x="416481" y="414967"/>
                </a:lnTo>
                <a:lnTo>
                  <a:pt x="0" y="414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4"/>
          <p:cNvSpPr/>
          <p:nvPr/>
        </p:nvSpPr>
        <p:spPr>
          <a:xfrm>
            <a:off x="1596143" y="945905"/>
            <a:ext cx="403980" cy="318043"/>
          </a:xfrm>
          <a:custGeom>
            <a:rect b="b" l="l" r="r" t="t"/>
            <a:pathLst>
              <a:path extrusionOk="0" h="318043" w="403980">
                <a:moveTo>
                  <a:pt x="0" y="0"/>
                </a:moveTo>
                <a:lnTo>
                  <a:pt x="403980" y="0"/>
                </a:lnTo>
                <a:lnTo>
                  <a:pt x="403980" y="318043"/>
                </a:lnTo>
                <a:lnTo>
                  <a:pt x="0" y="3180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4"/>
          <p:cNvSpPr/>
          <p:nvPr/>
        </p:nvSpPr>
        <p:spPr>
          <a:xfrm>
            <a:off x="2503959" y="957572"/>
            <a:ext cx="391523" cy="294710"/>
          </a:xfrm>
          <a:custGeom>
            <a:rect b="b" l="l" r="r" t="t"/>
            <a:pathLst>
              <a:path extrusionOk="0" h="294710" w="391523">
                <a:moveTo>
                  <a:pt x="0" y="0"/>
                </a:moveTo>
                <a:lnTo>
                  <a:pt x="391523" y="0"/>
                </a:lnTo>
                <a:lnTo>
                  <a:pt x="391523" y="294710"/>
                </a:lnTo>
                <a:lnTo>
                  <a:pt x="0" y="294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7" name="Google Shape;207;p14"/>
          <p:cNvGrpSpPr/>
          <p:nvPr/>
        </p:nvGrpSpPr>
        <p:grpSpPr>
          <a:xfrm>
            <a:off x="8718028" y="486385"/>
            <a:ext cx="1522891" cy="363734"/>
            <a:chOff x="0" y="-28575"/>
            <a:chExt cx="482756" cy="115304"/>
          </a:xfrm>
        </p:grpSpPr>
        <p:sp>
          <p:nvSpPr>
            <p:cNvPr id="208" name="Google Shape;208;p14"/>
            <p:cNvSpPr/>
            <p:nvPr/>
          </p:nvSpPr>
          <p:spPr>
            <a:xfrm>
              <a:off x="0" y="0"/>
              <a:ext cx="482756" cy="86729"/>
            </a:xfrm>
            <a:custGeom>
              <a:rect b="b" l="l" r="r" t="t"/>
              <a:pathLst>
                <a:path extrusionOk="0" h="86729" w="482756">
                  <a:moveTo>
                    <a:pt x="30502" y="0"/>
                  </a:moveTo>
                  <a:lnTo>
                    <a:pt x="452254" y="0"/>
                  </a:lnTo>
                  <a:cubicBezTo>
                    <a:pt x="460344" y="0"/>
                    <a:pt x="468102" y="3214"/>
                    <a:pt x="473822" y="8934"/>
                  </a:cubicBezTo>
                  <a:cubicBezTo>
                    <a:pt x="479543" y="14654"/>
                    <a:pt x="482756" y="22413"/>
                    <a:pt x="482756" y="30502"/>
                  </a:cubicBezTo>
                  <a:lnTo>
                    <a:pt x="482756" y="56226"/>
                  </a:lnTo>
                  <a:cubicBezTo>
                    <a:pt x="482756" y="64316"/>
                    <a:pt x="479543" y="72074"/>
                    <a:pt x="473822" y="77795"/>
                  </a:cubicBezTo>
                  <a:cubicBezTo>
                    <a:pt x="468102" y="83515"/>
                    <a:pt x="460344" y="86729"/>
                    <a:pt x="452254" y="86729"/>
                  </a:cubicBezTo>
                  <a:lnTo>
                    <a:pt x="30502" y="86729"/>
                  </a:lnTo>
                  <a:cubicBezTo>
                    <a:pt x="22413" y="86729"/>
                    <a:pt x="14654" y="83515"/>
                    <a:pt x="8934" y="77795"/>
                  </a:cubicBezTo>
                  <a:cubicBezTo>
                    <a:pt x="3214" y="72074"/>
                    <a:pt x="0" y="64316"/>
                    <a:pt x="0" y="56226"/>
                  </a:cubicBezTo>
                  <a:lnTo>
                    <a:pt x="0" y="30502"/>
                  </a:lnTo>
                  <a:cubicBezTo>
                    <a:pt x="0" y="22413"/>
                    <a:pt x="3214" y="14654"/>
                    <a:pt x="8934" y="8934"/>
                  </a:cubicBezTo>
                  <a:cubicBezTo>
                    <a:pt x="14654" y="3214"/>
                    <a:pt x="22413" y="0"/>
                    <a:pt x="30502" y="0"/>
                  </a:cubicBezTo>
                  <a:close/>
                </a:path>
              </a:pathLst>
            </a:custGeom>
            <a:solidFill>
              <a:srgbClr val="B1DA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4"/>
            <p:cNvSpPr txBox="1"/>
            <p:nvPr/>
          </p:nvSpPr>
          <p:spPr>
            <a:xfrm>
              <a:off x="0" y="-28575"/>
              <a:ext cx="482756" cy="115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14"/>
          <p:cNvGrpSpPr/>
          <p:nvPr/>
        </p:nvGrpSpPr>
        <p:grpSpPr>
          <a:xfrm>
            <a:off x="4079477" y="2674756"/>
            <a:ext cx="2363104" cy="642481"/>
            <a:chOff x="0" y="-28575"/>
            <a:chExt cx="558222" cy="151770"/>
          </a:xfrm>
        </p:grpSpPr>
        <p:sp>
          <p:nvSpPr>
            <p:cNvPr id="211" name="Google Shape;211;p14"/>
            <p:cNvSpPr/>
            <p:nvPr/>
          </p:nvSpPr>
          <p:spPr>
            <a:xfrm>
              <a:off x="0" y="0"/>
              <a:ext cx="558222" cy="123195"/>
            </a:xfrm>
            <a:custGeom>
              <a:rect b="b" l="l" r="r" t="t"/>
              <a:pathLst>
                <a:path extrusionOk="0" h="123195" w="558222">
                  <a:moveTo>
                    <a:pt x="19657" y="0"/>
                  </a:moveTo>
                  <a:lnTo>
                    <a:pt x="538565" y="0"/>
                  </a:lnTo>
                  <a:cubicBezTo>
                    <a:pt x="549422" y="0"/>
                    <a:pt x="558222" y="8801"/>
                    <a:pt x="558222" y="19657"/>
                  </a:cubicBezTo>
                  <a:lnTo>
                    <a:pt x="558222" y="103538"/>
                  </a:lnTo>
                  <a:cubicBezTo>
                    <a:pt x="558222" y="108751"/>
                    <a:pt x="556151" y="113751"/>
                    <a:pt x="552465" y="117437"/>
                  </a:cubicBezTo>
                  <a:cubicBezTo>
                    <a:pt x="548779" y="121124"/>
                    <a:pt x="543779" y="123195"/>
                    <a:pt x="538565" y="123195"/>
                  </a:cubicBezTo>
                  <a:lnTo>
                    <a:pt x="19657" y="123195"/>
                  </a:lnTo>
                  <a:cubicBezTo>
                    <a:pt x="14444" y="123195"/>
                    <a:pt x="9444" y="121124"/>
                    <a:pt x="5757" y="117437"/>
                  </a:cubicBezTo>
                  <a:cubicBezTo>
                    <a:pt x="2071" y="113751"/>
                    <a:pt x="0" y="108751"/>
                    <a:pt x="0" y="103538"/>
                  </a:cubicBezTo>
                  <a:lnTo>
                    <a:pt x="0" y="19657"/>
                  </a:lnTo>
                  <a:cubicBezTo>
                    <a:pt x="0" y="14444"/>
                    <a:pt x="2071" y="9444"/>
                    <a:pt x="5757" y="5757"/>
                  </a:cubicBezTo>
                  <a:cubicBezTo>
                    <a:pt x="9444" y="2071"/>
                    <a:pt x="14444" y="0"/>
                    <a:pt x="1965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B1DA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4"/>
            <p:cNvSpPr txBox="1"/>
            <p:nvPr/>
          </p:nvSpPr>
          <p:spPr>
            <a:xfrm>
              <a:off x="0" y="-28575"/>
              <a:ext cx="558222" cy="151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14"/>
          <p:cNvGrpSpPr/>
          <p:nvPr/>
        </p:nvGrpSpPr>
        <p:grpSpPr>
          <a:xfrm>
            <a:off x="6646033" y="2674756"/>
            <a:ext cx="1492282" cy="642481"/>
            <a:chOff x="0" y="-28575"/>
            <a:chExt cx="352513" cy="151770"/>
          </a:xfrm>
        </p:grpSpPr>
        <p:sp>
          <p:nvSpPr>
            <p:cNvPr id="214" name="Google Shape;214;p14"/>
            <p:cNvSpPr/>
            <p:nvPr/>
          </p:nvSpPr>
          <p:spPr>
            <a:xfrm>
              <a:off x="0" y="0"/>
              <a:ext cx="352513" cy="123195"/>
            </a:xfrm>
            <a:custGeom>
              <a:rect b="b" l="l" r="r" t="t"/>
              <a:pathLst>
                <a:path extrusionOk="0" h="123195" w="352513">
                  <a:moveTo>
                    <a:pt x="31128" y="0"/>
                  </a:moveTo>
                  <a:lnTo>
                    <a:pt x="321385" y="0"/>
                  </a:lnTo>
                  <a:cubicBezTo>
                    <a:pt x="329641" y="0"/>
                    <a:pt x="337558" y="3280"/>
                    <a:pt x="343396" y="9117"/>
                  </a:cubicBezTo>
                  <a:cubicBezTo>
                    <a:pt x="349234" y="14955"/>
                    <a:pt x="352513" y="22872"/>
                    <a:pt x="352513" y="31128"/>
                  </a:cubicBezTo>
                  <a:lnTo>
                    <a:pt x="352513" y="92067"/>
                  </a:lnTo>
                  <a:cubicBezTo>
                    <a:pt x="352513" y="100323"/>
                    <a:pt x="349234" y="108240"/>
                    <a:pt x="343396" y="114078"/>
                  </a:cubicBezTo>
                  <a:cubicBezTo>
                    <a:pt x="337558" y="119915"/>
                    <a:pt x="329641" y="123195"/>
                    <a:pt x="321385" y="123195"/>
                  </a:cubicBezTo>
                  <a:lnTo>
                    <a:pt x="31128" y="123195"/>
                  </a:lnTo>
                  <a:cubicBezTo>
                    <a:pt x="22872" y="123195"/>
                    <a:pt x="14955" y="119915"/>
                    <a:pt x="9117" y="114078"/>
                  </a:cubicBezTo>
                  <a:cubicBezTo>
                    <a:pt x="3280" y="108240"/>
                    <a:pt x="0" y="100323"/>
                    <a:pt x="0" y="92067"/>
                  </a:cubicBezTo>
                  <a:lnTo>
                    <a:pt x="0" y="31128"/>
                  </a:lnTo>
                  <a:cubicBezTo>
                    <a:pt x="0" y="22872"/>
                    <a:pt x="3280" y="14955"/>
                    <a:pt x="9117" y="9117"/>
                  </a:cubicBezTo>
                  <a:cubicBezTo>
                    <a:pt x="14955" y="3280"/>
                    <a:pt x="22872" y="0"/>
                    <a:pt x="311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B1DA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4"/>
            <p:cNvSpPr txBox="1"/>
            <p:nvPr/>
          </p:nvSpPr>
          <p:spPr>
            <a:xfrm>
              <a:off x="0" y="-28575"/>
              <a:ext cx="352513" cy="151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14"/>
          <p:cNvSpPr txBox="1"/>
          <p:nvPr/>
        </p:nvSpPr>
        <p:spPr>
          <a:xfrm>
            <a:off x="803286" y="1846031"/>
            <a:ext cx="1989694" cy="4010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24" u="none" cap="none" strike="noStrike">
                <a:solidFill>
                  <a:srgbClr val="B1DA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ADMIT ONE</a:t>
            </a:r>
            <a:endParaRPr/>
          </a:p>
        </p:txBody>
      </p:sp>
      <p:sp>
        <p:nvSpPr>
          <p:cNvPr id="217" name="Google Shape;217;p14"/>
          <p:cNvSpPr txBox="1"/>
          <p:nvPr/>
        </p:nvSpPr>
        <p:spPr>
          <a:xfrm>
            <a:off x="8755838" y="627984"/>
            <a:ext cx="1447271" cy="1421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1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88" u="none" cap="none" strike="noStrike">
                <a:solidFill>
                  <a:srgbClr val="270936"/>
                </a:solidFill>
                <a:latin typeface="Montserrat"/>
                <a:ea typeface="Montserrat"/>
                <a:cs typeface="Montserrat"/>
                <a:sym typeface="Montserrat"/>
              </a:rPr>
              <a:t>Serial No. 123-456-7890</a:t>
            </a:r>
            <a:endParaRPr/>
          </a:p>
        </p:txBody>
      </p:sp>
      <p:sp>
        <p:nvSpPr>
          <p:cNvPr id="218" name="Google Shape;218;p14"/>
          <p:cNvSpPr txBox="1"/>
          <p:nvPr/>
        </p:nvSpPr>
        <p:spPr>
          <a:xfrm>
            <a:off x="572300" y="1521742"/>
            <a:ext cx="703663" cy="174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14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DRINKS</a:t>
            </a:r>
            <a:endParaRPr/>
          </a:p>
        </p:txBody>
      </p:sp>
      <p:sp>
        <p:nvSpPr>
          <p:cNvPr id="219" name="Google Shape;219;p14"/>
          <p:cNvSpPr txBox="1"/>
          <p:nvPr/>
        </p:nvSpPr>
        <p:spPr>
          <a:xfrm>
            <a:off x="1446302" y="1521742"/>
            <a:ext cx="703663" cy="174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14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FOOD</a:t>
            </a:r>
            <a:endParaRPr/>
          </a:p>
        </p:txBody>
      </p:sp>
      <p:sp>
        <p:nvSpPr>
          <p:cNvPr id="220" name="Google Shape;220;p14"/>
          <p:cNvSpPr txBox="1"/>
          <p:nvPr/>
        </p:nvSpPr>
        <p:spPr>
          <a:xfrm>
            <a:off x="2320303" y="1521742"/>
            <a:ext cx="703663" cy="174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14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PRIZES</a:t>
            </a:r>
            <a:endParaRPr/>
          </a:p>
        </p:txBody>
      </p:sp>
      <p:sp>
        <p:nvSpPr>
          <p:cNvPr id="221" name="Google Shape;221;p14"/>
          <p:cNvSpPr txBox="1"/>
          <p:nvPr/>
        </p:nvSpPr>
        <p:spPr>
          <a:xfrm>
            <a:off x="3711397" y="697418"/>
            <a:ext cx="5987817" cy="1760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21" u="none" cap="none" strike="noStrike">
                <a:solidFill>
                  <a:srgbClr val="B1DAFF"/>
                </a:solidFill>
                <a:latin typeface="Allura"/>
                <a:ea typeface="Allura"/>
                <a:cs typeface="Allura"/>
                <a:sym typeface="Allura"/>
              </a:rPr>
              <a:t>Prom Night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4294079" y="2920936"/>
            <a:ext cx="1933901" cy="2425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86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JANUARY 31, 2024</a:t>
            </a:r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6763432" y="2946323"/>
            <a:ext cx="12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86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8PM-12AM</a:t>
            </a:r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079477" y="2208891"/>
            <a:ext cx="3563684" cy="265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1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Anywhere street, Anywhere city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1515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5"/>
          <p:cNvGrpSpPr/>
          <p:nvPr/>
        </p:nvGrpSpPr>
        <p:grpSpPr>
          <a:xfrm>
            <a:off x="282607" y="1743507"/>
            <a:ext cx="3063891" cy="4885236"/>
            <a:chOff x="0" y="-38100"/>
            <a:chExt cx="1342589" cy="2140697"/>
          </a:xfrm>
        </p:grpSpPr>
        <p:sp>
          <p:nvSpPr>
            <p:cNvPr id="230" name="Google Shape;230;p15"/>
            <p:cNvSpPr/>
            <p:nvPr/>
          </p:nvSpPr>
          <p:spPr>
            <a:xfrm>
              <a:off x="0" y="0"/>
              <a:ext cx="1342589" cy="2102597"/>
            </a:xfrm>
            <a:custGeom>
              <a:rect b="b" l="l" r="r" t="t"/>
              <a:pathLst>
                <a:path extrusionOk="0" h="2102597" w="1342589">
                  <a:moveTo>
                    <a:pt x="37902" y="0"/>
                  </a:moveTo>
                  <a:lnTo>
                    <a:pt x="1304686" y="0"/>
                  </a:lnTo>
                  <a:cubicBezTo>
                    <a:pt x="1325619" y="0"/>
                    <a:pt x="1342589" y="16969"/>
                    <a:pt x="1342589" y="37902"/>
                  </a:cubicBezTo>
                  <a:lnTo>
                    <a:pt x="1342589" y="2064695"/>
                  </a:lnTo>
                  <a:cubicBezTo>
                    <a:pt x="1342589" y="2085628"/>
                    <a:pt x="1325619" y="2102597"/>
                    <a:pt x="1304686" y="2102597"/>
                  </a:cubicBezTo>
                  <a:lnTo>
                    <a:pt x="37902" y="2102597"/>
                  </a:lnTo>
                  <a:cubicBezTo>
                    <a:pt x="16969" y="2102597"/>
                    <a:pt x="0" y="2085628"/>
                    <a:pt x="0" y="2064695"/>
                  </a:cubicBezTo>
                  <a:lnTo>
                    <a:pt x="0" y="37902"/>
                  </a:lnTo>
                  <a:cubicBezTo>
                    <a:pt x="0" y="16969"/>
                    <a:pt x="16969" y="0"/>
                    <a:pt x="37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5"/>
            <p:cNvSpPr txBox="1"/>
            <p:nvPr/>
          </p:nvSpPr>
          <p:spPr>
            <a:xfrm>
              <a:off x="0" y="-38100"/>
              <a:ext cx="1342589" cy="214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15"/>
          <p:cNvGrpSpPr/>
          <p:nvPr/>
        </p:nvGrpSpPr>
        <p:grpSpPr>
          <a:xfrm>
            <a:off x="3489621" y="1743507"/>
            <a:ext cx="6919772" cy="4885236"/>
            <a:chOff x="0" y="-38100"/>
            <a:chExt cx="3032225" cy="2140697"/>
          </a:xfrm>
        </p:grpSpPr>
        <p:sp>
          <p:nvSpPr>
            <p:cNvPr id="233" name="Google Shape;233;p15"/>
            <p:cNvSpPr/>
            <p:nvPr/>
          </p:nvSpPr>
          <p:spPr>
            <a:xfrm>
              <a:off x="0" y="0"/>
              <a:ext cx="3032225" cy="2102597"/>
            </a:xfrm>
            <a:custGeom>
              <a:rect b="b" l="l" r="r" t="t"/>
              <a:pathLst>
                <a:path extrusionOk="0" h="2102597" w="3032225">
                  <a:moveTo>
                    <a:pt x="16782" y="0"/>
                  </a:moveTo>
                  <a:lnTo>
                    <a:pt x="3015443" y="0"/>
                  </a:lnTo>
                  <a:cubicBezTo>
                    <a:pt x="3019894" y="0"/>
                    <a:pt x="3024162" y="1768"/>
                    <a:pt x="3027310" y="4915"/>
                  </a:cubicBezTo>
                  <a:cubicBezTo>
                    <a:pt x="3030457" y="8063"/>
                    <a:pt x="3032225" y="12331"/>
                    <a:pt x="3032225" y="16782"/>
                  </a:cubicBezTo>
                  <a:lnTo>
                    <a:pt x="3032225" y="2085815"/>
                  </a:lnTo>
                  <a:cubicBezTo>
                    <a:pt x="3032225" y="2090266"/>
                    <a:pt x="3030457" y="2094535"/>
                    <a:pt x="3027310" y="2097682"/>
                  </a:cubicBezTo>
                  <a:cubicBezTo>
                    <a:pt x="3024162" y="2100829"/>
                    <a:pt x="3019894" y="2102597"/>
                    <a:pt x="3015443" y="2102597"/>
                  </a:cubicBezTo>
                  <a:lnTo>
                    <a:pt x="16782" y="2102597"/>
                  </a:lnTo>
                  <a:cubicBezTo>
                    <a:pt x="12331" y="2102597"/>
                    <a:pt x="8063" y="2100829"/>
                    <a:pt x="4915" y="2097682"/>
                  </a:cubicBezTo>
                  <a:cubicBezTo>
                    <a:pt x="1768" y="2094535"/>
                    <a:pt x="0" y="2090266"/>
                    <a:pt x="0" y="2085815"/>
                  </a:cubicBezTo>
                  <a:lnTo>
                    <a:pt x="0" y="16782"/>
                  </a:lnTo>
                  <a:cubicBezTo>
                    <a:pt x="0" y="12331"/>
                    <a:pt x="1768" y="8063"/>
                    <a:pt x="4915" y="4915"/>
                  </a:cubicBezTo>
                  <a:cubicBezTo>
                    <a:pt x="8063" y="1768"/>
                    <a:pt x="12331" y="0"/>
                    <a:pt x="16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5"/>
            <p:cNvSpPr txBox="1"/>
            <p:nvPr/>
          </p:nvSpPr>
          <p:spPr>
            <a:xfrm>
              <a:off x="0" y="-38100"/>
              <a:ext cx="3032225" cy="214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5"/>
          <p:cNvGrpSpPr/>
          <p:nvPr/>
        </p:nvGrpSpPr>
        <p:grpSpPr>
          <a:xfrm>
            <a:off x="501859" y="1912229"/>
            <a:ext cx="2625387" cy="475963"/>
            <a:chOff x="0" y="-38100"/>
            <a:chExt cx="1150437" cy="208566"/>
          </a:xfrm>
        </p:grpSpPr>
        <p:sp>
          <p:nvSpPr>
            <p:cNvPr id="236" name="Google Shape;236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BAC7C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5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5"/>
          <p:cNvGrpSpPr/>
          <p:nvPr/>
        </p:nvGrpSpPr>
        <p:grpSpPr>
          <a:xfrm>
            <a:off x="5636813" y="1912229"/>
            <a:ext cx="2625387" cy="475963"/>
            <a:chOff x="0" y="-38100"/>
            <a:chExt cx="1150437" cy="208566"/>
          </a:xfrm>
        </p:grpSpPr>
        <p:sp>
          <p:nvSpPr>
            <p:cNvPr id="239" name="Google Shape;239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5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15"/>
          <p:cNvGrpSpPr/>
          <p:nvPr/>
        </p:nvGrpSpPr>
        <p:grpSpPr>
          <a:xfrm>
            <a:off x="501859" y="4697693"/>
            <a:ext cx="2625387" cy="475963"/>
            <a:chOff x="0" y="-38100"/>
            <a:chExt cx="1150437" cy="208566"/>
          </a:xfrm>
        </p:grpSpPr>
        <p:sp>
          <p:nvSpPr>
            <p:cNvPr id="242" name="Google Shape;242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5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5"/>
          <p:cNvSpPr txBox="1"/>
          <p:nvPr/>
        </p:nvSpPr>
        <p:spPr>
          <a:xfrm>
            <a:off x="557991" y="2528131"/>
            <a:ext cx="2513123" cy="3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45" name="Google Shape;245;p15"/>
          <p:cNvSpPr txBox="1"/>
          <p:nvPr/>
        </p:nvSpPr>
        <p:spPr>
          <a:xfrm>
            <a:off x="523767" y="4384864"/>
            <a:ext cx="2625387" cy="15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46" name="Google Shape;246;p15"/>
          <p:cNvSpPr txBox="1"/>
          <p:nvPr/>
        </p:nvSpPr>
        <p:spPr>
          <a:xfrm>
            <a:off x="867752" y="2916671"/>
            <a:ext cx="20553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ALLURA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6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</p:txBody>
      </p:sp>
      <p:sp>
        <p:nvSpPr>
          <p:cNvPr id="247" name="Google Shape;247;p15"/>
          <p:cNvSpPr txBox="1"/>
          <p:nvPr/>
        </p:nvSpPr>
        <p:spPr>
          <a:xfrm>
            <a:off x="2383569" y="1386137"/>
            <a:ext cx="5931066" cy="206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2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48" name="Google Shape;248;p15"/>
          <p:cNvSpPr txBox="1"/>
          <p:nvPr/>
        </p:nvSpPr>
        <p:spPr>
          <a:xfrm>
            <a:off x="3375493" y="6794475"/>
            <a:ext cx="7062895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249" name="Google Shape;249;p15"/>
          <p:cNvSpPr txBox="1"/>
          <p:nvPr/>
        </p:nvSpPr>
        <p:spPr>
          <a:xfrm>
            <a:off x="3064512" y="846901"/>
            <a:ext cx="4416481" cy="434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2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250" name="Google Shape;250;p15"/>
          <p:cNvSpPr txBox="1"/>
          <p:nvPr/>
        </p:nvSpPr>
        <p:spPr>
          <a:xfrm>
            <a:off x="867752" y="2081491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51" name="Google Shape;251;p15"/>
          <p:cNvSpPr txBox="1"/>
          <p:nvPr/>
        </p:nvSpPr>
        <p:spPr>
          <a:xfrm>
            <a:off x="6002706" y="2081491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52" name="Google Shape;252;p15"/>
          <p:cNvSpPr txBox="1"/>
          <p:nvPr/>
        </p:nvSpPr>
        <p:spPr>
          <a:xfrm>
            <a:off x="867752" y="4848166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253" name="Google Shape;253;p15"/>
          <p:cNvGrpSpPr/>
          <p:nvPr/>
        </p:nvGrpSpPr>
        <p:grpSpPr>
          <a:xfrm>
            <a:off x="681456" y="5308591"/>
            <a:ext cx="372592" cy="390057"/>
            <a:chOff x="0" y="-38100"/>
            <a:chExt cx="812800" cy="850900"/>
          </a:xfrm>
        </p:grpSpPr>
        <p:sp>
          <p:nvSpPr>
            <p:cNvPr id="254" name="Google Shape;25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F22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5"/>
          <p:cNvSpPr txBox="1"/>
          <p:nvPr/>
        </p:nvSpPr>
        <p:spPr>
          <a:xfrm>
            <a:off x="566061" y="5764855"/>
            <a:ext cx="603383" cy="94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#0F223A</a:t>
            </a:r>
            <a:endParaRPr/>
          </a:p>
        </p:txBody>
      </p:sp>
      <p:grpSp>
        <p:nvGrpSpPr>
          <p:cNvPr id="257" name="Google Shape;257;p15"/>
          <p:cNvGrpSpPr/>
          <p:nvPr/>
        </p:nvGrpSpPr>
        <p:grpSpPr>
          <a:xfrm>
            <a:off x="1284839" y="5318116"/>
            <a:ext cx="372592" cy="390057"/>
            <a:chOff x="0" y="-38100"/>
            <a:chExt cx="812800" cy="850900"/>
          </a:xfrm>
        </p:grpSpPr>
        <p:sp>
          <p:nvSpPr>
            <p:cNvPr id="258" name="Google Shape;25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DBB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15"/>
          <p:cNvSpPr txBox="1"/>
          <p:nvPr/>
        </p:nvSpPr>
        <p:spPr>
          <a:xfrm>
            <a:off x="1169444" y="5774380"/>
            <a:ext cx="603383" cy="94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#FDBB59</a:t>
            </a:r>
            <a:endParaRPr/>
          </a:p>
        </p:txBody>
      </p:sp>
      <p:grpSp>
        <p:nvGrpSpPr>
          <p:cNvPr id="261" name="Google Shape;261;p15"/>
          <p:cNvGrpSpPr/>
          <p:nvPr/>
        </p:nvGrpSpPr>
        <p:grpSpPr>
          <a:xfrm>
            <a:off x="1895581" y="5318116"/>
            <a:ext cx="372592" cy="390057"/>
            <a:chOff x="0" y="-38100"/>
            <a:chExt cx="812800" cy="850900"/>
          </a:xfrm>
        </p:grpSpPr>
        <p:sp>
          <p:nvSpPr>
            <p:cNvPr id="262" name="Google Shape;26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1F2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15"/>
          <p:cNvSpPr txBox="1"/>
          <p:nvPr/>
        </p:nvSpPr>
        <p:spPr>
          <a:xfrm>
            <a:off x="1780185" y="5774380"/>
            <a:ext cx="603383" cy="94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#1F2E74</a:t>
            </a:r>
            <a:endParaRPr/>
          </a:p>
        </p:txBody>
      </p:sp>
      <p:grpSp>
        <p:nvGrpSpPr>
          <p:cNvPr id="265" name="Google Shape;265;p15"/>
          <p:cNvGrpSpPr/>
          <p:nvPr/>
        </p:nvGrpSpPr>
        <p:grpSpPr>
          <a:xfrm>
            <a:off x="2508489" y="5318116"/>
            <a:ext cx="372592" cy="390057"/>
            <a:chOff x="0" y="-38100"/>
            <a:chExt cx="812800" cy="850900"/>
          </a:xfrm>
        </p:grpSpPr>
        <p:sp>
          <p:nvSpPr>
            <p:cNvPr id="266" name="Google Shape;26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326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15"/>
          <p:cNvSpPr txBox="1"/>
          <p:nvPr/>
        </p:nvSpPr>
        <p:spPr>
          <a:xfrm>
            <a:off x="2393094" y="5774380"/>
            <a:ext cx="603383" cy="94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#03261C</a:t>
            </a:r>
            <a:endParaRPr/>
          </a:p>
        </p:txBody>
      </p:sp>
      <p:grpSp>
        <p:nvGrpSpPr>
          <p:cNvPr id="269" name="Google Shape;269;p15"/>
          <p:cNvGrpSpPr/>
          <p:nvPr/>
        </p:nvGrpSpPr>
        <p:grpSpPr>
          <a:xfrm>
            <a:off x="681456" y="5908602"/>
            <a:ext cx="372592" cy="390057"/>
            <a:chOff x="0" y="-38100"/>
            <a:chExt cx="812800" cy="850900"/>
          </a:xfrm>
        </p:grpSpPr>
        <p:sp>
          <p:nvSpPr>
            <p:cNvPr id="270" name="Google Shape;27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229E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5"/>
          <p:cNvSpPr txBox="1"/>
          <p:nvPr/>
        </p:nvSpPr>
        <p:spPr>
          <a:xfrm>
            <a:off x="566061" y="6364866"/>
            <a:ext cx="603383" cy="94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#229E7F</a:t>
            </a:r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>
            <a:off x="1284839" y="5908602"/>
            <a:ext cx="372592" cy="390057"/>
            <a:chOff x="0" y="-38100"/>
            <a:chExt cx="812800" cy="850900"/>
          </a:xfrm>
        </p:grpSpPr>
        <p:sp>
          <p:nvSpPr>
            <p:cNvPr id="274" name="Google Shape;27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B1DA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15"/>
          <p:cNvSpPr txBox="1"/>
          <p:nvPr/>
        </p:nvSpPr>
        <p:spPr>
          <a:xfrm>
            <a:off x="1169444" y="6364866"/>
            <a:ext cx="603383" cy="94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#B1DAFF</a:t>
            </a:r>
            <a:endParaRPr/>
          </a:p>
        </p:txBody>
      </p:sp>
      <p:grpSp>
        <p:nvGrpSpPr>
          <p:cNvPr id="277" name="Google Shape;277;p15"/>
          <p:cNvGrpSpPr/>
          <p:nvPr/>
        </p:nvGrpSpPr>
        <p:grpSpPr>
          <a:xfrm>
            <a:off x="1895581" y="5908602"/>
            <a:ext cx="372592" cy="390057"/>
            <a:chOff x="0" y="-38100"/>
            <a:chExt cx="812800" cy="850900"/>
          </a:xfrm>
        </p:grpSpPr>
        <p:sp>
          <p:nvSpPr>
            <p:cNvPr id="278" name="Google Shape;27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2709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15"/>
          <p:cNvSpPr txBox="1"/>
          <p:nvPr/>
        </p:nvSpPr>
        <p:spPr>
          <a:xfrm>
            <a:off x="1780185" y="6364866"/>
            <a:ext cx="603383" cy="94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#270936</a:t>
            </a:r>
            <a:endParaRPr/>
          </a:p>
        </p:txBody>
      </p:sp>
      <p:grpSp>
        <p:nvGrpSpPr>
          <p:cNvPr id="281" name="Google Shape;281;p15"/>
          <p:cNvGrpSpPr/>
          <p:nvPr/>
        </p:nvGrpSpPr>
        <p:grpSpPr>
          <a:xfrm>
            <a:off x="2508489" y="5908602"/>
            <a:ext cx="372592" cy="390057"/>
            <a:chOff x="0" y="-38100"/>
            <a:chExt cx="812800" cy="850900"/>
          </a:xfrm>
        </p:grpSpPr>
        <p:sp>
          <p:nvSpPr>
            <p:cNvPr id="282" name="Google Shape;28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5EB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5"/>
          <p:cNvSpPr txBox="1"/>
          <p:nvPr/>
        </p:nvSpPr>
        <p:spPr>
          <a:xfrm>
            <a:off x="2393094" y="6364866"/>
            <a:ext cx="603383" cy="94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#270936</a:t>
            </a:r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4766854" y="2734256"/>
            <a:ext cx="1942481" cy="1214934"/>
          </a:xfrm>
          <a:custGeom>
            <a:rect b="b" l="l" r="r" t="t"/>
            <a:pathLst>
              <a:path extrusionOk="0" h="1214934" w="1942481">
                <a:moveTo>
                  <a:pt x="0" y="0"/>
                </a:moveTo>
                <a:lnTo>
                  <a:pt x="1942481" y="0"/>
                </a:lnTo>
                <a:lnTo>
                  <a:pt x="1942481" y="1214933"/>
                </a:lnTo>
                <a:lnTo>
                  <a:pt x="0" y="1214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15"/>
          <p:cNvSpPr/>
          <p:nvPr/>
        </p:nvSpPr>
        <p:spPr>
          <a:xfrm>
            <a:off x="4408913" y="5162695"/>
            <a:ext cx="773612" cy="745481"/>
          </a:xfrm>
          <a:custGeom>
            <a:rect b="b" l="l" r="r" t="t"/>
            <a:pathLst>
              <a:path extrusionOk="0" h="745481" w="773612">
                <a:moveTo>
                  <a:pt x="0" y="0"/>
                </a:moveTo>
                <a:lnTo>
                  <a:pt x="773613" y="0"/>
                </a:lnTo>
                <a:lnTo>
                  <a:pt x="773613" y="745481"/>
                </a:lnTo>
                <a:lnTo>
                  <a:pt x="0" y="745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15"/>
          <p:cNvSpPr/>
          <p:nvPr/>
        </p:nvSpPr>
        <p:spPr>
          <a:xfrm>
            <a:off x="5238277" y="5162695"/>
            <a:ext cx="952050" cy="763371"/>
          </a:xfrm>
          <a:custGeom>
            <a:rect b="b" l="l" r="r" t="t"/>
            <a:pathLst>
              <a:path extrusionOk="0" h="763371" w="952050">
                <a:moveTo>
                  <a:pt x="0" y="0"/>
                </a:moveTo>
                <a:lnTo>
                  <a:pt x="952051" y="0"/>
                </a:lnTo>
                <a:lnTo>
                  <a:pt x="952051" y="763372"/>
                </a:lnTo>
                <a:lnTo>
                  <a:pt x="0" y="763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15"/>
          <p:cNvSpPr/>
          <p:nvPr/>
        </p:nvSpPr>
        <p:spPr>
          <a:xfrm>
            <a:off x="6382771" y="4979148"/>
            <a:ext cx="877892" cy="1001245"/>
          </a:xfrm>
          <a:custGeom>
            <a:rect b="b" l="l" r="r" t="t"/>
            <a:pathLst>
              <a:path extrusionOk="0" h="1001245" w="877892">
                <a:moveTo>
                  <a:pt x="0" y="0"/>
                </a:moveTo>
                <a:lnTo>
                  <a:pt x="877892" y="0"/>
                </a:lnTo>
                <a:lnTo>
                  <a:pt x="877892" y="1001245"/>
                </a:lnTo>
                <a:lnTo>
                  <a:pt x="0" y="10012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5"/>
          <p:cNvSpPr/>
          <p:nvPr/>
        </p:nvSpPr>
        <p:spPr>
          <a:xfrm>
            <a:off x="4663914" y="4275813"/>
            <a:ext cx="591252" cy="589102"/>
          </a:xfrm>
          <a:custGeom>
            <a:rect b="b" l="l" r="r" t="t"/>
            <a:pathLst>
              <a:path extrusionOk="0" h="589102" w="591252">
                <a:moveTo>
                  <a:pt x="0" y="0"/>
                </a:moveTo>
                <a:lnTo>
                  <a:pt x="591252" y="0"/>
                </a:lnTo>
                <a:lnTo>
                  <a:pt x="591252" y="589102"/>
                </a:lnTo>
                <a:lnTo>
                  <a:pt x="0" y="589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15"/>
          <p:cNvSpPr/>
          <p:nvPr/>
        </p:nvSpPr>
        <p:spPr>
          <a:xfrm>
            <a:off x="5621887" y="4370344"/>
            <a:ext cx="573505" cy="451505"/>
          </a:xfrm>
          <a:custGeom>
            <a:rect b="b" l="l" r="r" t="t"/>
            <a:pathLst>
              <a:path extrusionOk="0" h="451505" w="573505">
                <a:moveTo>
                  <a:pt x="0" y="0"/>
                </a:moveTo>
                <a:lnTo>
                  <a:pt x="573506" y="0"/>
                </a:lnTo>
                <a:lnTo>
                  <a:pt x="573506" y="451505"/>
                </a:lnTo>
                <a:lnTo>
                  <a:pt x="0" y="451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15"/>
          <p:cNvSpPr/>
          <p:nvPr/>
        </p:nvSpPr>
        <p:spPr>
          <a:xfrm>
            <a:off x="6543807" y="4400111"/>
            <a:ext cx="555820" cy="418381"/>
          </a:xfrm>
          <a:custGeom>
            <a:rect b="b" l="l" r="r" t="t"/>
            <a:pathLst>
              <a:path extrusionOk="0" h="418381" w="555820">
                <a:moveTo>
                  <a:pt x="0" y="0"/>
                </a:moveTo>
                <a:lnTo>
                  <a:pt x="555820" y="0"/>
                </a:lnTo>
                <a:lnTo>
                  <a:pt x="555820" y="418381"/>
                </a:lnTo>
                <a:lnTo>
                  <a:pt x="0" y="418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5"/>
          <p:cNvSpPr/>
          <p:nvPr/>
        </p:nvSpPr>
        <p:spPr>
          <a:xfrm>
            <a:off x="7563430" y="4235481"/>
            <a:ext cx="1744912" cy="1744912"/>
          </a:xfrm>
          <a:custGeom>
            <a:rect b="b" l="l" r="r" t="t"/>
            <a:pathLst>
              <a:path extrusionOk="0" h="1744912" w="1744912">
                <a:moveTo>
                  <a:pt x="0" y="0"/>
                </a:moveTo>
                <a:lnTo>
                  <a:pt x="1744913" y="0"/>
                </a:lnTo>
                <a:lnTo>
                  <a:pt x="1744913" y="1744912"/>
                </a:lnTo>
                <a:lnTo>
                  <a:pt x="0" y="1744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15"/>
          <p:cNvSpPr/>
          <p:nvPr/>
        </p:nvSpPr>
        <p:spPr>
          <a:xfrm>
            <a:off x="6906941" y="2760565"/>
            <a:ext cx="2491154" cy="1188625"/>
          </a:xfrm>
          <a:custGeom>
            <a:rect b="b" l="l" r="r" t="t"/>
            <a:pathLst>
              <a:path extrusionOk="0" h="1188625" w="2491154">
                <a:moveTo>
                  <a:pt x="0" y="0"/>
                </a:moveTo>
                <a:lnTo>
                  <a:pt x="2491154" y="0"/>
                </a:lnTo>
                <a:lnTo>
                  <a:pt x="2491154" y="1188624"/>
                </a:lnTo>
                <a:lnTo>
                  <a:pt x="0" y="1188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10920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1515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/>
        </p:nvSpPr>
        <p:spPr>
          <a:xfrm>
            <a:off x="2856530" y="1514664"/>
            <a:ext cx="4978940" cy="507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6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99" name="Google Shape;299;p16"/>
          <p:cNvSpPr txBox="1"/>
          <p:nvPr/>
        </p:nvSpPr>
        <p:spPr>
          <a:xfrm>
            <a:off x="1438686" y="2104758"/>
            <a:ext cx="7814627" cy="234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00" name="Google Shape;300;p16"/>
          <p:cNvSpPr txBox="1"/>
          <p:nvPr/>
        </p:nvSpPr>
        <p:spPr>
          <a:xfrm>
            <a:off x="3966931" y="5832854"/>
            <a:ext cx="2758138" cy="290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9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301" name="Google Shape;301;p16"/>
          <p:cNvSpPr txBox="1"/>
          <p:nvPr/>
        </p:nvSpPr>
        <p:spPr>
          <a:xfrm>
            <a:off x="2002794" y="3815062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02" name="Google Shape;302;p16"/>
          <p:cNvSpPr txBox="1"/>
          <p:nvPr/>
        </p:nvSpPr>
        <p:spPr>
          <a:xfrm>
            <a:off x="2002794" y="4990821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03" name="Google Shape;303;p16"/>
          <p:cNvSpPr txBox="1"/>
          <p:nvPr/>
        </p:nvSpPr>
        <p:spPr>
          <a:xfrm>
            <a:off x="3290222" y="4506171"/>
            <a:ext cx="4111555" cy="414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04" name="Google Shape;304;p16"/>
          <p:cNvSpPr/>
          <p:nvPr/>
        </p:nvSpPr>
        <p:spPr>
          <a:xfrm>
            <a:off x="3711512" y="2864991"/>
            <a:ext cx="3268976" cy="817244"/>
          </a:xfrm>
          <a:custGeom>
            <a:rect b="b" l="l" r="r" t="t"/>
            <a:pathLst>
              <a:path extrusionOk="0" h="817244" w="3268976">
                <a:moveTo>
                  <a:pt x="0" y="0"/>
                </a:moveTo>
                <a:lnTo>
                  <a:pt x="3268976" y="0"/>
                </a:lnTo>
                <a:lnTo>
                  <a:pt x="3268976" y="817244"/>
                </a:lnTo>
                <a:lnTo>
                  <a:pt x="0" y="817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