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Anton"/>
      <p:regular r:id="rId22"/>
    </p:embeddedFont>
    <p:embeddedFont>
      <p:font typeface="Arimo"/>
      <p:regular r:id="rId23"/>
      <p:bold r:id="rId24"/>
      <p:italic r:id="rId25"/>
      <p:boldItalic r:id="rId26"/>
    </p:embeddedFont>
    <p:embeddedFont>
      <p:font typeface="Montserrat"/>
      <p:bold r:id="rId27"/>
      <p:boldItalic r:id="rId28"/>
    </p:embeddedFont>
    <p:embeddedFont>
      <p:font typeface="DM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nton-regular.fntdata"/><Relationship Id="rId21" Type="http://schemas.openxmlformats.org/officeDocument/2006/relationships/slide" Target="slides/slide16.xml"/><Relationship Id="rId24" Type="http://schemas.openxmlformats.org/officeDocument/2006/relationships/font" Target="fonts/Arimo-bold.fntdata"/><Relationship Id="rId23" Type="http://schemas.openxmlformats.org/officeDocument/2006/relationships/font" Target="fonts/Arim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Italic.fntdata"/><Relationship Id="rId25" Type="http://schemas.openxmlformats.org/officeDocument/2006/relationships/font" Target="fonts/Arimo-italic.fntdata"/><Relationship Id="rId28" Type="http://schemas.openxmlformats.org/officeDocument/2006/relationships/font" Target="fonts/Montserrat-bold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italic.fntdata"/><Relationship Id="rId30" Type="http://schemas.openxmlformats.org/officeDocument/2006/relationships/font" Target="fonts/DM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DM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0" name="Google Shape;80;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1" name="Google Shape;8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2"/>
          <p:cNvSpPr/>
          <p:nvPr>
            <p:ph idx="2" type="pic"/>
          </p:nvPr>
        </p:nvSpPr>
        <p:spPr>
          <a:xfrm>
            <a:off x="1792288" y="612775"/>
            <a:ext cx="5486400" cy="4114800"/>
          </a:xfrm>
          <a:prstGeom prst="rect">
            <a:avLst/>
          </a:prstGeom>
          <a:noFill/>
          <a:ln>
            <a:noFill/>
          </a:ln>
        </p:spPr>
      </p:sp>
      <p:sp>
        <p:nvSpPr>
          <p:cNvPr id="87" name="Google Shape;87;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8" name="Google Shape;8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0" l="-8119" r="-12389" t="-42828"/>
            </a:stretch>
          </a:blipFill>
          <a:ln>
            <a:noFill/>
          </a:ln>
        </p:spPr>
      </p:sp>
      <p:grpSp>
        <p:nvGrpSpPr>
          <p:cNvPr id="17" name="Google Shape;17;p3"/>
          <p:cNvGrpSpPr/>
          <p:nvPr/>
        </p:nvGrpSpPr>
        <p:grpSpPr>
          <a:xfrm>
            <a:off x="1028700" y="9201150"/>
            <a:ext cx="4910531" cy="144658"/>
            <a:chOff x="0" y="0"/>
            <a:chExt cx="1293300" cy="38100"/>
          </a:xfrm>
        </p:grpSpPr>
        <p:sp>
          <p:nvSpPr>
            <p:cNvPr id="18" name="Google Shape;18;p3"/>
            <p:cNvSpPr/>
            <p:nvPr/>
          </p:nvSpPr>
          <p:spPr>
            <a:xfrm>
              <a:off x="0" y="0"/>
              <a:ext cx="1293253" cy="30104"/>
            </a:xfrm>
            <a:custGeom>
              <a:rect b="b" l="l" r="r" t="t"/>
              <a:pathLst>
                <a:path extrusionOk="0" h="30104" w="1293253">
                  <a:moveTo>
                    <a:pt x="0" y="0"/>
                  </a:moveTo>
                  <a:lnTo>
                    <a:pt x="1293253" y="0"/>
                  </a:lnTo>
                  <a:lnTo>
                    <a:pt x="1293253" y="30104"/>
                  </a:lnTo>
                  <a:lnTo>
                    <a:pt x="0" y="30104"/>
                  </a:lnTo>
                  <a:close/>
                </a:path>
              </a:pathLst>
            </a:custGeom>
            <a:solidFill>
              <a:srgbClr val="FFFFFF"/>
            </a:solidFill>
            <a:ln>
              <a:noFill/>
            </a:ln>
          </p:spPr>
        </p:sp>
        <p:sp>
          <p:nvSpPr>
            <p:cNvPr id="19" name="Google Shape;19;p3"/>
            <p:cNvSpPr txBox="1"/>
            <p:nvPr/>
          </p:nvSpPr>
          <p:spPr>
            <a:xfrm flipH="1" rot="10800000">
              <a:off x="0" y="30000"/>
              <a:ext cx="1293300" cy="8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txBox="1"/>
          <p:nvPr/>
        </p:nvSpPr>
        <p:spPr>
          <a:xfrm>
            <a:off x="6252381" y="8915717"/>
            <a:ext cx="57831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FFFFFF"/>
                </a:solidFill>
                <a:latin typeface="Arimo"/>
                <a:ea typeface="Arimo"/>
                <a:cs typeface="Arimo"/>
                <a:sym typeface="Arimo"/>
              </a:rPr>
              <a:t>CLICK TO EDIT THEME</a:t>
            </a:r>
            <a:endParaRPr/>
          </a:p>
        </p:txBody>
      </p:sp>
      <p:grpSp>
        <p:nvGrpSpPr>
          <p:cNvPr id="21" name="Google Shape;21;p3"/>
          <p:cNvGrpSpPr/>
          <p:nvPr/>
        </p:nvGrpSpPr>
        <p:grpSpPr>
          <a:xfrm>
            <a:off x="12349944" y="9201150"/>
            <a:ext cx="4910531" cy="144658"/>
            <a:chOff x="0" y="0"/>
            <a:chExt cx="1293300" cy="38100"/>
          </a:xfrm>
        </p:grpSpPr>
        <p:sp>
          <p:nvSpPr>
            <p:cNvPr id="22" name="Google Shape;22;p3"/>
            <p:cNvSpPr/>
            <p:nvPr/>
          </p:nvSpPr>
          <p:spPr>
            <a:xfrm>
              <a:off x="0" y="0"/>
              <a:ext cx="1293253" cy="30104"/>
            </a:xfrm>
            <a:custGeom>
              <a:rect b="b" l="l" r="r" t="t"/>
              <a:pathLst>
                <a:path extrusionOk="0" h="30104" w="1293253">
                  <a:moveTo>
                    <a:pt x="0" y="0"/>
                  </a:moveTo>
                  <a:lnTo>
                    <a:pt x="1293253" y="0"/>
                  </a:lnTo>
                  <a:lnTo>
                    <a:pt x="1293253" y="30104"/>
                  </a:lnTo>
                  <a:lnTo>
                    <a:pt x="0" y="30104"/>
                  </a:lnTo>
                  <a:close/>
                </a:path>
              </a:pathLst>
            </a:custGeom>
            <a:solidFill>
              <a:srgbClr val="FFFFFF"/>
            </a:solidFill>
            <a:ln>
              <a:noFill/>
            </a:ln>
          </p:spPr>
        </p:sp>
        <p:sp>
          <p:nvSpPr>
            <p:cNvPr id="23" name="Google Shape;23;p3"/>
            <p:cNvSpPr txBox="1"/>
            <p:nvPr/>
          </p:nvSpPr>
          <p:spPr>
            <a:xfrm flipH="1" rot="10800000">
              <a:off x="0" y="30000"/>
              <a:ext cx="1293300" cy="81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 name="Google Shape;24;p3"/>
          <p:cNvSpPr txBox="1"/>
          <p:nvPr/>
        </p:nvSpPr>
        <p:spPr>
          <a:xfrm>
            <a:off x="1028700" y="6008990"/>
            <a:ext cx="16230600" cy="30798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lang="en-US" sz="20008">
                <a:solidFill>
                  <a:srgbClr val="FFFFFF"/>
                </a:solidFill>
                <a:latin typeface="Anton"/>
                <a:ea typeface="Anton"/>
                <a:cs typeface="Anton"/>
                <a:sym typeface="Anton"/>
              </a:rPr>
              <a:t>CLICK TO EDIT</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E824C"/>
        </a:solidFill>
      </p:bgPr>
    </p:bg>
    <p:spTree>
      <p:nvGrpSpPr>
        <p:cNvPr id="25" name="Shape 25"/>
        <p:cNvGrpSpPr/>
        <p:nvPr/>
      </p:nvGrpSpPr>
      <p:grpSpPr>
        <a:xfrm>
          <a:off x="0" y="0"/>
          <a:ext cx="0" cy="0"/>
          <a:chOff x="0" y="0"/>
          <a:chExt cx="0" cy="0"/>
        </a:xfrm>
      </p:grpSpPr>
      <p:sp>
        <p:nvSpPr>
          <p:cNvPr id="26" name="Google Shape;26;p4"/>
          <p:cNvSpPr/>
          <p:nvPr/>
        </p:nvSpPr>
        <p:spPr>
          <a:xfrm>
            <a:off x="-1458764"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
        <p:nvSpPr>
          <p:cNvPr id="27" name="Google Shape;27;p4"/>
          <p:cNvSpPr txBox="1"/>
          <p:nvPr/>
        </p:nvSpPr>
        <p:spPr>
          <a:xfrm>
            <a:off x="1028700" y="3361129"/>
            <a:ext cx="16230600" cy="30798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lang="en-US" sz="20008">
                <a:solidFill>
                  <a:srgbClr val="FFFFFF"/>
                </a:solidFill>
                <a:latin typeface="Anton"/>
                <a:ea typeface="Anton"/>
                <a:cs typeface="Anton"/>
                <a:sym typeface="Anton"/>
              </a:rPr>
              <a:t>CLICK TO EDIT</a:t>
            </a:r>
            <a:endParaRPr/>
          </a:p>
        </p:txBody>
      </p:sp>
      <p:sp>
        <p:nvSpPr>
          <p:cNvPr id="28" name="Google Shape;28;p4"/>
          <p:cNvSpPr txBox="1"/>
          <p:nvPr/>
        </p:nvSpPr>
        <p:spPr>
          <a:xfrm>
            <a:off x="4488656" y="6322054"/>
            <a:ext cx="93108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solidFill>
                  <a:srgbClr val="FFFFFF"/>
                </a:solidFill>
                <a:latin typeface="Arimo"/>
                <a:ea typeface="Arimo"/>
                <a:cs typeface="Arimo"/>
                <a:sym typeface="Arimo"/>
              </a:rPr>
              <a:t>CLICK TO EDIT</a:t>
            </a:r>
            <a:endParaRPr/>
          </a:p>
        </p:txBody>
      </p:sp>
      <p:sp>
        <p:nvSpPr>
          <p:cNvPr id="29" name="Google Shape;29;p4"/>
          <p:cNvSpPr/>
          <p:nvPr/>
        </p:nvSpPr>
        <p:spPr>
          <a:xfrm>
            <a:off x="16124386"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
        <p:nvSpPr>
          <p:cNvPr id="30" name="Google Shape;30;p4"/>
          <p:cNvSpPr/>
          <p:nvPr/>
        </p:nvSpPr>
        <p:spPr>
          <a:xfrm>
            <a:off x="-1458764" y="73390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
        <p:nvSpPr>
          <p:cNvPr id="31" name="Google Shape;31;p4"/>
          <p:cNvSpPr/>
          <p:nvPr/>
        </p:nvSpPr>
        <p:spPr>
          <a:xfrm>
            <a:off x="16124386" y="73390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
        <p:nvSpPr>
          <p:cNvPr id="32" name="Google Shape;32;p4"/>
          <p:cNvSpPr/>
          <p:nvPr/>
        </p:nvSpPr>
        <p:spPr>
          <a:xfrm>
            <a:off x="7332811" y="8229600"/>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
        <p:nvSpPr>
          <p:cNvPr id="33" name="Google Shape;33;p4"/>
          <p:cNvSpPr/>
          <p:nvPr/>
        </p:nvSpPr>
        <p:spPr>
          <a:xfrm>
            <a:off x="7332811"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1E824C"/>
        </a:solidFill>
      </p:bgPr>
    </p:bg>
    <p:spTree>
      <p:nvGrpSpPr>
        <p:cNvPr id="34" name="Shape 34"/>
        <p:cNvGrpSpPr/>
        <p:nvPr/>
      </p:nvGrpSpPr>
      <p:grpSpPr>
        <a:xfrm>
          <a:off x="0" y="0"/>
          <a:ext cx="0" cy="0"/>
          <a:chOff x="0" y="0"/>
          <a:chExt cx="0" cy="0"/>
        </a:xfrm>
      </p:grpSpPr>
      <p:pic>
        <p:nvPicPr>
          <p:cNvPr id="35" name="Google Shape;35;p5"/>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36" name="Google Shape;36;p5"/>
          <p:cNvGrpSpPr/>
          <p:nvPr/>
        </p:nvGrpSpPr>
        <p:grpSpPr>
          <a:xfrm>
            <a:off x="4315063" y="4047712"/>
            <a:ext cx="9657786" cy="1866454"/>
            <a:chOff x="0" y="0"/>
            <a:chExt cx="3249045" cy="627907"/>
          </a:xfrm>
        </p:grpSpPr>
        <p:sp>
          <p:nvSpPr>
            <p:cNvPr id="37" name="Google Shape;37;p5"/>
            <p:cNvSpPr/>
            <p:nvPr/>
          </p:nvSpPr>
          <p:spPr>
            <a:xfrm>
              <a:off x="0" y="0"/>
              <a:ext cx="3249045" cy="627907"/>
            </a:xfrm>
            <a:custGeom>
              <a:rect b="b" l="l" r="r" t="t"/>
              <a:pathLst>
                <a:path extrusionOk="0" h="627907" w="3249045">
                  <a:moveTo>
                    <a:pt x="0" y="0"/>
                  </a:moveTo>
                  <a:lnTo>
                    <a:pt x="3249045" y="0"/>
                  </a:lnTo>
                  <a:lnTo>
                    <a:pt x="3249045" y="627907"/>
                  </a:lnTo>
                  <a:lnTo>
                    <a:pt x="0" y="627907"/>
                  </a:lnTo>
                  <a:close/>
                </a:path>
              </a:pathLst>
            </a:custGeom>
            <a:solidFill>
              <a:srgbClr val="1E824C"/>
            </a:solidFill>
            <a:ln>
              <a:noFill/>
            </a:ln>
          </p:spPr>
        </p:sp>
        <p:sp>
          <p:nvSpPr>
            <p:cNvPr id="38" name="Google Shape;38;p5"/>
            <p:cNvSpPr txBox="1"/>
            <p:nvPr/>
          </p:nvSpPr>
          <p:spPr>
            <a:xfrm>
              <a:off x="0" y="47625"/>
              <a:ext cx="3249000" cy="580200"/>
            </a:xfrm>
            <a:prstGeom prst="rect">
              <a:avLst/>
            </a:prstGeom>
            <a:noFill/>
            <a:ln>
              <a:noFill/>
            </a:ln>
          </p:spPr>
          <p:txBody>
            <a:bodyPr anchorCtr="0" anchor="ctr" bIns="50800" lIns="50800" spcFirstLastPara="1" rIns="50800" wrap="square" tIns="50800">
              <a:noAutofit/>
            </a:bodyPr>
            <a:lstStyle/>
            <a:p>
              <a:pPr indent="0" lvl="0" marL="0" marR="0" rtl="0" algn="ctr">
                <a:lnSpc>
                  <a:spcPct val="137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5"/>
          <p:cNvSpPr txBox="1"/>
          <p:nvPr/>
        </p:nvSpPr>
        <p:spPr>
          <a:xfrm>
            <a:off x="4315063" y="4326897"/>
            <a:ext cx="96579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0000">
                <a:solidFill>
                  <a:srgbClr val="FFFFFF"/>
                </a:solidFill>
                <a:latin typeface="Anton"/>
                <a:ea typeface="Anton"/>
                <a:cs typeface="Anton"/>
                <a:sym typeface="Anton"/>
              </a:rPr>
              <a:t>CLICK TO EDIT</a:t>
            </a:r>
            <a:endParaRPr/>
          </a:p>
        </p:txBody>
      </p:sp>
      <p:grpSp>
        <p:nvGrpSpPr>
          <p:cNvPr id="40" name="Google Shape;40;p5"/>
          <p:cNvGrpSpPr/>
          <p:nvPr/>
        </p:nvGrpSpPr>
        <p:grpSpPr>
          <a:xfrm>
            <a:off x="4315063" y="6342488"/>
            <a:ext cx="9657786" cy="3944478"/>
            <a:chOff x="0" y="0"/>
            <a:chExt cx="3249045" cy="1326990"/>
          </a:xfrm>
        </p:grpSpPr>
        <p:sp>
          <p:nvSpPr>
            <p:cNvPr id="41" name="Google Shape;41;p5"/>
            <p:cNvSpPr/>
            <p:nvPr/>
          </p:nvSpPr>
          <p:spPr>
            <a:xfrm>
              <a:off x="0" y="0"/>
              <a:ext cx="3249045" cy="1326990"/>
            </a:xfrm>
            <a:custGeom>
              <a:rect b="b" l="l" r="r" t="t"/>
              <a:pathLst>
                <a:path extrusionOk="0" h="1326990" w="3249045">
                  <a:moveTo>
                    <a:pt x="0" y="0"/>
                  </a:moveTo>
                  <a:lnTo>
                    <a:pt x="3249045" y="0"/>
                  </a:lnTo>
                  <a:lnTo>
                    <a:pt x="3249045" y="1326990"/>
                  </a:lnTo>
                  <a:lnTo>
                    <a:pt x="0" y="1326990"/>
                  </a:lnTo>
                  <a:close/>
                </a:path>
              </a:pathLst>
            </a:custGeom>
            <a:solidFill>
              <a:srgbClr val="FFFFFF"/>
            </a:solidFill>
            <a:ln>
              <a:noFill/>
            </a:ln>
          </p:spPr>
        </p:sp>
        <p:sp>
          <p:nvSpPr>
            <p:cNvPr id="42" name="Google Shape;42;p5"/>
            <p:cNvSpPr txBox="1"/>
            <p:nvPr/>
          </p:nvSpPr>
          <p:spPr>
            <a:xfrm>
              <a:off x="0" y="38100"/>
              <a:ext cx="3249000" cy="12888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5"/>
          <p:cNvSpPr txBox="1"/>
          <p:nvPr/>
        </p:nvSpPr>
        <p:spPr>
          <a:xfrm>
            <a:off x="4833823" y="7114594"/>
            <a:ext cx="8620500" cy="384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499">
                <a:latin typeface="DM Sans"/>
                <a:ea typeface="DM Sans"/>
                <a:cs typeface="DM Sans"/>
                <a:sym typeface="DM Sans"/>
              </a:rPr>
              <a:t>Click to add text to this document</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 name="Google Shape;4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53" name="Google Shape;5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59" name="Google Shape;59;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0" name="Google Shape;6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6" name="Google Shape;66;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7" name="Google Shape;67;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8" name="Google Shape;68;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9" name="Google Shape;69;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0.png"/><Relationship Id="rId7" Type="http://schemas.openxmlformats.org/officeDocument/2006/relationships/image" Target="../media/image4.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8118" r="-12388" t="-42826"/>
            </a:stretch>
          </a:blipFill>
          <a:ln>
            <a:noFill/>
          </a:ln>
        </p:spPr>
      </p:sp>
      <p:grpSp>
        <p:nvGrpSpPr>
          <p:cNvPr id="108" name="Google Shape;108;p15"/>
          <p:cNvGrpSpPr/>
          <p:nvPr/>
        </p:nvGrpSpPr>
        <p:grpSpPr>
          <a:xfrm>
            <a:off x="1028700" y="9201150"/>
            <a:ext cx="4910319" cy="144660"/>
            <a:chOff x="0" y="0"/>
            <a:chExt cx="1293253" cy="38100"/>
          </a:xfrm>
        </p:grpSpPr>
        <p:sp>
          <p:nvSpPr>
            <p:cNvPr id="109" name="Google Shape;109;p15"/>
            <p:cNvSpPr/>
            <p:nvPr/>
          </p:nvSpPr>
          <p:spPr>
            <a:xfrm>
              <a:off x="0" y="0"/>
              <a:ext cx="1293253" cy="30104"/>
            </a:xfrm>
            <a:custGeom>
              <a:rect b="b" l="l" r="r" t="t"/>
              <a:pathLst>
                <a:path extrusionOk="0" h="30104" w="1293253">
                  <a:moveTo>
                    <a:pt x="0" y="0"/>
                  </a:moveTo>
                  <a:lnTo>
                    <a:pt x="1293253" y="0"/>
                  </a:lnTo>
                  <a:lnTo>
                    <a:pt x="1293253" y="30104"/>
                  </a:lnTo>
                  <a:lnTo>
                    <a:pt x="0" y="30104"/>
                  </a:lnTo>
                  <a:close/>
                </a:path>
              </a:pathLst>
            </a:custGeom>
            <a:solidFill>
              <a:srgbClr val="FFFFFF"/>
            </a:solidFill>
            <a:ln>
              <a:noFill/>
            </a:ln>
          </p:spPr>
        </p:sp>
        <p:sp>
          <p:nvSpPr>
            <p:cNvPr id="110" name="Google Shape;110;p15"/>
            <p:cNvSpPr txBox="1"/>
            <p:nvPr/>
          </p:nvSpPr>
          <p:spPr>
            <a:xfrm flipH="1" rot="10800000">
              <a:off x="0" y="30104"/>
              <a:ext cx="1293253" cy="799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5"/>
          <p:cNvSpPr txBox="1"/>
          <p:nvPr/>
        </p:nvSpPr>
        <p:spPr>
          <a:xfrm>
            <a:off x="6252381" y="8915717"/>
            <a:ext cx="5783238" cy="5994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mo"/>
                <a:ea typeface="Arimo"/>
                <a:cs typeface="Arimo"/>
                <a:sym typeface="Arimo"/>
              </a:rPr>
              <a:t>B  A  C  K  G  R  O  U  N  D  S</a:t>
            </a:r>
            <a:endParaRPr/>
          </a:p>
        </p:txBody>
      </p:sp>
      <p:grpSp>
        <p:nvGrpSpPr>
          <p:cNvPr id="112" name="Google Shape;112;p15"/>
          <p:cNvGrpSpPr/>
          <p:nvPr/>
        </p:nvGrpSpPr>
        <p:grpSpPr>
          <a:xfrm>
            <a:off x="12349944" y="9201150"/>
            <a:ext cx="4910319" cy="144660"/>
            <a:chOff x="0" y="0"/>
            <a:chExt cx="1293253" cy="38100"/>
          </a:xfrm>
        </p:grpSpPr>
        <p:sp>
          <p:nvSpPr>
            <p:cNvPr id="113" name="Google Shape;113;p15"/>
            <p:cNvSpPr/>
            <p:nvPr/>
          </p:nvSpPr>
          <p:spPr>
            <a:xfrm>
              <a:off x="0" y="0"/>
              <a:ext cx="1293253" cy="30104"/>
            </a:xfrm>
            <a:custGeom>
              <a:rect b="b" l="l" r="r" t="t"/>
              <a:pathLst>
                <a:path extrusionOk="0" h="30104" w="1293253">
                  <a:moveTo>
                    <a:pt x="0" y="0"/>
                  </a:moveTo>
                  <a:lnTo>
                    <a:pt x="1293253" y="0"/>
                  </a:lnTo>
                  <a:lnTo>
                    <a:pt x="1293253" y="30104"/>
                  </a:lnTo>
                  <a:lnTo>
                    <a:pt x="0" y="30104"/>
                  </a:lnTo>
                  <a:close/>
                </a:path>
              </a:pathLst>
            </a:custGeom>
            <a:solidFill>
              <a:srgbClr val="FFFFFF"/>
            </a:solidFill>
            <a:ln>
              <a:noFill/>
            </a:ln>
          </p:spPr>
        </p:sp>
        <p:sp>
          <p:nvSpPr>
            <p:cNvPr id="114" name="Google Shape;114;p15"/>
            <p:cNvSpPr txBox="1"/>
            <p:nvPr/>
          </p:nvSpPr>
          <p:spPr>
            <a:xfrm flipH="1" rot="10800000">
              <a:off x="0" y="30104"/>
              <a:ext cx="1293253" cy="799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15"/>
          <p:cNvSpPr txBox="1"/>
          <p:nvPr/>
        </p:nvSpPr>
        <p:spPr>
          <a:xfrm>
            <a:off x="1028700" y="6008990"/>
            <a:ext cx="16230600" cy="3079800"/>
          </a:xfrm>
          <a:prstGeom prst="rect">
            <a:avLst/>
          </a:prstGeom>
          <a:noFill/>
          <a:ln>
            <a:noFill/>
          </a:ln>
        </p:spPr>
        <p:txBody>
          <a:bodyPr anchorCtr="0" anchor="t" bIns="0" lIns="0" spcFirstLastPara="1" rIns="0" wrap="square" tIns="0">
            <a:spAutoFit/>
          </a:bodyPr>
          <a:lstStyle/>
          <a:p>
            <a:pPr indent="0" lvl="0" marL="0" marR="0" rtl="0" algn="l">
              <a:lnSpc>
                <a:spcPct val="139999"/>
              </a:lnSpc>
              <a:spcBef>
                <a:spcPts val="0"/>
              </a:spcBef>
              <a:spcAft>
                <a:spcPts val="0"/>
              </a:spcAft>
              <a:buNone/>
            </a:pPr>
            <a:r>
              <a:rPr b="0" i="0" lang="en-US" sz="20008" u="none" cap="none" strike="noStrike">
                <a:solidFill>
                  <a:srgbClr val="FFFFFF"/>
                </a:solidFill>
                <a:latin typeface="Anton"/>
                <a:ea typeface="Anton"/>
                <a:cs typeface="Anton"/>
                <a:sym typeface="Anton"/>
              </a:rPr>
              <a:t>SOCCER</a:t>
            </a:r>
            <a:r>
              <a:rPr lang="en-US" sz="20008">
                <a:solidFill>
                  <a:srgbClr val="FFFFFF"/>
                </a:solidFill>
                <a:latin typeface="Anton"/>
                <a:ea typeface="Anton"/>
                <a:cs typeface="Anton"/>
                <a:sym typeface="Anton"/>
              </a:rPr>
              <a:t> POSITION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4"/>
          <p:cNvPicPr preferRelativeResize="0"/>
          <p:nvPr/>
        </p:nvPicPr>
        <p:blipFill>
          <a:blip r:embed="rId3">
            <a:alphaModFix/>
          </a:blip>
          <a:stretch>
            <a:fillRect/>
          </a:stretch>
        </p:blipFill>
        <p:spPr>
          <a:xfrm>
            <a:off x="0" y="59806"/>
            <a:ext cx="18288036" cy="10287000"/>
          </a:xfrm>
          <a:prstGeom prst="rect">
            <a:avLst/>
          </a:prstGeom>
          <a:noFill/>
          <a:ln>
            <a:noFill/>
          </a:ln>
        </p:spPr>
      </p:pic>
      <p:grpSp>
        <p:nvGrpSpPr>
          <p:cNvPr id="323" name="Google Shape;323;p24"/>
          <p:cNvGrpSpPr/>
          <p:nvPr/>
        </p:nvGrpSpPr>
        <p:grpSpPr>
          <a:xfrm>
            <a:off x="0" y="0"/>
            <a:ext cx="18288000" cy="3243816"/>
            <a:chOff x="0" y="0"/>
            <a:chExt cx="6152342" cy="1091266"/>
          </a:xfrm>
        </p:grpSpPr>
        <p:sp>
          <p:nvSpPr>
            <p:cNvPr id="324" name="Google Shape;324;p24"/>
            <p:cNvSpPr/>
            <p:nvPr/>
          </p:nvSpPr>
          <p:spPr>
            <a:xfrm>
              <a:off x="0" y="0"/>
              <a:ext cx="6152342" cy="1091266"/>
            </a:xfrm>
            <a:custGeom>
              <a:rect b="b" l="l" r="r" t="t"/>
              <a:pathLst>
                <a:path extrusionOk="0" h="1091266" w="6152342">
                  <a:moveTo>
                    <a:pt x="0" y="0"/>
                  </a:moveTo>
                  <a:lnTo>
                    <a:pt x="6152342" y="0"/>
                  </a:lnTo>
                  <a:lnTo>
                    <a:pt x="6152342" y="1091266"/>
                  </a:lnTo>
                  <a:lnTo>
                    <a:pt x="0" y="1091266"/>
                  </a:lnTo>
                  <a:close/>
                </a:path>
              </a:pathLst>
            </a:custGeom>
            <a:solidFill>
              <a:srgbClr val="1E824C"/>
            </a:solidFill>
            <a:ln>
              <a:noFill/>
            </a:ln>
          </p:spPr>
        </p:sp>
        <p:sp>
          <p:nvSpPr>
            <p:cNvPr id="325" name="Google Shape;325;p24"/>
            <p:cNvSpPr txBox="1"/>
            <p:nvPr/>
          </p:nvSpPr>
          <p:spPr>
            <a:xfrm>
              <a:off x="0" y="38100"/>
              <a:ext cx="6152342" cy="105316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4"/>
          <p:cNvSpPr txBox="1"/>
          <p:nvPr/>
        </p:nvSpPr>
        <p:spPr>
          <a:xfrm>
            <a:off x="1331811" y="680273"/>
            <a:ext cx="5310600" cy="21546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3997" u="none" cap="none" strike="noStrike">
                <a:solidFill>
                  <a:srgbClr val="FFFFFF"/>
                </a:solidFill>
                <a:latin typeface="Anton"/>
                <a:ea typeface="Anton"/>
                <a:cs typeface="Anton"/>
                <a:sym typeface="Anton"/>
              </a:rPr>
              <a:t>SOCCER</a:t>
            </a:r>
            <a:endParaRPr/>
          </a:p>
        </p:txBody>
      </p:sp>
      <p:sp>
        <p:nvSpPr>
          <p:cNvPr id="327" name="Google Shape;327;p24"/>
          <p:cNvSpPr txBox="1"/>
          <p:nvPr/>
        </p:nvSpPr>
        <p:spPr>
          <a:xfrm>
            <a:off x="7227427" y="893245"/>
            <a:ext cx="9728762" cy="1381125"/>
          </a:xfrm>
          <a:prstGeom prst="rect">
            <a:avLst/>
          </a:prstGeom>
          <a:noFill/>
          <a:ln>
            <a:noFill/>
          </a:ln>
        </p:spPr>
        <p:txBody>
          <a:bodyPr anchorCtr="0" anchor="t" bIns="0" lIns="0" spcFirstLastPara="1" rIns="0" wrap="square" tIns="0">
            <a:spAutoFit/>
          </a:bodyPr>
          <a:lstStyle/>
          <a:p>
            <a:pPr indent="0" lvl="0" marL="0" marR="0" rtl="0" algn="just">
              <a:lnSpc>
                <a:spcPct val="15002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5"/>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38" name="Google Shape;338;p26"/>
          <p:cNvGrpSpPr/>
          <p:nvPr/>
        </p:nvGrpSpPr>
        <p:grpSpPr>
          <a:xfrm>
            <a:off x="8110141" y="3448489"/>
            <a:ext cx="9657874" cy="1866470"/>
            <a:chOff x="0" y="0"/>
            <a:chExt cx="3249045" cy="627907"/>
          </a:xfrm>
        </p:grpSpPr>
        <p:sp>
          <p:nvSpPr>
            <p:cNvPr id="339" name="Google Shape;339;p26"/>
            <p:cNvSpPr/>
            <p:nvPr/>
          </p:nvSpPr>
          <p:spPr>
            <a:xfrm>
              <a:off x="0" y="0"/>
              <a:ext cx="3249045" cy="627907"/>
            </a:xfrm>
            <a:custGeom>
              <a:rect b="b" l="l" r="r" t="t"/>
              <a:pathLst>
                <a:path extrusionOk="0" h="627907" w="3249045">
                  <a:moveTo>
                    <a:pt x="0" y="0"/>
                  </a:moveTo>
                  <a:lnTo>
                    <a:pt x="3249045" y="0"/>
                  </a:lnTo>
                  <a:lnTo>
                    <a:pt x="3249045" y="627907"/>
                  </a:lnTo>
                  <a:lnTo>
                    <a:pt x="0" y="627907"/>
                  </a:lnTo>
                  <a:close/>
                </a:path>
              </a:pathLst>
            </a:custGeom>
            <a:solidFill>
              <a:srgbClr val="1E824C"/>
            </a:solidFill>
            <a:ln>
              <a:noFill/>
            </a:ln>
          </p:spPr>
        </p:sp>
        <p:sp>
          <p:nvSpPr>
            <p:cNvPr id="340" name="Google Shape;340;p26"/>
            <p:cNvSpPr txBox="1"/>
            <p:nvPr/>
          </p:nvSpPr>
          <p:spPr>
            <a:xfrm>
              <a:off x="0" y="47625"/>
              <a:ext cx="3249045" cy="580282"/>
            </a:xfrm>
            <a:prstGeom prst="rect">
              <a:avLst/>
            </a:prstGeom>
            <a:noFill/>
            <a:ln>
              <a:noFill/>
            </a:ln>
          </p:spPr>
          <p:txBody>
            <a:bodyPr anchorCtr="0" anchor="ctr" bIns="50800" lIns="50800" spcFirstLastPara="1" rIns="50800" wrap="square" tIns="50800">
              <a:noAutofit/>
            </a:bodyPr>
            <a:lstStyle/>
            <a:p>
              <a:pPr indent="0" lvl="0" marL="0" marR="0" rtl="0" algn="ctr">
                <a:lnSpc>
                  <a:spcPct val="137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6"/>
          <p:cNvSpPr txBox="1"/>
          <p:nvPr/>
        </p:nvSpPr>
        <p:spPr>
          <a:xfrm>
            <a:off x="8110141" y="3727674"/>
            <a:ext cx="96579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FFFFFF"/>
                </a:solidFill>
                <a:latin typeface="Anton"/>
                <a:ea typeface="Anton"/>
                <a:cs typeface="Anton"/>
                <a:sym typeface="Anton"/>
              </a:rPr>
              <a:t>ALL ABOUT SOCCER</a:t>
            </a:r>
            <a:endParaRPr/>
          </a:p>
        </p:txBody>
      </p:sp>
      <p:grpSp>
        <p:nvGrpSpPr>
          <p:cNvPr id="342" name="Google Shape;342;p26"/>
          <p:cNvGrpSpPr/>
          <p:nvPr/>
        </p:nvGrpSpPr>
        <p:grpSpPr>
          <a:xfrm>
            <a:off x="8110141" y="5743265"/>
            <a:ext cx="9657874" cy="3944512"/>
            <a:chOff x="0" y="0"/>
            <a:chExt cx="3249045" cy="1326990"/>
          </a:xfrm>
        </p:grpSpPr>
        <p:sp>
          <p:nvSpPr>
            <p:cNvPr id="343" name="Google Shape;343;p26"/>
            <p:cNvSpPr/>
            <p:nvPr/>
          </p:nvSpPr>
          <p:spPr>
            <a:xfrm>
              <a:off x="0" y="0"/>
              <a:ext cx="3249045" cy="1326990"/>
            </a:xfrm>
            <a:custGeom>
              <a:rect b="b" l="l" r="r" t="t"/>
              <a:pathLst>
                <a:path extrusionOk="0" h="1326990" w="3249045">
                  <a:moveTo>
                    <a:pt x="0" y="0"/>
                  </a:moveTo>
                  <a:lnTo>
                    <a:pt x="3249045" y="0"/>
                  </a:lnTo>
                  <a:lnTo>
                    <a:pt x="3249045" y="1326990"/>
                  </a:lnTo>
                  <a:lnTo>
                    <a:pt x="0" y="1326990"/>
                  </a:lnTo>
                  <a:close/>
                </a:path>
              </a:pathLst>
            </a:custGeom>
            <a:solidFill>
              <a:srgbClr val="FFFFFF"/>
            </a:solidFill>
            <a:ln>
              <a:noFill/>
            </a:ln>
          </p:spPr>
        </p:sp>
        <p:sp>
          <p:nvSpPr>
            <p:cNvPr id="344" name="Google Shape;344;p26"/>
            <p:cNvSpPr txBox="1"/>
            <p:nvPr/>
          </p:nvSpPr>
          <p:spPr>
            <a:xfrm>
              <a:off x="0" y="38100"/>
              <a:ext cx="3249045" cy="128889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26"/>
          <p:cNvSpPr txBox="1"/>
          <p:nvPr/>
        </p:nvSpPr>
        <p:spPr>
          <a:xfrm>
            <a:off x="8628901" y="6439171"/>
            <a:ext cx="86205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7"/>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28"/>
          <p:cNvPicPr preferRelativeResize="0"/>
          <p:nvPr/>
        </p:nvPicPr>
        <p:blipFill>
          <a:blip r:embed="rId3">
            <a:alphaModFix/>
          </a:blip>
          <a:stretch>
            <a:fillRect/>
          </a:stretch>
        </p:blipFill>
        <p:spPr>
          <a:xfrm>
            <a:off x="-40788" y="0"/>
            <a:ext cx="18288000" cy="10287000"/>
          </a:xfrm>
          <a:prstGeom prst="rect">
            <a:avLst/>
          </a:prstGeom>
          <a:noFill/>
          <a:ln>
            <a:noFill/>
          </a:ln>
        </p:spPr>
      </p:pic>
      <p:sp>
        <p:nvSpPr>
          <p:cNvPr id="356" name="Google Shape;356;p28"/>
          <p:cNvSpPr txBox="1"/>
          <p:nvPr/>
        </p:nvSpPr>
        <p:spPr>
          <a:xfrm>
            <a:off x="9530419" y="2727218"/>
            <a:ext cx="6317664" cy="520403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8" u="none" cap="none" strike="noStrike">
                <a:solidFill>
                  <a:srgbClr val="FFFFFF"/>
                </a:solidFill>
                <a:latin typeface="Anton"/>
                <a:ea typeface="Anton"/>
                <a:cs typeface="Anton"/>
                <a:sym typeface="Anton"/>
              </a:rPr>
              <a:t>THANK</a:t>
            </a:r>
            <a:endParaRPr/>
          </a:p>
          <a:p>
            <a:pPr indent="0" lvl="0" marL="0" marR="0" rtl="0" algn="ctr">
              <a:lnSpc>
                <a:spcPct val="100000"/>
              </a:lnSpc>
              <a:spcBef>
                <a:spcPts val="0"/>
              </a:spcBef>
              <a:spcAft>
                <a:spcPts val="0"/>
              </a:spcAft>
              <a:buNone/>
            </a:pPr>
            <a:r>
              <a:rPr b="0" i="0" lang="en-US" sz="20008" u="none" cap="none" strike="noStrike">
                <a:solidFill>
                  <a:srgbClr val="FFFFFF"/>
                </a:solidFill>
                <a:latin typeface="Anton"/>
                <a:ea typeface="Anton"/>
                <a:cs typeface="Anton"/>
                <a:sym typeface="Anton"/>
              </a:rPr>
              <a:t>YOU!</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6A2A"/>
        </a:solidFill>
      </p:bgPr>
    </p:bg>
    <p:spTree>
      <p:nvGrpSpPr>
        <p:cNvPr id="360" name="Shape 360"/>
        <p:cNvGrpSpPr/>
        <p:nvPr/>
      </p:nvGrpSpPr>
      <p:grpSpPr>
        <a:xfrm>
          <a:off x="0" y="0"/>
          <a:ext cx="0" cy="0"/>
          <a:chOff x="0" y="0"/>
          <a:chExt cx="0" cy="0"/>
        </a:xfrm>
      </p:grpSpPr>
      <p:grpSp>
        <p:nvGrpSpPr>
          <p:cNvPr id="361" name="Google Shape;361;p29"/>
          <p:cNvGrpSpPr/>
          <p:nvPr/>
        </p:nvGrpSpPr>
        <p:grpSpPr>
          <a:xfrm>
            <a:off x="1627009" y="2213566"/>
            <a:ext cx="15033982" cy="7472652"/>
            <a:chOff x="0" y="-19050"/>
            <a:chExt cx="3959567" cy="1968106"/>
          </a:xfrm>
        </p:grpSpPr>
        <p:sp>
          <p:nvSpPr>
            <p:cNvPr id="362" name="Google Shape;362;p29"/>
            <p:cNvSpPr/>
            <p:nvPr/>
          </p:nvSpPr>
          <p:spPr>
            <a:xfrm>
              <a:off x="0" y="0"/>
              <a:ext cx="3959567" cy="1949056"/>
            </a:xfrm>
            <a:custGeom>
              <a:rect b="b" l="l" r="r" t="t"/>
              <a:pathLst>
                <a:path extrusionOk="0" h="1949056" w="3959567">
                  <a:moveTo>
                    <a:pt x="12359" y="0"/>
                  </a:moveTo>
                  <a:lnTo>
                    <a:pt x="3947208" y="0"/>
                  </a:lnTo>
                  <a:cubicBezTo>
                    <a:pt x="3954034" y="0"/>
                    <a:pt x="3959567" y="5533"/>
                    <a:pt x="3959567" y="12359"/>
                  </a:cubicBezTo>
                  <a:lnTo>
                    <a:pt x="3959567" y="1936697"/>
                  </a:lnTo>
                  <a:cubicBezTo>
                    <a:pt x="3959567" y="1943523"/>
                    <a:pt x="3954034" y="1949056"/>
                    <a:pt x="3947208" y="1949056"/>
                  </a:cubicBezTo>
                  <a:lnTo>
                    <a:pt x="12359" y="1949056"/>
                  </a:lnTo>
                  <a:cubicBezTo>
                    <a:pt x="9081" y="1949056"/>
                    <a:pt x="5938" y="1947754"/>
                    <a:pt x="3620" y="1945436"/>
                  </a:cubicBezTo>
                  <a:cubicBezTo>
                    <a:pt x="1302" y="1943118"/>
                    <a:pt x="0" y="1939975"/>
                    <a:pt x="0" y="1936697"/>
                  </a:cubicBezTo>
                  <a:lnTo>
                    <a:pt x="0" y="12359"/>
                  </a:lnTo>
                  <a:cubicBezTo>
                    <a:pt x="0" y="5533"/>
                    <a:pt x="5533" y="0"/>
                    <a:pt x="1235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0" y="-19050"/>
              <a:ext cx="3959567"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365" name="Google Shape;365;p29"/>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000000"/>
                </a:solidFill>
                <a:latin typeface="Arial"/>
                <a:ea typeface="Arial"/>
                <a:cs typeface="Arial"/>
                <a:sym typeface="Arial"/>
              </a:rPr>
              <a:t>DON'T FORGET TO DELETE THIS PAGE BEFORE PRESENTING. </a:t>
            </a:r>
            <a:endParaRPr/>
          </a:p>
        </p:txBody>
      </p:sp>
      <p:sp>
        <p:nvSpPr>
          <p:cNvPr id="366" name="Google Shape;366;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grpSp>
        <p:nvGrpSpPr>
          <p:cNvPr id="367" name="Google Shape;367;p29"/>
          <p:cNvGrpSpPr/>
          <p:nvPr/>
        </p:nvGrpSpPr>
        <p:grpSpPr>
          <a:xfrm>
            <a:off x="6378665" y="3282148"/>
            <a:ext cx="5484902" cy="858136"/>
            <a:chOff x="0" y="-9525"/>
            <a:chExt cx="1150437" cy="179991"/>
          </a:xfrm>
        </p:grpSpPr>
        <p:sp>
          <p:nvSpPr>
            <p:cNvPr id="368" name="Google Shape;368;p29"/>
            <p:cNvSpPr/>
            <p:nvPr/>
          </p:nvSpPr>
          <p:spPr>
            <a:xfrm>
              <a:off x="0" y="0"/>
              <a:ext cx="1150437" cy="170466"/>
            </a:xfrm>
            <a:custGeom>
              <a:rect b="b" l="l" r="r" t="t"/>
              <a:pathLst>
                <a:path extrusionOk="0" h="170466" w="1150437">
                  <a:moveTo>
                    <a:pt x="15526" y="0"/>
                  </a:moveTo>
                  <a:lnTo>
                    <a:pt x="1134911" y="0"/>
                  </a:lnTo>
                  <a:cubicBezTo>
                    <a:pt x="1139029" y="0"/>
                    <a:pt x="1142978" y="1636"/>
                    <a:pt x="1145890" y="4548"/>
                  </a:cubicBezTo>
                  <a:cubicBezTo>
                    <a:pt x="1148801" y="7459"/>
                    <a:pt x="1150437" y="11409"/>
                    <a:pt x="1150437" y="15526"/>
                  </a:cubicBezTo>
                  <a:lnTo>
                    <a:pt x="1150437" y="154939"/>
                  </a:lnTo>
                  <a:cubicBezTo>
                    <a:pt x="1150437" y="163514"/>
                    <a:pt x="1143486" y="170466"/>
                    <a:pt x="1134911" y="170466"/>
                  </a:cubicBezTo>
                  <a:lnTo>
                    <a:pt x="15526" y="170466"/>
                  </a:lnTo>
                  <a:cubicBezTo>
                    <a:pt x="6951" y="170466"/>
                    <a:pt x="0" y="163514"/>
                    <a:pt x="0" y="154939"/>
                  </a:cubicBezTo>
                  <a:lnTo>
                    <a:pt x="0" y="15526"/>
                  </a:lnTo>
                  <a:cubicBezTo>
                    <a:pt x="0" y="6951"/>
                    <a:pt x="6951" y="0"/>
                    <a:pt x="15526" y="0"/>
                  </a:cubicBezTo>
                  <a:close/>
                </a:path>
              </a:pathLst>
            </a:custGeom>
            <a:solidFill>
              <a:srgbClr val="000000">
                <a:alpha val="0"/>
              </a:srgbClr>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
            <p:cNvSpPr txBox="1"/>
            <p:nvPr/>
          </p:nvSpPr>
          <p:spPr>
            <a:xfrm>
              <a:off x="0" y="-9525"/>
              <a:ext cx="1150437" cy="179991"/>
            </a:xfrm>
            <a:prstGeom prst="rect">
              <a:avLst/>
            </a:prstGeom>
            <a:noFill/>
            <a:ln>
              <a:noFill/>
            </a:ln>
          </p:spPr>
          <p:txBody>
            <a:bodyPr anchorCtr="0" anchor="ctr" bIns="32225" lIns="32225" spcFirstLastPara="1" rIns="32225" wrap="square" tIns="32225">
              <a:noAutofit/>
            </a:bodyPr>
            <a:lstStyle/>
            <a:p>
              <a:pPr indent="0" lvl="0" marL="0" marR="0" rtl="0" algn="ctr">
                <a:lnSpc>
                  <a:spcPct val="86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9"/>
          <p:cNvSpPr txBox="1"/>
          <p:nvPr/>
        </p:nvSpPr>
        <p:spPr>
          <a:xfrm>
            <a:off x="6495934" y="4552441"/>
            <a:ext cx="5250364" cy="644917"/>
          </a:xfrm>
          <a:prstGeom prst="rect">
            <a:avLst/>
          </a:prstGeom>
          <a:noFill/>
          <a:ln>
            <a:noFill/>
          </a:ln>
        </p:spPr>
        <p:txBody>
          <a:bodyPr anchorCtr="0" anchor="t" bIns="0" lIns="0" spcFirstLastPara="1" rIns="0" wrap="square" tIns="0">
            <a:spAutoFit/>
          </a:bodyPr>
          <a:lstStyle/>
          <a:p>
            <a:pPr indent="0" lvl="0" marL="0" marR="0" rtl="0" algn="ctr">
              <a:lnSpc>
                <a:spcPct val="122024"/>
              </a:lnSpc>
              <a:spcBef>
                <a:spcPts val="0"/>
              </a:spcBef>
              <a:spcAft>
                <a:spcPts val="0"/>
              </a:spcAft>
              <a:buNone/>
            </a:pPr>
            <a:r>
              <a:rPr b="0" i="0" lang="en-US" sz="2134" u="none" cap="none" strike="noStrike">
                <a:solidFill>
                  <a:srgbClr val="000000"/>
                </a:solidFill>
                <a:latin typeface="DM Sans"/>
                <a:ea typeface="DM Sans"/>
                <a:cs typeface="DM Sans"/>
                <a:sym typeface="DM Sans"/>
              </a:rPr>
              <a:t>This presentation template</a:t>
            </a:r>
            <a:endParaRPr/>
          </a:p>
          <a:p>
            <a:pPr indent="0" lvl="0" marL="0" marR="0" rtl="0" algn="ctr">
              <a:lnSpc>
                <a:spcPct val="122024"/>
              </a:lnSpc>
              <a:spcBef>
                <a:spcPts val="0"/>
              </a:spcBef>
              <a:spcAft>
                <a:spcPts val="0"/>
              </a:spcAft>
              <a:buNone/>
            </a:pPr>
            <a:r>
              <a:rPr b="0" i="0" lang="en-US" sz="2134" u="none" cap="none" strike="noStrike">
                <a:solidFill>
                  <a:srgbClr val="000000"/>
                </a:solidFill>
                <a:latin typeface="DM Sans"/>
                <a:ea typeface="DM Sans"/>
                <a:cs typeface="DM Sans"/>
                <a:sym typeface="DM Sans"/>
              </a:rPr>
              <a:t>uses the following free fonts:</a:t>
            </a:r>
            <a:endParaRPr/>
          </a:p>
        </p:txBody>
      </p:sp>
      <p:sp>
        <p:nvSpPr>
          <p:cNvPr id="371" name="Google Shape;371;p29"/>
          <p:cNvSpPr txBox="1"/>
          <p:nvPr/>
        </p:nvSpPr>
        <p:spPr>
          <a:xfrm>
            <a:off x="6424434" y="8320045"/>
            <a:ext cx="5484902" cy="324510"/>
          </a:xfrm>
          <a:prstGeom prst="rect">
            <a:avLst/>
          </a:prstGeom>
          <a:noFill/>
          <a:ln>
            <a:noFill/>
          </a:ln>
        </p:spPr>
        <p:txBody>
          <a:bodyPr anchorCtr="0" anchor="t" bIns="0" lIns="0" spcFirstLastPara="1" rIns="0" wrap="square" tIns="0">
            <a:spAutoFit/>
          </a:bodyPr>
          <a:lstStyle/>
          <a:p>
            <a:pPr indent="0" lvl="0" marL="0" marR="0" rtl="0" algn="ctr">
              <a:lnSpc>
                <a:spcPct val="122024"/>
              </a:lnSpc>
              <a:spcBef>
                <a:spcPts val="0"/>
              </a:spcBef>
              <a:spcAft>
                <a:spcPts val="0"/>
              </a:spcAft>
              <a:buNone/>
            </a:pPr>
            <a:r>
              <a:rPr b="0" i="0" lang="en-US" sz="2134" u="none" cap="none" strike="noStrike">
                <a:solidFill>
                  <a:srgbClr val="000000"/>
                </a:solidFill>
                <a:latin typeface="DM Sans"/>
                <a:ea typeface="DM Sans"/>
                <a:cs typeface="DM Sans"/>
                <a:sym typeface="DM Sans"/>
              </a:rPr>
              <a:t>You can find these fonts online too.</a:t>
            </a:r>
            <a:endParaRPr/>
          </a:p>
        </p:txBody>
      </p:sp>
      <p:sp>
        <p:nvSpPr>
          <p:cNvPr id="372" name="Google Shape;372;p29"/>
          <p:cNvSpPr txBox="1"/>
          <p:nvPr/>
        </p:nvSpPr>
        <p:spPr>
          <a:xfrm>
            <a:off x="7117446" y="6125181"/>
            <a:ext cx="3956100" cy="1722600"/>
          </a:xfrm>
          <a:prstGeom prst="rect">
            <a:avLst/>
          </a:prstGeom>
          <a:noFill/>
          <a:ln>
            <a:noFill/>
          </a:ln>
        </p:spPr>
        <p:txBody>
          <a:bodyPr anchorCtr="0" anchor="t" bIns="0" lIns="0" spcFirstLastPara="1" rIns="0" wrap="square" tIns="0">
            <a:spAutoFit/>
          </a:bodyPr>
          <a:lstStyle/>
          <a:p>
            <a:pPr indent="0" lvl="0" marL="0" marR="0" rtl="0" algn="ctr">
              <a:lnSpc>
                <a:spcPct val="103086"/>
              </a:lnSpc>
              <a:spcBef>
                <a:spcPts val="0"/>
              </a:spcBef>
              <a:spcAft>
                <a:spcPts val="0"/>
              </a:spcAft>
              <a:buNone/>
            </a:pPr>
            <a:r>
              <a:rPr b="1" i="0" lang="en-US" sz="1879" u="none" cap="none" strike="noStrike">
                <a:solidFill>
                  <a:srgbClr val="000000"/>
                </a:solidFill>
                <a:latin typeface="DM Sans"/>
                <a:ea typeface="DM Sans"/>
                <a:cs typeface="DM Sans"/>
                <a:sym typeface="DM Sans"/>
              </a:rPr>
              <a:t>TITLES:</a:t>
            </a:r>
            <a:endParaRPr/>
          </a:p>
          <a:p>
            <a:pPr indent="0" lvl="0" marL="0" marR="0" rtl="0" algn="ctr">
              <a:lnSpc>
                <a:spcPct val="102981"/>
              </a:lnSpc>
              <a:spcBef>
                <a:spcPts val="0"/>
              </a:spcBef>
              <a:spcAft>
                <a:spcPts val="0"/>
              </a:spcAft>
              <a:buNone/>
            </a:pPr>
            <a:r>
              <a:rPr i="0" lang="en-US" sz="2650" u="none" cap="none" strike="noStrike">
                <a:solidFill>
                  <a:srgbClr val="000000"/>
                </a:solidFill>
                <a:latin typeface="DM Sans"/>
                <a:ea typeface="DM Sans"/>
                <a:cs typeface="DM Sans"/>
                <a:sym typeface="DM Sans"/>
              </a:rPr>
              <a:t>ANTON</a:t>
            </a:r>
            <a:endParaRPr/>
          </a:p>
          <a:p>
            <a:pPr indent="0" lvl="0" marL="0" marR="0" rtl="0" algn="ctr">
              <a:lnSpc>
                <a:spcPct val="73094"/>
              </a:lnSpc>
              <a:spcBef>
                <a:spcPts val="0"/>
              </a:spcBef>
              <a:spcAft>
                <a:spcPts val="0"/>
              </a:spcAft>
              <a:buNone/>
            </a:pPr>
            <a:r>
              <a:t/>
            </a:r>
            <a:endParaRPr b="1" i="0" sz="2650" u="none" cap="none" strike="noStrike">
              <a:solidFill>
                <a:srgbClr val="000000"/>
              </a:solidFill>
              <a:latin typeface="DM Sans"/>
              <a:ea typeface="DM Sans"/>
              <a:cs typeface="DM Sans"/>
              <a:sym typeface="DM Sans"/>
            </a:endParaRPr>
          </a:p>
          <a:p>
            <a:pPr indent="0" lvl="0" marL="0" marR="0" rtl="0" algn="ctr">
              <a:lnSpc>
                <a:spcPct val="103086"/>
              </a:lnSpc>
              <a:spcBef>
                <a:spcPts val="0"/>
              </a:spcBef>
              <a:spcAft>
                <a:spcPts val="0"/>
              </a:spcAft>
              <a:buNone/>
            </a:pPr>
            <a:r>
              <a:rPr b="1" i="0" lang="en-US" sz="1879" u="none" cap="none" strike="noStrike">
                <a:solidFill>
                  <a:srgbClr val="000000"/>
                </a:solidFill>
                <a:latin typeface="DM Sans"/>
                <a:ea typeface="DM Sans"/>
                <a:cs typeface="DM Sans"/>
                <a:sym typeface="DM Sans"/>
              </a:rPr>
              <a:t>BODY COPY:</a:t>
            </a:r>
            <a:endParaRPr/>
          </a:p>
          <a:p>
            <a:pPr indent="0" lvl="0" marL="0" marR="0" rtl="0" algn="ctr">
              <a:lnSpc>
                <a:spcPct val="102981"/>
              </a:lnSpc>
              <a:spcBef>
                <a:spcPts val="0"/>
              </a:spcBef>
              <a:spcAft>
                <a:spcPts val="0"/>
              </a:spcAft>
              <a:buNone/>
            </a:pPr>
            <a:r>
              <a:rPr b="0" i="0" lang="en-US" sz="2650" u="none" cap="none" strike="noStrike">
                <a:solidFill>
                  <a:srgbClr val="000000"/>
                </a:solidFill>
                <a:latin typeface="DM Sans"/>
                <a:ea typeface="DM Sans"/>
                <a:cs typeface="DM Sans"/>
                <a:sym typeface="DM Sans"/>
              </a:rPr>
              <a:t>DM SANS</a:t>
            </a:r>
            <a:endParaRPr/>
          </a:p>
        </p:txBody>
      </p:sp>
      <p:sp>
        <p:nvSpPr>
          <p:cNvPr id="373" name="Google Shape;373;p29"/>
          <p:cNvSpPr txBox="1"/>
          <p:nvPr/>
        </p:nvSpPr>
        <p:spPr>
          <a:xfrm>
            <a:off x="7143080" y="3496404"/>
            <a:ext cx="3956071" cy="472738"/>
          </a:xfrm>
          <a:prstGeom prst="rect">
            <a:avLst/>
          </a:prstGeom>
          <a:noFill/>
          <a:ln>
            <a:noFill/>
          </a:ln>
        </p:spPr>
        <p:txBody>
          <a:bodyPr anchorCtr="0" anchor="t" bIns="0" lIns="0" spcFirstLastPara="1" rIns="0" wrap="square" tIns="0">
            <a:spAutoFit/>
          </a:bodyPr>
          <a:lstStyle/>
          <a:p>
            <a:pPr indent="0" lvl="0" marL="0" marR="0" rtl="0" algn="ctr">
              <a:lnSpc>
                <a:spcPct val="121981"/>
              </a:lnSpc>
              <a:spcBef>
                <a:spcPts val="0"/>
              </a:spcBef>
              <a:spcAft>
                <a:spcPts val="0"/>
              </a:spcAft>
              <a:buNone/>
            </a:pPr>
            <a:r>
              <a:rPr b="1" i="0" lang="en-US" sz="3139" u="none" cap="none" strike="noStrike">
                <a:solidFill>
                  <a:srgbClr val="0F1A38"/>
                </a:solidFill>
                <a:latin typeface="DM Sans"/>
                <a:ea typeface="DM Sans"/>
                <a:cs typeface="DM Sans"/>
                <a:sym typeface="DM Sans"/>
              </a:rPr>
              <a:t>Fonts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6A2A"/>
        </a:solidFill>
      </p:bgPr>
    </p:bg>
    <p:spTree>
      <p:nvGrpSpPr>
        <p:cNvPr id="377" name="Shape 377"/>
        <p:cNvGrpSpPr/>
        <p:nvPr/>
      </p:nvGrpSpPr>
      <p:grpSpPr>
        <a:xfrm>
          <a:off x="0" y="0"/>
          <a:ext cx="0" cy="0"/>
          <a:chOff x="0" y="0"/>
          <a:chExt cx="0" cy="0"/>
        </a:xfrm>
      </p:grpSpPr>
      <p:sp>
        <p:nvSpPr>
          <p:cNvPr id="378" name="Google Shape;378;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79" name="Google Shape;379;p30"/>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380" name="Google Shape;380;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381" name="Google Shape;381;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382" name="Google Shape;382;p30"/>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383" name="Google Shape;383;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384" name="Google Shape;384;p30"/>
          <p:cNvPicPr preferRelativeResize="0"/>
          <p:nvPr/>
        </p:nvPicPr>
        <p:blipFill>
          <a:blip r:embed="rId3">
            <a:alphaModFix/>
          </a:blip>
          <a:stretch>
            <a:fillRect/>
          </a:stretch>
        </p:blipFill>
        <p:spPr>
          <a:xfrm>
            <a:off x="6731775" y="3840946"/>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824C"/>
        </a:solidFill>
      </p:bgPr>
    </p:bg>
    <p:spTree>
      <p:nvGrpSpPr>
        <p:cNvPr id="119" name="Shape 119"/>
        <p:cNvGrpSpPr/>
        <p:nvPr/>
      </p:nvGrpSpPr>
      <p:grpSpPr>
        <a:xfrm>
          <a:off x="0" y="0"/>
          <a:ext cx="0" cy="0"/>
          <a:chOff x="0" y="0"/>
          <a:chExt cx="0" cy="0"/>
        </a:xfrm>
      </p:grpSpPr>
      <p:sp>
        <p:nvSpPr>
          <p:cNvPr id="120" name="Google Shape;120;p16"/>
          <p:cNvSpPr/>
          <p:nvPr/>
        </p:nvSpPr>
        <p:spPr>
          <a:xfrm>
            <a:off x="-1458764"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121" name="Google Shape;121;p16"/>
          <p:cNvSpPr txBox="1"/>
          <p:nvPr/>
        </p:nvSpPr>
        <p:spPr>
          <a:xfrm>
            <a:off x="1028700" y="3232412"/>
            <a:ext cx="16230600" cy="30798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b="0" i="0" lang="en-US" sz="20008" u="none" cap="none" strike="noStrike">
                <a:solidFill>
                  <a:srgbClr val="FFFFFF"/>
                </a:solidFill>
                <a:latin typeface="Anton"/>
                <a:ea typeface="Anton"/>
                <a:cs typeface="Anton"/>
                <a:sym typeface="Anton"/>
              </a:rPr>
              <a:t>ILLUSTRATIONS</a:t>
            </a:r>
            <a:endParaRPr/>
          </a:p>
        </p:txBody>
      </p:sp>
      <p:sp>
        <p:nvSpPr>
          <p:cNvPr id="122" name="Google Shape;122;p16"/>
          <p:cNvSpPr txBox="1"/>
          <p:nvPr/>
        </p:nvSpPr>
        <p:spPr>
          <a:xfrm>
            <a:off x="4488656" y="6322054"/>
            <a:ext cx="9310688" cy="5994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mo"/>
                <a:ea typeface="Arimo"/>
                <a:cs typeface="Arimo"/>
                <a:sym typeface="Arimo"/>
              </a:rPr>
              <a:t>S  O  C  C  E  R    B  A  C  K  G  R  O  U  N  D  S</a:t>
            </a:r>
            <a:endParaRPr/>
          </a:p>
        </p:txBody>
      </p:sp>
      <p:sp>
        <p:nvSpPr>
          <p:cNvPr id="123" name="Google Shape;123;p16"/>
          <p:cNvSpPr/>
          <p:nvPr/>
        </p:nvSpPr>
        <p:spPr>
          <a:xfrm>
            <a:off x="16124386"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124" name="Google Shape;124;p16"/>
          <p:cNvSpPr/>
          <p:nvPr/>
        </p:nvSpPr>
        <p:spPr>
          <a:xfrm>
            <a:off x="-1458764" y="73390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125" name="Google Shape;125;p16"/>
          <p:cNvSpPr/>
          <p:nvPr/>
        </p:nvSpPr>
        <p:spPr>
          <a:xfrm>
            <a:off x="16124386" y="73390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126" name="Google Shape;126;p16"/>
          <p:cNvSpPr/>
          <p:nvPr/>
        </p:nvSpPr>
        <p:spPr>
          <a:xfrm>
            <a:off x="7332811" y="8229600"/>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127" name="Google Shape;127;p16"/>
          <p:cNvSpPr/>
          <p:nvPr/>
        </p:nvSpPr>
        <p:spPr>
          <a:xfrm>
            <a:off x="7332811" y="-1166812"/>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824C"/>
        </a:solidFill>
      </p:bgPr>
    </p:bg>
    <p:spTree>
      <p:nvGrpSpPr>
        <p:cNvPr id="131" name="Shape 131"/>
        <p:cNvGrpSpPr/>
        <p:nvPr/>
      </p:nvGrpSpPr>
      <p:grpSpPr>
        <a:xfrm>
          <a:off x="0" y="0"/>
          <a:ext cx="0" cy="0"/>
          <a:chOff x="0" y="0"/>
          <a:chExt cx="0" cy="0"/>
        </a:xfrm>
      </p:grpSpPr>
      <p:sp>
        <p:nvSpPr>
          <p:cNvPr id="132" name="Google Shape;132;p17"/>
          <p:cNvSpPr/>
          <p:nvPr/>
        </p:nvSpPr>
        <p:spPr>
          <a:xfrm>
            <a:off x="296418" y="617555"/>
            <a:ext cx="1133371" cy="1312325"/>
          </a:xfrm>
          <a:custGeom>
            <a:rect b="b" l="l" r="r" t="t"/>
            <a:pathLst>
              <a:path extrusionOk="0" h="1312325" w="1133371">
                <a:moveTo>
                  <a:pt x="0" y="0"/>
                </a:moveTo>
                <a:lnTo>
                  <a:pt x="1133371" y="0"/>
                </a:lnTo>
                <a:lnTo>
                  <a:pt x="1133371" y="1312324"/>
                </a:lnTo>
                <a:lnTo>
                  <a:pt x="0" y="1312324"/>
                </a:lnTo>
                <a:lnTo>
                  <a:pt x="0" y="0"/>
                </a:lnTo>
                <a:close/>
              </a:path>
            </a:pathLst>
          </a:custGeom>
          <a:blipFill rotWithShape="1">
            <a:blip r:embed="rId3">
              <a:alphaModFix/>
            </a:blip>
            <a:stretch>
              <a:fillRect b="0" l="0" r="0" t="0"/>
            </a:stretch>
          </a:blipFill>
          <a:ln>
            <a:noFill/>
          </a:ln>
        </p:spPr>
      </p:sp>
      <p:sp>
        <p:nvSpPr>
          <p:cNvPr id="133" name="Google Shape;133;p17"/>
          <p:cNvSpPr/>
          <p:nvPr/>
        </p:nvSpPr>
        <p:spPr>
          <a:xfrm>
            <a:off x="296418" y="2098441"/>
            <a:ext cx="1312325" cy="1312325"/>
          </a:xfrm>
          <a:custGeom>
            <a:rect b="b" l="l" r="r" t="t"/>
            <a:pathLst>
              <a:path extrusionOk="0" h="1312325" w="1312325">
                <a:moveTo>
                  <a:pt x="0" y="0"/>
                </a:moveTo>
                <a:lnTo>
                  <a:pt x="1312324" y="0"/>
                </a:lnTo>
                <a:lnTo>
                  <a:pt x="1312324" y="1312325"/>
                </a:lnTo>
                <a:lnTo>
                  <a:pt x="0" y="1312325"/>
                </a:lnTo>
                <a:lnTo>
                  <a:pt x="0" y="0"/>
                </a:lnTo>
                <a:close/>
              </a:path>
            </a:pathLst>
          </a:custGeom>
          <a:blipFill rotWithShape="1">
            <a:blip r:embed="rId4">
              <a:alphaModFix/>
            </a:blip>
            <a:stretch>
              <a:fillRect b="0" l="0" r="0" t="0"/>
            </a:stretch>
          </a:blipFill>
          <a:ln>
            <a:noFill/>
          </a:ln>
        </p:spPr>
      </p:sp>
      <p:sp>
        <p:nvSpPr>
          <p:cNvPr id="134" name="Google Shape;134;p17"/>
          <p:cNvSpPr/>
          <p:nvPr/>
        </p:nvSpPr>
        <p:spPr>
          <a:xfrm>
            <a:off x="1559790" y="617555"/>
            <a:ext cx="1228101" cy="592120"/>
          </a:xfrm>
          <a:custGeom>
            <a:rect b="b" l="l" r="r" t="t"/>
            <a:pathLst>
              <a:path extrusionOk="0" h="592120" w="1228101">
                <a:moveTo>
                  <a:pt x="0" y="0"/>
                </a:moveTo>
                <a:lnTo>
                  <a:pt x="1228101" y="0"/>
                </a:lnTo>
                <a:lnTo>
                  <a:pt x="1228101" y="592120"/>
                </a:lnTo>
                <a:lnTo>
                  <a:pt x="0" y="592120"/>
                </a:lnTo>
                <a:lnTo>
                  <a:pt x="0" y="0"/>
                </a:lnTo>
                <a:close/>
              </a:path>
            </a:pathLst>
          </a:custGeom>
          <a:blipFill rotWithShape="1">
            <a:blip r:embed="rId5">
              <a:alphaModFix/>
            </a:blip>
            <a:stretch>
              <a:fillRect b="0" l="0" r="0" t="0"/>
            </a:stretch>
          </a:blipFill>
          <a:ln>
            <a:noFill/>
          </a:ln>
        </p:spPr>
      </p:sp>
      <p:sp>
        <p:nvSpPr>
          <p:cNvPr id="135" name="Google Shape;135;p17"/>
          <p:cNvSpPr/>
          <p:nvPr/>
        </p:nvSpPr>
        <p:spPr>
          <a:xfrm>
            <a:off x="1559790" y="1442279"/>
            <a:ext cx="1218157" cy="1968487"/>
          </a:xfrm>
          <a:custGeom>
            <a:rect b="b" l="l" r="r" t="t"/>
            <a:pathLst>
              <a:path extrusionOk="0" h="1968487" w="1218157">
                <a:moveTo>
                  <a:pt x="0" y="0"/>
                </a:moveTo>
                <a:lnTo>
                  <a:pt x="1218157" y="0"/>
                </a:lnTo>
                <a:lnTo>
                  <a:pt x="1218157" y="1968487"/>
                </a:lnTo>
                <a:lnTo>
                  <a:pt x="0" y="1968487"/>
                </a:lnTo>
                <a:lnTo>
                  <a:pt x="0" y="0"/>
                </a:lnTo>
                <a:close/>
              </a:path>
            </a:pathLst>
          </a:custGeom>
          <a:blipFill rotWithShape="1">
            <a:blip r:embed="rId6">
              <a:alphaModFix/>
            </a:blip>
            <a:stretch>
              <a:fillRect b="0" l="0" r="0" t="0"/>
            </a:stretch>
          </a:blipFill>
          <a:ln>
            <a:noFill/>
          </a:ln>
        </p:spPr>
      </p:sp>
      <p:sp>
        <p:nvSpPr>
          <p:cNvPr id="136" name="Google Shape;136;p17"/>
          <p:cNvSpPr/>
          <p:nvPr/>
        </p:nvSpPr>
        <p:spPr>
          <a:xfrm>
            <a:off x="4363504" y="617555"/>
            <a:ext cx="870906" cy="1312325"/>
          </a:xfrm>
          <a:custGeom>
            <a:rect b="b" l="l" r="r" t="t"/>
            <a:pathLst>
              <a:path extrusionOk="0" h="1312325" w="870906">
                <a:moveTo>
                  <a:pt x="0" y="0"/>
                </a:moveTo>
                <a:lnTo>
                  <a:pt x="870906" y="0"/>
                </a:lnTo>
                <a:lnTo>
                  <a:pt x="870906" y="1312324"/>
                </a:lnTo>
                <a:lnTo>
                  <a:pt x="0" y="1312324"/>
                </a:lnTo>
                <a:lnTo>
                  <a:pt x="0" y="0"/>
                </a:lnTo>
                <a:close/>
              </a:path>
            </a:pathLst>
          </a:custGeom>
          <a:blipFill rotWithShape="1">
            <a:blip r:embed="rId7">
              <a:alphaModFix/>
            </a:blip>
            <a:stretch>
              <a:fillRect b="0" l="0" r="0" t="0"/>
            </a:stretch>
          </a:blipFill>
          <a:ln>
            <a:noFill/>
          </a:ln>
        </p:spPr>
      </p:sp>
      <p:sp>
        <p:nvSpPr>
          <p:cNvPr id="137" name="Google Shape;137;p17"/>
          <p:cNvSpPr/>
          <p:nvPr/>
        </p:nvSpPr>
        <p:spPr>
          <a:xfrm>
            <a:off x="2913516" y="617555"/>
            <a:ext cx="1324364" cy="1312325"/>
          </a:xfrm>
          <a:custGeom>
            <a:rect b="b" l="l" r="r" t="t"/>
            <a:pathLst>
              <a:path extrusionOk="0" h="1312325" w="1324364">
                <a:moveTo>
                  <a:pt x="0" y="0"/>
                </a:moveTo>
                <a:lnTo>
                  <a:pt x="1324364" y="0"/>
                </a:lnTo>
                <a:lnTo>
                  <a:pt x="1324364" y="1312324"/>
                </a:lnTo>
                <a:lnTo>
                  <a:pt x="0" y="1312324"/>
                </a:lnTo>
                <a:lnTo>
                  <a:pt x="0" y="0"/>
                </a:lnTo>
                <a:close/>
              </a:path>
            </a:pathLst>
          </a:custGeom>
          <a:blipFill rotWithShape="1">
            <a:blip r:embed="rId8">
              <a:alphaModFix/>
            </a:blip>
            <a:stretch>
              <a:fillRect b="0" l="0" r="0" t="0"/>
            </a:stretch>
          </a:blipFill>
          <a:ln>
            <a:noFill/>
          </a:ln>
        </p:spPr>
      </p:sp>
      <p:sp>
        <p:nvSpPr>
          <p:cNvPr id="138" name="Google Shape;138;p17"/>
          <p:cNvSpPr/>
          <p:nvPr/>
        </p:nvSpPr>
        <p:spPr>
          <a:xfrm>
            <a:off x="2777947" y="2098441"/>
            <a:ext cx="1147687" cy="1312325"/>
          </a:xfrm>
          <a:custGeom>
            <a:rect b="b" l="l" r="r" t="t"/>
            <a:pathLst>
              <a:path extrusionOk="0" h="1312325" w="1147687">
                <a:moveTo>
                  <a:pt x="0" y="0"/>
                </a:moveTo>
                <a:lnTo>
                  <a:pt x="1147687" y="0"/>
                </a:lnTo>
                <a:lnTo>
                  <a:pt x="1147687" y="1312325"/>
                </a:lnTo>
                <a:lnTo>
                  <a:pt x="0" y="1312325"/>
                </a:lnTo>
                <a:lnTo>
                  <a:pt x="0" y="0"/>
                </a:lnTo>
                <a:close/>
              </a:path>
            </a:pathLst>
          </a:custGeom>
          <a:blipFill rotWithShape="1">
            <a:blip r:embed="rId9">
              <a:alphaModFix/>
            </a:blip>
            <a:stretch>
              <a:fillRect b="0" l="0" r="0" t="0"/>
            </a:stretch>
          </a:blipFill>
          <a:ln>
            <a:noFill/>
          </a:ln>
        </p:spPr>
      </p:sp>
      <p:sp>
        <p:nvSpPr>
          <p:cNvPr id="139" name="Google Shape;139;p17"/>
          <p:cNvSpPr/>
          <p:nvPr/>
        </p:nvSpPr>
        <p:spPr>
          <a:xfrm>
            <a:off x="4047344" y="2357514"/>
            <a:ext cx="1187066" cy="1053252"/>
          </a:xfrm>
          <a:custGeom>
            <a:rect b="b" l="l" r="r" t="t"/>
            <a:pathLst>
              <a:path extrusionOk="0" h="1053252" w="1187066">
                <a:moveTo>
                  <a:pt x="0" y="0"/>
                </a:moveTo>
                <a:lnTo>
                  <a:pt x="1187066" y="0"/>
                </a:lnTo>
                <a:lnTo>
                  <a:pt x="1187066" y="1053252"/>
                </a:lnTo>
                <a:lnTo>
                  <a:pt x="0" y="1053252"/>
                </a:lnTo>
                <a:lnTo>
                  <a:pt x="0" y="0"/>
                </a:lnTo>
                <a:close/>
              </a:path>
            </a:pathLst>
          </a:custGeom>
          <a:blipFill rotWithShape="1">
            <a:blip r:embed="rId10">
              <a:alphaModFix/>
            </a:blip>
            <a:stretch>
              <a:fillRect b="0" l="0" r="0" t="0"/>
            </a:stretch>
          </a:blipFill>
          <a:ln>
            <a:noFill/>
          </a:ln>
        </p:spPr>
      </p:sp>
      <p:sp>
        <p:nvSpPr>
          <p:cNvPr id="140" name="Google Shape;140;p17"/>
          <p:cNvSpPr/>
          <p:nvPr/>
        </p:nvSpPr>
        <p:spPr>
          <a:xfrm>
            <a:off x="5359343" y="617555"/>
            <a:ext cx="1133371" cy="1312325"/>
          </a:xfrm>
          <a:custGeom>
            <a:rect b="b" l="l" r="r" t="t"/>
            <a:pathLst>
              <a:path extrusionOk="0" h="1312325" w="1133371">
                <a:moveTo>
                  <a:pt x="0" y="0"/>
                </a:moveTo>
                <a:lnTo>
                  <a:pt x="1133371" y="0"/>
                </a:lnTo>
                <a:lnTo>
                  <a:pt x="1133371" y="1312324"/>
                </a:lnTo>
                <a:lnTo>
                  <a:pt x="0" y="1312324"/>
                </a:lnTo>
                <a:lnTo>
                  <a:pt x="0" y="0"/>
                </a:lnTo>
                <a:close/>
              </a:path>
            </a:pathLst>
          </a:custGeom>
          <a:blipFill rotWithShape="1">
            <a:blip r:embed="rId3">
              <a:alphaModFix/>
            </a:blip>
            <a:stretch>
              <a:fillRect b="0" l="0" r="0" t="0"/>
            </a:stretch>
          </a:blipFill>
          <a:ln>
            <a:noFill/>
          </a:ln>
        </p:spPr>
      </p:sp>
      <p:sp>
        <p:nvSpPr>
          <p:cNvPr id="141" name="Google Shape;141;p17"/>
          <p:cNvSpPr/>
          <p:nvPr/>
        </p:nvSpPr>
        <p:spPr>
          <a:xfrm>
            <a:off x="5359343" y="2098441"/>
            <a:ext cx="1312325" cy="1312325"/>
          </a:xfrm>
          <a:custGeom>
            <a:rect b="b" l="l" r="r" t="t"/>
            <a:pathLst>
              <a:path extrusionOk="0" h="1312325" w="1312325">
                <a:moveTo>
                  <a:pt x="0" y="0"/>
                </a:moveTo>
                <a:lnTo>
                  <a:pt x="1312324" y="0"/>
                </a:lnTo>
                <a:lnTo>
                  <a:pt x="1312324" y="1312325"/>
                </a:lnTo>
                <a:lnTo>
                  <a:pt x="0" y="1312325"/>
                </a:lnTo>
                <a:lnTo>
                  <a:pt x="0" y="0"/>
                </a:lnTo>
                <a:close/>
              </a:path>
            </a:pathLst>
          </a:custGeom>
          <a:blipFill rotWithShape="1">
            <a:blip r:embed="rId4">
              <a:alphaModFix/>
            </a:blip>
            <a:stretch>
              <a:fillRect b="0" l="0" r="0" t="0"/>
            </a:stretch>
          </a:blipFill>
          <a:ln>
            <a:noFill/>
          </a:ln>
        </p:spPr>
      </p:sp>
      <p:sp>
        <p:nvSpPr>
          <p:cNvPr id="142" name="Google Shape;142;p17"/>
          <p:cNvSpPr/>
          <p:nvPr/>
        </p:nvSpPr>
        <p:spPr>
          <a:xfrm>
            <a:off x="6622715" y="617555"/>
            <a:ext cx="1228101" cy="592120"/>
          </a:xfrm>
          <a:custGeom>
            <a:rect b="b" l="l" r="r" t="t"/>
            <a:pathLst>
              <a:path extrusionOk="0" h="592120" w="1228101">
                <a:moveTo>
                  <a:pt x="0" y="0"/>
                </a:moveTo>
                <a:lnTo>
                  <a:pt x="1228101" y="0"/>
                </a:lnTo>
                <a:lnTo>
                  <a:pt x="1228101" y="592120"/>
                </a:lnTo>
                <a:lnTo>
                  <a:pt x="0" y="592120"/>
                </a:lnTo>
                <a:lnTo>
                  <a:pt x="0" y="0"/>
                </a:lnTo>
                <a:close/>
              </a:path>
            </a:pathLst>
          </a:custGeom>
          <a:blipFill rotWithShape="1">
            <a:blip r:embed="rId5">
              <a:alphaModFix/>
            </a:blip>
            <a:stretch>
              <a:fillRect b="0" l="0" r="0" t="0"/>
            </a:stretch>
          </a:blipFill>
          <a:ln>
            <a:noFill/>
          </a:ln>
        </p:spPr>
      </p:sp>
      <p:sp>
        <p:nvSpPr>
          <p:cNvPr id="143" name="Google Shape;143;p17"/>
          <p:cNvSpPr/>
          <p:nvPr/>
        </p:nvSpPr>
        <p:spPr>
          <a:xfrm>
            <a:off x="6622715" y="1442279"/>
            <a:ext cx="1218157" cy="1968487"/>
          </a:xfrm>
          <a:custGeom>
            <a:rect b="b" l="l" r="r" t="t"/>
            <a:pathLst>
              <a:path extrusionOk="0" h="1968487" w="1218157">
                <a:moveTo>
                  <a:pt x="0" y="0"/>
                </a:moveTo>
                <a:lnTo>
                  <a:pt x="1218156" y="0"/>
                </a:lnTo>
                <a:lnTo>
                  <a:pt x="1218156" y="1968487"/>
                </a:lnTo>
                <a:lnTo>
                  <a:pt x="0" y="1968487"/>
                </a:lnTo>
                <a:lnTo>
                  <a:pt x="0" y="0"/>
                </a:lnTo>
                <a:close/>
              </a:path>
            </a:pathLst>
          </a:custGeom>
          <a:blipFill rotWithShape="1">
            <a:blip r:embed="rId6">
              <a:alphaModFix/>
            </a:blip>
            <a:stretch>
              <a:fillRect b="0" l="0" r="0" t="0"/>
            </a:stretch>
          </a:blipFill>
          <a:ln>
            <a:noFill/>
          </a:ln>
        </p:spPr>
      </p:sp>
      <p:sp>
        <p:nvSpPr>
          <p:cNvPr id="144" name="Google Shape;144;p17"/>
          <p:cNvSpPr/>
          <p:nvPr/>
        </p:nvSpPr>
        <p:spPr>
          <a:xfrm>
            <a:off x="9426429" y="617555"/>
            <a:ext cx="870906" cy="1312325"/>
          </a:xfrm>
          <a:custGeom>
            <a:rect b="b" l="l" r="r" t="t"/>
            <a:pathLst>
              <a:path extrusionOk="0" h="1312325" w="870906">
                <a:moveTo>
                  <a:pt x="0" y="0"/>
                </a:moveTo>
                <a:lnTo>
                  <a:pt x="870906" y="0"/>
                </a:lnTo>
                <a:lnTo>
                  <a:pt x="870906" y="1312324"/>
                </a:lnTo>
                <a:lnTo>
                  <a:pt x="0" y="1312324"/>
                </a:lnTo>
                <a:lnTo>
                  <a:pt x="0" y="0"/>
                </a:lnTo>
                <a:close/>
              </a:path>
            </a:pathLst>
          </a:custGeom>
          <a:blipFill rotWithShape="1">
            <a:blip r:embed="rId7">
              <a:alphaModFix/>
            </a:blip>
            <a:stretch>
              <a:fillRect b="0" l="0" r="0" t="0"/>
            </a:stretch>
          </a:blipFill>
          <a:ln>
            <a:noFill/>
          </a:ln>
        </p:spPr>
      </p:sp>
      <p:sp>
        <p:nvSpPr>
          <p:cNvPr id="145" name="Google Shape;145;p17"/>
          <p:cNvSpPr/>
          <p:nvPr/>
        </p:nvSpPr>
        <p:spPr>
          <a:xfrm>
            <a:off x="7976440" y="617555"/>
            <a:ext cx="1324364" cy="1312325"/>
          </a:xfrm>
          <a:custGeom>
            <a:rect b="b" l="l" r="r" t="t"/>
            <a:pathLst>
              <a:path extrusionOk="0" h="1312325" w="1324364">
                <a:moveTo>
                  <a:pt x="0" y="0"/>
                </a:moveTo>
                <a:lnTo>
                  <a:pt x="1324364" y="0"/>
                </a:lnTo>
                <a:lnTo>
                  <a:pt x="1324364" y="1312324"/>
                </a:lnTo>
                <a:lnTo>
                  <a:pt x="0" y="1312324"/>
                </a:lnTo>
                <a:lnTo>
                  <a:pt x="0" y="0"/>
                </a:lnTo>
                <a:close/>
              </a:path>
            </a:pathLst>
          </a:custGeom>
          <a:blipFill rotWithShape="1">
            <a:blip r:embed="rId8">
              <a:alphaModFix/>
            </a:blip>
            <a:stretch>
              <a:fillRect b="0" l="0" r="0" t="0"/>
            </a:stretch>
          </a:blipFill>
          <a:ln>
            <a:noFill/>
          </a:ln>
        </p:spPr>
      </p:sp>
      <p:sp>
        <p:nvSpPr>
          <p:cNvPr id="146" name="Google Shape;146;p17"/>
          <p:cNvSpPr/>
          <p:nvPr/>
        </p:nvSpPr>
        <p:spPr>
          <a:xfrm>
            <a:off x="7840871" y="2098441"/>
            <a:ext cx="1147687" cy="1312325"/>
          </a:xfrm>
          <a:custGeom>
            <a:rect b="b" l="l" r="r" t="t"/>
            <a:pathLst>
              <a:path extrusionOk="0" h="1312325" w="1147687">
                <a:moveTo>
                  <a:pt x="0" y="0"/>
                </a:moveTo>
                <a:lnTo>
                  <a:pt x="1147688" y="0"/>
                </a:lnTo>
                <a:lnTo>
                  <a:pt x="1147688" y="1312325"/>
                </a:lnTo>
                <a:lnTo>
                  <a:pt x="0" y="1312325"/>
                </a:lnTo>
                <a:lnTo>
                  <a:pt x="0" y="0"/>
                </a:lnTo>
                <a:close/>
              </a:path>
            </a:pathLst>
          </a:custGeom>
          <a:blipFill rotWithShape="1">
            <a:blip r:embed="rId9">
              <a:alphaModFix/>
            </a:blip>
            <a:stretch>
              <a:fillRect b="0" l="0" r="0" t="0"/>
            </a:stretch>
          </a:blipFill>
          <a:ln>
            <a:noFill/>
          </a:ln>
        </p:spPr>
      </p:sp>
      <p:sp>
        <p:nvSpPr>
          <p:cNvPr id="147" name="Google Shape;147;p17"/>
          <p:cNvSpPr/>
          <p:nvPr/>
        </p:nvSpPr>
        <p:spPr>
          <a:xfrm>
            <a:off x="9110269" y="2357514"/>
            <a:ext cx="1187066" cy="1053252"/>
          </a:xfrm>
          <a:custGeom>
            <a:rect b="b" l="l" r="r" t="t"/>
            <a:pathLst>
              <a:path extrusionOk="0" h="1053252" w="1187066">
                <a:moveTo>
                  <a:pt x="0" y="0"/>
                </a:moveTo>
                <a:lnTo>
                  <a:pt x="1187066" y="0"/>
                </a:lnTo>
                <a:lnTo>
                  <a:pt x="1187066" y="1053252"/>
                </a:lnTo>
                <a:lnTo>
                  <a:pt x="0" y="1053252"/>
                </a:lnTo>
                <a:lnTo>
                  <a:pt x="0" y="0"/>
                </a:lnTo>
                <a:close/>
              </a:path>
            </a:pathLst>
          </a:custGeom>
          <a:blipFill rotWithShape="1">
            <a:blip r:embed="rId10">
              <a:alphaModFix/>
            </a:blip>
            <a:stretch>
              <a:fillRect b="0" l="0" r="0" t="0"/>
            </a:stretch>
          </a:blipFill>
          <a:ln>
            <a:noFill/>
          </a:ln>
        </p:spPr>
      </p:sp>
      <p:sp>
        <p:nvSpPr>
          <p:cNvPr id="148" name="Google Shape;148;p17"/>
          <p:cNvSpPr/>
          <p:nvPr/>
        </p:nvSpPr>
        <p:spPr>
          <a:xfrm>
            <a:off x="10422267" y="701836"/>
            <a:ext cx="1133371" cy="1312325"/>
          </a:xfrm>
          <a:custGeom>
            <a:rect b="b" l="l" r="r" t="t"/>
            <a:pathLst>
              <a:path extrusionOk="0" h="1312325" w="1133371">
                <a:moveTo>
                  <a:pt x="0" y="0"/>
                </a:moveTo>
                <a:lnTo>
                  <a:pt x="1133371" y="0"/>
                </a:lnTo>
                <a:lnTo>
                  <a:pt x="1133371" y="1312324"/>
                </a:lnTo>
                <a:lnTo>
                  <a:pt x="0" y="1312324"/>
                </a:lnTo>
                <a:lnTo>
                  <a:pt x="0" y="0"/>
                </a:lnTo>
                <a:close/>
              </a:path>
            </a:pathLst>
          </a:custGeom>
          <a:blipFill rotWithShape="1">
            <a:blip r:embed="rId3">
              <a:alphaModFix/>
            </a:blip>
            <a:stretch>
              <a:fillRect b="0" l="0" r="0" t="0"/>
            </a:stretch>
          </a:blipFill>
          <a:ln>
            <a:noFill/>
          </a:ln>
        </p:spPr>
      </p:sp>
      <p:sp>
        <p:nvSpPr>
          <p:cNvPr id="149" name="Google Shape;149;p17"/>
          <p:cNvSpPr/>
          <p:nvPr/>
        </p:nvSpPr>
        <p:spPr>
          <a:xfrm>
            <a:off x="10422267" y="2182722"/>
            <a:ext cx="1312325" cy="1312325"/>
          </a:xfrm>
          <a:custGeom>
            <a:rect b="b" l="l" r="r" t="t"/>
            <a:pathLst>
              <a:path extrusionOk="0" h="1312325" w="1312325">
                <a:moveTo>
                  <a:pt x="0" y="0"/>
                </a:moveTo>
                <a:lnTo>
                  <a:pt x="1312325" y="0"/>
                </a:lnTo>
                <a:lnTo>
                  <a:pt x="1312325" y="1312325"/>
                </a:lnTo>
                <a:lnTo>
                  <a:pt x="0" y="1312325"/>
                </a:lnTo>
                <a:lnTo>
                  <a:pt x="0" y="0"/>
                </a:lnTo>
                <a:close/>
              </a:path>
            </a:pathLst>
          </a:custGeom>
          <a:blipFill rotWithShape="1">
            <a:blip r:embed="rId4">
              <a:alphaModFix/>
            </a:blip>
            <a:stretch>
              <a:fillRect b="0" l="0" r="0" t="0"/>
            </a:stretch>
          </a:blipFill>
          <a:ln>
            <a:noFill/>
          </a:ln>
        </p:spPr>
      </p:sp>
      <p:sp>
        <p:nvSpPr>
          <p:cNvPr id="150" name="Google Shape;150;p17"/>
          <p:cNvSpPr/>
          <p:nvPr/>
        </p:nvSpPr>
        <p:spPr>
          <a:xfrm>
            <a:off x="11685639" y="701836"/>
            <a:ext cx="1228101" cy="592120"/>
          </a:xfrm>
          <a:custGeom>
            <a:rect b="b" l="l" r="r" t="t"/>
            <a:pathLst>
              <a:path extrusionOk="0" h="592120" w="1228101">
                <a:moveTo>
                  <a:pt x="0" y="0"/>
                </a:moveTo>
                <a:lnTo>
                  <a:pt x="1228102" y="0"/>
                </a:lnTo>
                <a:lnTo>
                  <a:pt x="1228102" y="592120"/>
                </a:lnTo>
                <a:lnTo>
                  <a:pt x="0" y="592120"/>
                </a:lnTo>
                <a:lnTo>
                  <a:pt x="0" y="0"/>
                </a:lnTo>
                <a:close/>
              </a:path>
            </a:pathLst>
          </a:custGeom>
          <a:blipFill rotWithShape="1">
            <a:blip r:embed="rId5">
              <a:alphaModFix/>
            </a:blip>
            <a:stretch>
              <a:fillRect b="0" l="0" r="0" t="0"/>
            </a:stretch>
          </a:blipFill>
          <a:ln>
            <a:noFill/>
          </a:ln>
        </p:spPr>
      </p:sp>
      <p:sp>
        <p:nvSpPr>
          <p:cNvPr id="151" name="Google Shape;151;p17"/>
          <p:cNvSpPr/>
          <p:nvPr/>
        </p:nvSpPr>
        <p:spPr>
          <a:xfrm>
            <a:off x="11685639" y="1526560"/>
            <a:ext cx="1218157" cy="1968487"/>
          </a:xfrm>
          <a:custGeom>
            <a:rect b="b" l="l" r="r" t="t"/>
            <a:pathLst>
              <a:path extrusionOk="0" h="1968487" w="1218157">
                <a:moveTo>
                  <a:pt x="0" y="0"/>
                </a:moveTo>
                <a:lnTo>
                  <a:pt x="1218157" y="0"/>
                </a:lnTo>
                <a:lnTo>
                  <a:pt x="1218157" y="1968487"/>
                </a:lnTo>
                <a:lnTo>
                  <a:pt x="0" y="1968487"/>
                </a:lnTo>
                <a:lnTo>
                  <a:pt x="0" y="0"/>
                </a:lnTo>
                <a:close/>
              </a:path>
            </a:pathLst>
          </a:custGeom>
          <a:blipFill rotWithShape="1">
            <a:blip r:embed="rId6">
              <a:alphaModFix/>
            </a:blip>
            <a:stretch>
              <a:fillRect b="0" l="0" r="0" t="0"/>
            </a:stretch>
          </a:blipFill>
          <a:ln>
            <a:noFill/>
          </a:ln>
        </p:spPr>
      </p:sp>
      <p:sp>
        <p:nvSpPr>
          <p:cNvPr id="152" name="Google Shape;152;p17"/>
          <p:cNvSpPr/>
          <p:nvPr/>
        </p:nvSpPr>
        <p:spPr>
          <a:xfrm>
            <a:off x="14489353" y="701836"/>
            <a:ext cx="870906" cy="1312325"/>
          </a:xfrm>
          <a:custGeom>
            <a:rect b="b" l="l" r="r" t="t"/>
            <a:pathLst>
              <a:path extrusionOk="0" h="1312325" w="870906">
                <a:moveTo>
                  <a:pt x="0" y="0"/>
                </a:moveTo>
                <a:lnTo>
                  <a:pt x="870907" y="0"/>
                </a:lnTo>
                <a:lnTo>
                  <a:pt x="870907" y="1312324"/>
                </a:lnTo>
                <a:lnTo>
                  <a:pt x="0" y="1312324"/>
                </a:lnTo>
                <a:lnTo>
                  <a:pt x="0" y="0"/>
                </a:lnTo>
                <a:close/>
              </a:path>
            </a:pathLst>
          </a:custGeom>
          <a:blipFill rotWithShape="1">
            <a:blip r:embed="rId7">
              <a:alphaModFix/>
            </a:blip>
            <a:stretch>
              <a:fillRect b="0" l="0" r="0" t="0"/>
            </a:stretch>
          </a:blipFill>
          <a:ln>
            <a:noFill/>
          </a:ln>
        </p:spPr>
      </p:sp>
      <p:sp>
        <p:nvSpPr>
          <p:cNvPr id="153" name="Google Shape;153;p17"/>
          <p:cNvSpPr/>
          <p:nvPr/>
        </p:nvSpPr>
        <p:spPr>
          <a:xfrm>
            <a:off x="13039365" y="701836"/>
            <a:ext cx="1324364" cy="1312325"/>
          </a:xfrm>
          <a:custGeom>
            <a:rect b="b" l="l" r="r" t="t"/>
            <a:pathLst>
              <a:path extrusionOk="0" h="1312325" w="1324364">
                <a:moveTo>
                  <a:pt x="0" y="0"/>
                </a:moveTo>
                <a:lnTo>
                  <a:pt x="1324364" y="0"/>
                </a:lnTo>
                <a:lnTo>
                  <a:pt x="1324364" y="1312324"/>
                </a:lnTo>
                <a:lnTo>
                  <a:pt x="0" y="1312324"/>
                </a:lnTo>
                <a:lnTo>
                  <a:pt x="0" y="0"/>
                </a:lnTo>
                <a:close/>
              </a:path>
            </a:pathLst>
          </a:custGeom>
          <a:blipFill rotWithShape="1">
            <a:blip r:embed="rId8">
              <a:alphaModFix/>
            </a:blip>
            <a:stretch>
              <a:fillRect b="0" l="0" r="0" t="0"/>
            </a:stretch>
          </a:blipFill>
          <a:ln>
            <a:noFill/>
          </a:ln>
        </p:spPr>
      </p:sp>
      <p:sp>
        <p:nvSpPr>
          <p:cNvPr id="154" name="Google Shape;154;p17"/>
          <p:cNvSpPr/>
          <p:nvPr/>
        </p:nvSpPr>
        <p:spPr>
          <a:xfrm>
            <a:off x="12903796" y="2182722"/>
            <a:ext cx="1147687" cy="1312325"/>
          </a:xfrm>
          <a:custGeom>
            <a:rect b="b" l="l" r="r" t="t"/>
            <a:pathLst>
              <a:path extrusionOk="0" h="1312325" w="1147687">
                <a:moveTo>
                  <a:pt x="0" y="0"/>
                </a:moveTo>
                <a:lnTo>
                  <a:pt x="1147687" y="0"/>
                </a:lnTo>
                <a:lnTo>
                  <a:pt x="1147687" y="1312325"/>
                </a:lnTo>
                <a:lnTo>
                  <a:pt x="0" y="1312325"/>
                </a:lnTo>
                <a:lnTo>
                  <a:pt x="0" y="0"/>
                </a:lnTo>
                <a:close/>
              </a:path>
            </a:pathLst>
          </a:custGeom>
          <a:blipFill rotWithShape="1">
            <a:blip r:embed="rId9">
              <a:alphaModFix/>
            </a:blip>
            <a:stretch>
              <a:fillRect b="0" l="0" r="0" t="0"/>
            </a:stretch>
          </a:blipFill>
          <a:ln>
            <a:noFill/>
          </a:ln>
        </p:spPr>
      </p:sp>
      <p:sp>
        <p:nvSpPr>
          <p:cNvPr id="155" name="Google Shape;155;p17"/>
          <p:cNvSpPr/>
          <p:nvPr/>
        </p:nvSpPr>
        <p:spPr>
          <a:xfrm>
            <a:off x="14173193" y="2441795"/>
            <a:ext cx="1187066" cy="1053252"/>
          </a:xfrm>
          <a:custGeom>
            <a:rect b="b" l="l" r="r" t="t"/>
            <a:pathLst>
              <a:path extrusionOk="0" h="1053252" w="1187066">
                <a:moveTo>
                  <a:pt x="0" y="0"/>
                </a:moveTo>
                <a:lnTo>
                  <a:pt x="1187067" y="0"/>
                </a:lnTo>
                <a:lnTo>
                  <a:pt x="1187067" y="1053252"/>
                </a:lnTo>
                <a:lnTo>
                  <a:pt x="0" y="1053252"/>
                </a:lnTo>
                <a:lnTo>
                  <a:pt x="0" y="0"/>
                </a:lnTo>
                <a:close/>
              </a:path>
            </a:pathLst>
          </a:custGeom>
          <a:blipFill rotWithShape="1">
            <a:blip r:embed="rId10">
              <a:alphaModFix/>
            </a:blip>
            <a:stretch>
              <a:fillRect b="0" l="0" r="0" t="0"/>
            </a:stretch>
          </a:blipFill>
          <a:ln>
            <a:noFill/>
          </a:ln>
        </p:spPr>
      </p:sp>
      <p:sp>
        <p:nvSpPr>
          <p:cNvPr id="156" name="Google Shape;156;p17"/>
          <p:cNvSpPr/>
          <p:nvPr/>
        </p:nvSpPr>
        <p:spPr>
          <a:xfrm>
            <a:off x="296418" y="3664597"/>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57" name="Google Shape;157;p17"/>
          <p:cNvSpPr/>
          <p:nvPr/>
        </p:nvSpPr>
        <p:spPr>
          <a:xfrm>
            <a:off x="296418" y="5145484"/>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158" name="Google Shape;158;p17"/>
          <p:cNvSpPr/>
          <p:nvPr/>
        </p:nvSpPr>
        <p:spPr>
          <a:xfrm>
            <a:off x="1559790" y="3664597"/>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159" name="Google Shape;159;p17"/>
          <p:cNvSpPr/>
          <p:nvPr/>
        </p:nvSpPr>
        <p:spPr>
          <a:xfrm>
            <a:off x="1559790" y="4489321"/>
            <a:ext cx="1218157" cy="1968487"/>
          </a:xfrm>
          <a:custGeom>
            <a:rect b="b" l="l" r="r" t="t"/>
            <a:pathLst>
              <a:path extrusionOk="0" h="1968487" w="1218157">
                <a:moveTo>
                  <a:pt x="0" y="0"/>
                </a:moveTo>
                <a:lnTo>
                  <a:pt x="1218157" y="0"/>
                </a:lnTo>
                <a:lnTo>
                  <a:pt x="1218157" y="1968487"/>
                </a:lnTo>
                <a:lnTo>
                  <a:pt x="0" y="1968487"/>
                </a:lnTo>
                <a:lnTo>
                  <a:pt x="0" y="0"/>
                </a:lnTo>
                <a:close/>
              </a:path>
            </a:pathLst>
          </a:custGeom>
          <a:blipFill rotWithShape="1">
            <a:blip r:embed="rId6">
              <a:alphaModFix/>
            </a:blip>
            <a:stretch>
              <a:fillRect b="0" l="0" r="0" t="0"/>
            </a:stretch>
          </a:blipFill>
          <a:ln>
            <a:noFill/>
          </a:ln>
        </p:spPr>
      </p:sp>
      <p:sp>
        <p:nvSpPr>
          <p:cNvPr id="160" name="Google Shape;160;p17"/>
          <p:cNvSpPr/>
          <p:nvPr/>
        </p:nvSpPr>
        <p:spPr>
          <a:xfrm>
            <a:off x="4363504" y="3664597"/>
            <a:ext cx="870906" cy="1312325"/>
          </a:xfrm>
          <a:custGeom>
            <a:rect b="b" l="l" r="r" t="t"/>
            <a:pathLst>
              <a:path extrusionOk="0" h="1312325" w="870906">
                <a:moveTo>
                  <a:pt x="0" y="0"/>
                </a:moveTo>
                <a:lnTo>
                  <a:pt x="870906" y="0"/>
                </a:lnTo>
                <a:lnTo>
                  <a:pt x="870906" y="1312325"/>
                </a:lnTo>
                <a:lnTo>
                  <a:pt x="0" y="1312325"/>
                </a:lnTo>
                <a:lnTo>
                  <a:pt x="0" y="0"/>
                </a:lnTo>
                <a:close/>
              </a:path>
            </a:pathLst>
          </a:custGeom>
          <a:blipFill rotWithShape="1">
            <a:blip r:embed="rId7">
              <a:alphaModFix/>
            </a:blip>
            <a:stretch>
              <a:fillRect b="0" l="0" r="0" t="0"/>
            </a:stretch>
          </a:blipFill>
          <a:ln>
            <a:noFill/>
          </a:ln>
        </p:spPr>
      </p:sp>
      <p:sp>
        <p:nvSpPr>
          <p:cNvPr id="161" name="Google Shape;161;p17"/>
          <p:cNvSpPr/>
          <p:nvPr/>
        </p:nvSpPr>
        <p:spPr>
          <a:xfrm>
            <a:off x="2913516" y="3664597"/>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162" name="Google Shape;162;p17"/>
          <p:cNvSpPr/>
          <p:nvPr/>
        </p:nvSpPr>
        <p:spPr>
          <a:xfrm>
            <a:off x="2777947" y="5145484"/>
            <a:ext cx="1147687" cy="1312325"/>
          </a:xfrm>
          <a:custGeom>
            <a:rect b="b" l="l" r="r" t="t"/>
            <a:pathLst>
              <a:path extrusionOk="0" h="1312325" w="1147687">
                <a:moveTo>
                  <a:pt x="0" y="0"/>
                </a:moveTo>
                <a:lnTo>
                  <a:pt x="1147687" y="0"/>
                </a:lnTo>
                <a:lnTo>
                  <a:pt x="1147687" y="1312324"/>
                </a:lnTo>
                <a:lnTo>
                  <a:pt x="0" y="1312324"/>
                </a:lnTo>
                <a:lnTo>
                  <a:pt x="0" y="0"/>
                </a:lnTo>
                <a:close/>
              </a:path>
            </a:pathLst>
          </a:custGeom>
          <a:blipFill rotWithShape="1">
            <a:blip r:embed="rId9">
              <a:alphaModFix/>
            </a:blip>
            <a:stretch>
              <a:fillRect b="0" l="0" r="0" t="0"/>
            </a:stretch>
          </a:blipFill>
          <a:ln>
            <a:noFill/>
          </a:ln>
        </p:spPr>
      </p:sp>
      <p:sp>
        <p:nvSpPr>
          <p:cNvPr id="163" name="Google Shape;163;p17"/>
          <p:cNvSpPr/>
          <p:nvPr/>
        </p:nvSpPr>
        <p:spPr>
          <a:xfrm>
            <a:off x="4047344" y="5404557"/>
            <a:ext cx="1187066" cy="1053252"/>
          </a:xfrm>
          <a:custGeom>
            <a:rect b="b" l="l" r="r" t="t"/>
            <a:pathLst>
              <a:path extrusionOk="0" h="1053252" w="1187066">
                <a:moveTo>
                  <a:pt x="0" y="0"/>
                </a:moveTo>
                <a:lnTo>
                  <a:pt x="1187066" y="0"/>
                </a:lnTo>
                <a:lnTo>
                  <a:pt x="1187066" y="1053251"/>
                </a:lnTo>
                <a:lnTo>
                  <a:pt x="0" y="1053251"/>
                </a:lnTo>
                <a:lnTo>
                  <a:pt x="0" y="0"/>
                </a:lnTo>
                <a:close/>
              </a:path>
            </a:pathLst>
          </a:custGeom>
          <a:blipFill rotWithShape="1">
            <a:blip r:embed="rId10">
              <a:alphaModFix/>
            </a:blip>
            <a:stretch>
              <a:fillRect b="0" l="0" r="0" t="0"/>
            </a:stretch>
          </a:blipFill>
          <a:ln>
            <a:noFill/>
          </a:ln>
        </p:spPr>
      </p:sp>
      <p:sp>
        <p:nvSpPr>
          <p:cNvPr id="164" name="Google Shape;164;p17"/>
          <p:cNvSpPr/>
          <p:nvPr/>
        </p:nvSpPr>
        <p:spPr>
          <a:xfrm>
            <a:off x="5359343" y="3664597"/>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65" name="Google Shape;165;p17"/>
          <p:cNvSpPr/>
          <p:nvPr/>
        </p:nvSpPr>
        <p:spPr>
          <a:xfrm>
            <a:off x="5359343" y="5145484"/>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166" name="Google Shape;166;p17"/>
          <p:cNvSpPr/>
          <p:nvPr/>
        </p:nvSpPr>
        <p:spPr>
          <a:xfrm>
            <a:off x="6622715" y="3664597"/>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167" name="Google Shape;167;p17"/>
          <p:cNvSpPr/>
          <p:nvPr/>
        </p:nvSpPr>
        <p:spPr>
          <a:xfrm>
            <a:off x="6622715" y="4489321"/>
            <a:ext cx="1218157" cy="1968487"/>
          </a:xfrm>
          <a:custGeom>
            <a:rect b="b" l="l" r="r" t="t"/>
            <a:pathLst>
              <a:path extrusionOk="0" h="1968487" w="1218157">
                <a:moveTo>
                  <a:pt x="0" y="0"/>
                </a:moveTo>
                <a:lnTo>
                  <a:pt x="1218156" y="0"/>
                </a:lnTo>
                <a:lnTo>
                  <a:pt x="1218156" y="1968487"/>
                </a:lnTo>
                <a:lnTo>
                  <a:pt x="0" y="1968487"/>
                </a:lnTo>
                <a:lnTo>
                  <a:pt x="0" y="0"/>
                </a:lnTo>
                <a:close/>
              </a:path>
            </a:pathLst>
          </a:custGeom>
          <a:blipFill rotWithShape="1">
            <a:blip r:embed="rId6">
              <a:alphaModFix/>
            </a:blip>
            <a:stretch>
              <a:fillRect b="0" l="0" r="0" t="0"/>
            </a:stretch>
          </a:blipFill>
          <a:ln>
            <a:noFill/>
          </a:ln>
        </p:spPr>
      </p:sp>
      <p:sp>
        <p:nvSpPr>
          <p:cNvPr id="168" name="Google Shape;168;p17"/>
          <p:cNvSpPr/>
          <p:nvPr/>
        </p:nvSpPr>
        <p:spPr>
          <a:xfrm>
            <a:off x="9426429" y="3664597"/>
            <a:ext cx="870906" cy="1312325"/>
          </a:xfrm>
          <a:custGeom>
            <a:rect b="b" l="l" r="r" t="t"/>
            <a:pathLst>
              <a:path extrusionOk="0" h="1312325" w="870906">
                <a:moveTo>
                  <a:pt x="0" y="0"/>
                </a:moveTo>
                <a:lnTo>
                  <a:pt x="870906" y="0"/>
                </a:lnTo>
                <a:lnTo>
                  <a:pt x="870906" y="1312325"/>
                </a:lnTo>
                <a:lnTo>
                  <a:pt x="0" y="1312325"/>
                </a:lnTo>
                <a:lnTo>
                  <a:pt x="0" y="0"/>
                </a:lnTo>
                <a:close/>
              </a:path>
            </a:pathLst>
          </a:custGeom>
          <a:blipFill rotWithShape="1">
            <a:blip r:embed="rId7">
              <a:alphaModFix/>
            </a:blip>
            <a:stretch>
              <a:fillRect b="0" l="0" r="0" t="0"/>
            </a:stretch>
          </a:blipFill>
          <a:ln>
            <a:noFill/>
          </a:ln>
        </p:spPr>
      </p:sp>
      <p:sp>
        <p:nvSpPr>
          <p:cNvPr id="169" name="Google Shape;169;p17"/>
          <p:cNvSpPr/>
          <p:nvPr/>
        </p:nvSpPr>
        <p:spPr>
          <a:xfrm>
            <a:off x="7976440" y="3664597"/>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170" name="Google Shape;170;p17"/>
          <p:cNvSpPr/>
          <p:nvPr/>
        </p:nvSpPr>
        <p:spPr>
          <a:xfrm>
            <a:off x="7840871" y="5145484"/>
            <a:ext cx="1147687" cy="1312325"/>
          </a:xfrm>
          <a:custGeom>
            <a:rect b="b" l="l" r="r" t="t"/>
            <a:pathLst>
              <a:path extrusionOk="0" h="1312325" w="1147687">
                <a:moveTo>
                  <a:pt x="0" y="0"/>
                </a:moveTo>
                <a:lnTo>
                  <a:pt x="1147688" y="0"/>
                </a:lnTo>
                <a:lnTo>
                  <a:pt x="1147688" y="1312324"/>
                </a:lnTo>
                <a:lnTo>
                  <a:pt x="0" y="1312324"/>
                </a:lnTo>
                <a:lnTo>
                  <a:pt x="0" y="0"/>
                </a:lnTo>
                <a:close/>
              </a:path>
            </a:pathLst>
          </a:custGeom>
          <a:blipFill rotWithShape="1">
            <a:blip r:embed="rId9">
              <a:alphaModFix/>
            </a:blip>
            <a:stretch>
              <a:fillRect b="0" l="0" r="0" t="0"/>
            </a:stretch>
          </a:blipFill>
          <a:ln>
            <a:noFill/>
          </a:ln>
        </p:spPr>
      </p:sp>
      <p:sp>
        <p:nvSpPr>
          <p:cNvPr id="171" name="Google Shape;171;p17"/>
          <p:cNvSpPr/>
          <p:nvPr/>
        </p:nvSpPr>
        <p:spPr>
          <a:xfrm>
            <a:off x="9110269" y="5404557"/>
            <a:ext cx="1187066" cy="1053252"/>
          </a:xfrm>
          <a:custGeom>
            <a:rect b="b" l="l" r="r" t="t"/>
            <a:pathLst>
              <a:path extrusionOk="0" h="1053252" w="1187066">
                <a:moveTo>
                  <a:pt x="0" y="0"/>
                </a:moveTo>
                <a:lnTo>
                  <a:pt x="1187066" y="0"/>
                </a:lnTo>
                <a:lnTo>
                  <a:pt x="1187066" y="1053251"/>
                </a:lnTo>
                <a:lnTo>
                  <a:pt x="0" y="1053251"/>
                </a:lnTo>
                <a:lnTo>
                  <a:pt x="0" y="0"/>
                </a:lnTo>
                <a:close/>
              </a:path>
            </a:pathLst>
          </a:custGeom>
          <a:blipFill rotWithShape="1">
            <a:blip r:embed="rId10">
              <a:alphaModFix/>
            </a:blip>
            <a:stretch>
              <a:fillRect b="0" l="0" r="0" t="0"/>
            </a:stretch>
          </a:blipFill>
          <a:ln>
            <a:noFill/>
          </a:ln>
        </p:spPr>
      </p:sp>
      <p:sp>
        <p:nvSpPr>
          <p:cNvPr id="172" name="Google Shape;172;p17"/>
          <p:cNvSpPr/>
          <p:nvPr/>
        </p:nvSpPr>
        <p:spPr>
          <a:xfrm>
            <a:off x="10422267" y="3748878"/>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73" name="Google Shape;173;p17"/>
          <p:cNvSpPr/>
          <p:nvPr/>
        </p:nvSpPr>
        <p:spPr>
          <a:xfrm>
            <a:off x="10422267" y="5229765"/>
            <a:ext cx="1312325" cy="1312325"/>
          </a:xfrm>
          <a:custGeom>
            <a:rect b="b" l="l" r="r" t="t"/>
            <a:pathLst>
              <a:path extrusionOk="0" h="1312325" w="1312325">
                <a:moveTo>
                  <a:pt x="0" y="0"/>
                </a:moveTo>
                <a:lnTo>
                  <a:pt x="1312325" y="0"/>
                </a:lnTo>
                <a:lnTo>
                  <a:pt x="1312325" y="1312324"/>
                </a:lnTo>
                <a:lnTo>
                  <a:pt x="0" y="1312324"/>
                </a:lnTo>
                <a:lnTo>
                  <a:pt x="0" y="0"/>
                </a:lnTo>
                <a:close/>
              </a:path>
            </a:pathLst>
          </a:custGeom>
          <a:blipFill rotWithShape="1">
            <a:blip r:embed="rId4">
              <a:alphaModFix/>
            </a:blip>
            <a:stretch>
              <a:fillRect b="0" l="0" r="0" t="0"/>
            </a:stretch>
          </a:blipFill>
          <a:ln>
            <a:noFill/>
          </a:ln>
        </p:spPr>
      </p:sp>
      <p:sp>
        <p:nvSpPr>
          <p:cNvPr id="174" name="Google Shape;174;p17"/>
          <p:cNvSpPr/>
          <p:nvPr/>
        </p:nvSpPr>
        <p:spPr>
          <a:xfrm>
            <a:off x="11685639" y="3748878"/>
            <a:ext cx="1228101" cy="592120"/>
          </a:xfrm>
          <a:custGeom>
            <a:rect b="b" l="l" r="r" t="t"/>
            <a:pathLst>
              <a:path extrusionOk="0" h="592120" w="1228101">
                <a:moveTo>
                  <a:pt x="0" y="0"/>
                </a:moveTo>
                <a:lnTo>
                  <a:pt x="1228102" y="0"/>
                </a:lnTo>
                <a:lnTo>
                  <a:pt x="1228102" y="592121"/>
                </a:lnTo>
                <a:lnTo>
                  <a:pt x="0" y="592121"/>
                </a:lnTo>
                <a:lnTo>
                  <a:pt x="0" y="0"/>
                </a:lnTo>
                <a:close/>
              </a:path>
            </a:pathLst>
          </a:custGeom>
          <a:blipFill rotWithShape="1">
            <a:blip r:embed="rId5">
              <a:alphaModFix/>
            </a:blip>
            <a:stretch>
              <a:fillRect b="0" l="0" r="0" t="0"/>
            </a:stretch>
          </a:blipFill>
          <a:ln>
            <a:noFill/>
          </a:ln>
        </p:spPr>
      </p:sp>
      <p:sp>
        <p:nvSpPr>
          <p:cNvPr id="175" name="Google Shape;175;p17"/>
          <p:cNvSpPr/>
          <p:nvPr/>
        </p:nvSpPr>
        <p:spPr>
          <a:xfrm>
            <a:off x="11685639" y="4573602"/>
            <a:ext cx="1218157" cy="1968487"/>
          </a:xfrm>
          <a:custGeom>
            <a:rect b="b" l="l" r="r" t="t"/>
            <a:pathLst>
              <a:path extrusionOk="0" h="1968487" w="1218157">
                <a:moveTo>
                  <a:pt x="0" y="0"/>
                </a:moveTo>
                <a:lnTo>
                  <a:pt x="1218157" y="0"/>
                </a:lnTo>
                <a:lnTo>
                  <a:pt x="1218157" y="1968487"/>
                </a:lnTo>
                <a:lnTo>
                  <a:pt x="0" y="1968487"/>
                </a:lnTo>
                <a:lnTo>
                  <a:pt x="0" y="0"/>
                </a:lnTo>
                <a:close/>
              </a:path>
            </a:pathLst>
          </a:custGeom>
          <a:blipFill rotWithShape="1">
            <a:blip r:embed="rId6">
              <a:alphaModFix/>
            </a:blip>
            <a:stretch>
              <a:fillRect b="0" l="0" r="0" t="0"/>
            </a:stretch>
          </a:blipFill>
          <a:ln>
            <a:noFill/>
          </a:ln>
        </p:spPr>
      </p:sp>
      <p:sp>
        <p:nvSpPr>
          <p:cNvPr id="176" name="Google Shape;176;p17"/>
          <p:cNvSpPr/>
          <p:nvPr/>
        </p:nvSpPr>
        <p:spPr>
          <a:xfrm>
            <a:off x="14489353" y="3748878"/>
            <a:ext cx="870906" cy="1312325"/>
          </a:xfrm>
          <a:custGeom>
            <a:rect b="b" l="l" r="r" t="t"/>
            <a:pathLst>
              <a:path extrusionOk="0" h="1312325" w="870906">
                <a:moveTo>
                  <a:pt x="0" y="0"/>
                </a:moveTo>
                <a:lnTo>
                  <a:pt x="870907" y="0"/>
                </a:lnTo>
                <a:lnTo>
                  <a:pt x="870907" y="1312325"/>
                </a:lnTo>
                <a:lnTo>
                  <a:pt x="0" y="1312325"/>
                </a:lnTo>
                <a:lnTo>
                  <a:pt x="0" y="0"/>
                </a:lnTo>
                <a:close/>
              </a:path>
            </a:pathLst>
          </a:custGeom>
          <a:blipFill rotWithShape="1">
            <a:blip r:embed="rId7">
              <a:alphaModFix/>
            </a:blip>
            <a:stretch>
              <a:fillRect b="0" l="0" r="0" t="0"/>
            </a:stretch>
          </a:blipFill>
          <a:ln>
            <a:noFill/>
          </a:ln>
        </p:spPr>
      </p:sp>
      <p:sp>
        <p:nvSpPr>
          <p:cNvPr id="177" name="Google Shape;177;p17"/>
          <p:cNvSpPr/>
          <p:nvPr/>
        </p:nvSpPr>
        <p:spPr>
          <a:xfrm>
            <a:off x="13039365" y="3748878"/>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178" name="Google Shape;178;p17"/>
          <p:cNvSpPr/>
          <p:nvPr/>
        </p:nvSpPr>
        <p:spPr>
          <a:xfrm>
            <a:off x="12903796" y="5229765"/>
            <a:ext cx="1147687" cy="1312325"/>
          </a:xfrm>
          <a:custGeom>
            <a:rect b="b" l="l" r="r" t="t"/>
            <a:pathLst>
              <a:path extrusionOk="0" h="1312325" w="1147687">
                <a:moveTo>
                  <a:pt x="0" y="0"/>
                </a:moveTo>
                <a:lnTo>
                  <a:pt x="1147687" y="0"/>
                </a:lnTo>
                <a:lnTo>
                  <a:pt x="1147687" y="1312324"/>
                </a:lnTo>
                <a:lnTo>
                  <a:pt x="0" y="1312324"/>
                </a:lnTo>
                <a:lnTo>
                  <a:pt x="0" y="0"/>
                </a:lnTo>
                <a:close/>
              </a:path>
            </a:pathLst>
          </a:custGeom>
          <a:blipFill rotWithShape="1">
            <a:blip r:embed="rId9">
              <a:alphaModFix/>
            </a:blip>
            <a:stretch>
              <a:fillRect b="0" l="0" r="0" t="0"/>
            </a:stretch>
          </a:blipFill>
          <a:ln>
            <a:noFill/>
          </a:ln>
        </p:spPr>
      </p:sp>
      <p:sp>
        <p:nvSpPr>
          <p:cNvPr id="179" name="Google Shape;179;p17"/>
          <p:cNvSpPr/>
          <p:nvPr/>
        </p:nvSpPr>
        <p:spPr>
          <a:xfrm>
            <a:off x="14173193" y="5488837"/>
            <a:ext cx="1187066" cy="1053252"/>
          </a:xfrm>
          <a:custGeom>
            <a:rect b="b" l="l" r="r" t="t"/>
            <a:pathLst>
              <a:path extrusionOk="0" h="1053252" w="1187066">
                <a:moveTo>
                  <a:pt x="0" y="0"/>
                </a:moveTo>
                <a:lnTo>
                  <a:pt x="1187067" y="0"/>
                </a:lnTo>
                <a:lnTo>
                  <a:pt x="1187067" y="1053252"/>
                </a:lnTo>
                <a:lnTo>
                  <a:pt x="0" y="1053252"/>
                </a:lnTo>
                <a:lnTo>
                  <a:pt x="0" y="0"/>
                </a:lnTo>
                <a:close/>
              </a:path>
            </a:pathLst>
          </a:custGeom>
          <a:blipFill rotWithShape="1">
            <a:blip r:embed="rId10">
              <a:alphaModFix/>
            </a:blip>
            <a:stretch>
              <a:fillRect b="0" l="0" r="0" t="0"/>
            </a:stretch>
          </a:blipFill>
          <a:ln>
            <a:noFill/>
          </a:ln>
        </p:spPr>
      </p:sp>
      <p:sp>
        <p:nvSpPr>
          <p:cNvPr id="180" name="Google Shape;180;p17"/>
          <p:cNvSpPr/>
          <p:nvPr/>
        </p:nvSpPr>
        <p:spPr>
          <a:xfrm>
            <a:off x="296418" y="6791953"/>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81" name="Google Shape;181;p17"/>
          <p:cNvSpPr/>
          <p:nvPr/>
        </p:nvSpPr>
        <p:spPr>
          <a:xfrm>
            <a:off x="296418" y="8272840"/>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182" name="Google Shape;182;p17"/>
          <p:cNvSpPr/>
          <p:nvPr/>
        </p:nvSpPr>
        <p:spPr>
          <a:xfrm>
            <a:off x="1559790" y="6791953"/>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183" name="Google Shape;183;p17"/>
          <p:cNvSpPr/>
          <p:nvPr/>
        </p:nvSpPr>
        <p:spPr>
          <a:xfrm>
            <a:off x="1559790" y="7616678"/>
            <a:ext cx="1218157" cy="1968487"/>
          </a:xfrm>
          <a:custGeom>
            <a:rect b="b" l="l" r="r" t="t"/>
            <a:pathLst>
              <a:path extrusionOk="0" h="1968487" w="1218157">
                <a:moveTo>
                  <a:pt x="0" y="0"/>
                </a:moveTo>
                <a:lnTo>
                  <a:pt x="1218157" y="0"/>
                </a:lnTo>
                <a:lnTo>
                  <a:pt x="1218157" y="1968486"/>
                </a:lnTo>
                <a:lnTo>
                  <a:pt x="0" y="1968486"/>
                </a:lnTo>
                <a:lnTo>
                  <a:pt x="0" y="0"/>
                </a:lnTo>
                <a:close/>
              </a:path>
            </a:pathLst>
          </a:custGeom>
          <a:blipFill rotWithShape="1">
            <a:blip r:embed="rId6">
              <a:alphaModFix/>
            </a:blip>
            <a:stretch>
              <a:fillRect b="0" l="0" r="0" t="0"/>
            </a:stretch>
          </a:blipFill>
          <a:ln>
            <a:noFill/>
          </a:ln>
        </p:spPr>
      </p:sp>
      <p:sp>
        <p:nvSpPr>
          <p:cNvPr id="184" name="Google Shape;184;p17"/>
          <p:cNvSpPr/>
          <p:nvPr/>
        </p:nvSpPr>
        <p:spPr>
          <a:xfrm>
            <a:off x="4363504" y="6791953"/>
            <a:ext cx="870906" cy="1312325"/>
          </a:xfrm>
          <a:custGeom>
            <a:rect b="b" l="l" r="r" t="t"/>
            <a:pathLst>
              <a:path extrusionOk="0" h="1312325" w="870906">
                <a:moveTo>
                  <a:pt x="0" y="0"/>
                </a:moveTo>
                <a:lnTo>
                  <a:pt x="870906" y="0"/>
                </a:lnTo>
                <a:lnTo>
                  <a:pt x="870906" y="1312325"/>
                </a:lnTo>
                <a:lnTo>
                  <a:pt x="0" y="1312325"/>
                </a:lnTo>
                <a:lnTo>
                  <a:pt x="0" y="0"/>
                </a:lnTo>
                <a:close/>
              </a:path>
            </a:pathLst>
          </a:custGeom>
          <a:blipFill rotWithShape="1">
            <a:blip r:embed="rId7">
              <a:alphaModFix/>
            </a:blip>
            <a:stretch>
              <a:fillRect b="0" l="0" r="0" t="0"/>
            </a:stretch>
          </a:blipFill>
          <a:ln>
            <a:noFill/>
          </a:ln>
        </p:spPr>
      </p:sp>
      <p:sp>
        <p:nvSpPr>
          <p:cNvPr id="185" name="Google Shape;185;p17"/>
          <p:cNvSpPr/>
          <p:nvPr/>
        </p:nvSpPr>
        <p:spPr>
          <a:xfrm>
            <a:off x="2913516" y="6791953"/>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186" name="Google Shape;186;p17"/>
          <p:cNvSpPr/>
          <p:nvPr/>
        </p:nvSpPr>
        <p:spPr>
          <a:xfrm>
            <a:off x="2777947" y="8272840"/>
            <a:ext cx="1147687" cy="1312325"/>
          </a:xfrm>
          <a:custGeom>
            <a:rect b="b" l="l" r="r" t="t"/>
            <a:pathLst>
              <a:path extrusionOk="0" h="1312325" w="1147687">
                <a:moveTo>
                  <a:pt x="0" y="0"/>
                </a:moveTo>
                <a:lnTo>
                  <a:pt x="1147687" y="0"/>
                </a:lnTo>
                <a:lnTo>
                  <a:pt x="1147687" y="1312324"/>
                </a:lnTo>
                <a:lnTo>
                  <a:pt x="0" y="1312324"/>
                </a:lnTo>
                <a:lnTo>
                  <a:pt x="0" y="0"/>
                </a:lnTo>
                <a:close/>
              </a:path>
            </a:pathLst>
          </a:custGeom>
          <a:blipFill rotWithShape="1">
            <a:blip r:embed="rId9">
              <a:alphaModFix/>
            </a:blip>
            <a:stretch>
              <a:fillRect b="0" l="0" r="0" t="0"/>
            </a:stretch>
          </a:blipFill>
          <a:ln>
            <a:noFill/>
          </a:ln>
        </p:spPr>
      </p:sp>
      <p:sp>
        <p:nvSpPr>
          <p:cNvPr id="187" name="Google Shape;187;p17"/>
          <p:cNvSpPr/>
          <p:nvPr/>
        </p:nvSpPr>
        <p:spPr>
          <a:xfrm>
            <a:off x="4047344" y="8531913"/>
            <a:ext cx="1187066" cy="1053252"/>
          </a:xfrm>
          <a:custGeom>
            <a:rect b="b" l="l" r="r" t="t"/>
            <a:pathLst>
              <a:path extrusionOk="0" h="1053252" w="1187066">
                <a:moveTo>
                  <a:pt x="0" y="0"/>
                </a:moveTo>
                <a:lnTo>
                  <a:pt x="1187066" y="0"/>
                </a:lnTo>
                <a:lnTo>
                  <a:pt x="1187066" y="1053251"/>
                </a:lnTo>
                <a:lnTo>
                  <a:pt x="0" y="1053251"/>
                </a:lnTo>
                <a:lnTo>
                  <a:pt x="0" y="0"/>
                </a:lnTo>
                <a:close/>
              </a:path>
            </a:pathLst>
          </a:custGeom>
          <a:blipFill rotWithShape="1">
            <a:blip r:embed="rId10">
              <a:alphaModFix/>
            </a:blip>
            <a:stretch>
              <a:fillRect b="0" l="0" r="0" t="0"/>
            </a:stretch>
          </a:blipFill>
          <a:ln>
            <a:noFill/>
          </a:ln>
        </p:spPr>
      </p:sp>
      <p:sp>
        <p:nvSpPr>
          <p:cNvPr id="188" name="Google Shape;188;p17"/>
          <p:cNvSpPr/>
          <p:nvPr/>
        </p:nvSpPr>
        <p:spPr>
          <a:xfrm>
            <a:off x="5359343" y="6791953"/>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89" name="Google Shape;189;p17"/>
          <p:cNvSpPr/>
          <p:nvPr/>
        </p:nvSpPr>
        <p:spPr>
          <a:xfrm>
            <a:off x="5359343" y="8272840"/>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190" name="Google Shape;190;p17"/>
          <p:cNvSpPr/>
          <p:nvPr/>
        </p:nvSpPr>
        <p:spPr>
          <a:xfrm>
            <a:off x="6622715" y="6791953"/>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191" name="Google Shape;191;p17"/>
          <p:cNvSpPr/>
          <p:nvPr/>
        </p:nvSpPr>
        <p:spPr>
          <a:xfrm>
            <a:off x="6622715" y="7616678"/>
            <a:ext cx="1218157" cy="1968487"/>
          </a:xfrm>
          <a:custGeom>
            <a:rect b="b" l="l" r="r" t="t"/>
            <a:pathLst>
              <a:path extrusionOk="0" h="1968487" w="1218157">
                <a:moveTo>
                  <a:pt x="0" y="0"/>
                </a:moveTo>
                <a:lnTo>
                  <a:pt x="1218156" y="0"/>
                </a:lnTo>
                <a:lnTo>
                  <a:pt x="1218156" y="1968486"/>
                </a:lnTo>
                <a:lnTo>
                  <a:pt x="0" y="1968486"/>
                </a:lnTo>
                <a:lnTo>
                  <a:pt x="0" y="0"/>
                </a:lnTo>
                <a:close/>
              </a:path>
            </a:pathLst>
          </a:custGeom>
          <a:blipFill rotWithShape="1">
            <a:blip r:embed="rId6">
              <a:alphaModFix/>
            </a:blip>
            <a:stretch>
              <a:fillRect b="0" l="0" r="0" t="0"/>
            </a:stretch>
          </a:blipFill>
          <a:ln>
            <a:noFill/>
          </a:ln>
        </p:spPr>
      </p:sp>
      <p:sp>
        <p:nvSpPr>
          <p:cNvPr id="192" name="Google Shape;192;p17"/>
          <p:cNvSpPr/>
          <p:nvPr/>
        </p:nvSpPr>
        <p:spPr>
          <a:xfrm>
            <a:off x="9426429" y="6791953"/>
            <a:ext cx="870906" cy="1312325"/>
          </a:xfrm>
          <a:custGeom>
            <a:rect b="b" l="l" r="r" t="t"/>
            <a:pathLst>
              <a:path extrusionOk="0" h="1312325" w="870906">
                <a:moveTo>
                  <a:pt x="0" y="0"/>
                </a:moveTo>
                <a:lnTo>
                  <a:pt x="870906" y="0"/>
                </a:lnTo>
                <a:lnTo>
                  <a:pt x="870906" y="1312325"/>
                </a:lnTo>
                <a:lnTo>
                  <a:pt x="0" y="1312325"/>
                </a:lnTo>
                <a:lnTo>
                  <a:pt x="0" y="0"/>
                </a:lnTo>
                <a:close/>
              </a:path>
            </a:pathLst>
          </a:custGeom>
          <a:blipFill rotWithShape="1">
            <a:blip r:embed="rId7">
              <a:alphaModFix/>
            </a:blip>
            <a:stretch>
              <a:fillRect b="0" l="0" r="0" t="0"/>
            </a:stretch>
          </a:blipFill>
          <a:ln>
            <a:noFill/>
          </a:ln>
        </p:spPr>
      </p:sp>
      <p:sp>
        <p:nvSpPr>
          <p:cNvPr id="193" name="Google Shape;193;p17"/>
          <p:cNvSpPr/>
          <p:nvPr/>
        </p:nvSpPr>
        <p:spPr>
          <a:xfrm>
            <a:off x="7976440" y="6791953"/>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194" name="Google Shape;194;p17"/>
          <p:cNvSpPr/>
          <p:nvPr/>
        </p:nvSpPr>
        <p:spPr>
          <a:xfrm>
            <a:off x="7840871" y="8272840"/>
            <a:ext cx="1147687" cy="1312325"/>
          </a:xfrm>
          <a:custGeom>
            <a:rect b="b" l="l" r="r" t="t"/>
            <a:pathLst>
              <a:path extrusionOk="0" h="1312325" w="1147687">
                <a:moveTo>
                  <a:pt x="0" y="0"/>
                </a:moveTo>
                <a:lnTo>
                  <a:pt x="1147688" y="0"/>
                </a:lnTo>
                <a:lnTo>
                  <a:pt x="1147688" y="1312324"/>
                </a:lnTo>
                <a:lnTo>
                  <a:pt x="0" y="1312324"/>
                </a:lnTo>
                <a:lnTo>
                  <a:pt x="0" y="0"/>
                </a:lnTo>
                <a:close/>
              </a:path>
            </a:pathLst>
          </a:custGeom>
          <a:blipFill rotWithShape="1">
            <a:blip r:embed="rId9">
              <a:alphaModFix/>
            </a:blip>
            <a:stretch>
              <a:fillRect b="0" l="0" r="0" t="0"/>
            </a:stretch>
          </a:blipFill>
          <a:ln>
            <a:noFill/>
          </a:ln>
        </p:spPr>
      </p:sp>
      <p:sp>
        <p:nvSpPr>
          <p:cNvPr id="195" name="Google Shape;195;p17"/>
          <p:cNvSpPr/>
          <p:nvPr/>
        </p:nvSpPr>
        <p:spPr>
          <a:xfrm>
            <a:off x="9110269" y="8531913"/>
            <a:ext cx="1187066" cy="1053252"/>
          </a:xfrm>
          <a:custGeom>
            <a:rect b="b" l="l" r="r" t="t"/>
            <a:pathLst>
              <a:path extrusionOk="0" h="1053252" w="1187066">
                <a:moveTo>
                  <a:pt x="0" y="0"/>
                </a:moveTo>
                <a:lnTo>
                  <a:pt x="1187066" y="0"/>
                </a:lnTo>
                <a:lnTo>
                  <a:pt x="1187066" y="1053251"/>
                </a:lnTo>
                <a:lnTo>
                  <a:pt x="0" y="1053251"/>
                </a:lnTo>
                <a:lnTo>
                  <a:pt x="0" y="0"/>
                </a:lnTo>
                <a:close/>
              </a:path>
            </a:pathLst>
          </a:custGeom>
          <a:blipFill rotWithShape="1">
            <a:blip r:embed="rId10">
              <a:alphaModFix/>
            </a:blip>
            <a:stretch>
              <a:fillRect b="0" l="0" r="0" t="0"/>
            </a:stretch>
          </a:blipFill>
          <a:ln>
            <a:noFill/>
          </a:ln>
        </p:spPr>
      </p:sp>
      <p:sp>
        <p:nvSpPr>
          <p:cNvPr id="196" name="Google Shape;196;p17"/>
          <p:cNvSpPr/>
          <p:nvPr/>
        </p:nvSpPr>
        <p:spPr>
          <a:xfrm>
            <a:off x="10422267" y="6876234"/>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197" name="Google Shape;197;p17"/>
          <p:cNvSpPr/>
          <p:nvPr/>
        </p:nvSpPr>
        <p:spPr>
          <a:xfrm>
            <a:off x="10422267" y="8357121"/>
            <a:ext cx="1312325" cy="1312325"/>
          </a:xfrm>
          <a:custGeom>
            <a:rect b="b" l="l" r="r" t="t"/>
            <a:pathLst>
              <a:path extrusionOk="0" h="1312325" w="1312325">
                <a:moveTo>
                  <a:pt x="0" y="0"/>
                </a:moveTo>
                <a:lnTo>
                  <a:pt x="1312325" y="0"/>
                </a:lnTo>
                <a:lnTo>
                  <a:pt x="1312325" y="1312324"/>
                </a:lnTo>
                <a:lnTo>
                  <a:pt x="0" y="1312324"/>
                </a:lnTo>
                <a:lnTo>
                  <a:pt x="0" y="0"/>
                </a:lnTo>
                <a:close/>
              </a:path>
            </a:pathLst>
          </a:custGeom>
          <a:blipFill rotWithShape="1">
            <a:blip r:embed="rId4">
              <a:alphaModFix/>
            </a:blip>
            <a:stretch>
              <a:fillRect b="0" l="0" r="0" t="0"/>
            </a:stretch>
          </a:blipFill>
          <a:ln>
            <a:noFill/>
          </a:ln>
        </p:spPr>
      </p:sp>
      <p:sp>
        <p:nvSpPr>
          <p:cNvPr id="198" name="Google Shape;198;p17"/>
          <p:cNvSpPr/>
          <p:nvPr/>
        </p:nvSpPr>
        <p:spPr>
          <a:xfrm>
            <a:off x="11685639" y="6876234"/>
            <a:ext cx="1228101" cy="592120"/>
          </a:xfrm>
          <a:custGeom>
            <a:rect b="b" l="l" r="r" t="t"/>
            <a:pathLst>
              <a:path extrusionOk="0" h="592120" w="1228101">
                <a:moveTo>
                  <a:pt x="0" y="0"/>
                </a:moveTo>
                <a:lnTo>
                  <a:pt x="1228102" y="0"/>
                </a:lnTo>
                <a:lnTo>
                  <a:pt x="1228102" y="592121"/>
                </a:lnTo>
                <a:lnTo>
                  <a:pt x="0" y="592121"/>
                </a:lnTo>
                <a:lnTo>
                  <a:pt x="0" y="0"/>
                </a:lnTo>
                <a:close/>
              </a:path>
            </a:pathLst>
          </a:custGeom>
          <a:blipFill rotWithShape="1">
            <a:blip r:embed="rId5">
              <a:alphaModFix/>
            </a:blip>
            <a:stretch>
              <a:fillRect b="0" l="0" r="0" t="0"/>
            </a:stretch>
          </a:blipFill>
          <a:ln>
            <a:noFill/>
          </a:ln>
        </p:spPr>
      </p:sp>
      <p:sp>
        <p:nvSpPr>
          <p:cNvPr id="199" name="Google Shape;199;p17"/>
          <p:cNvSpPr/>
          <p:nvPr/>
        </p:nvSpPr>
        <p:spPr>
          <a:xfrm>
            <a:off x="11685639" y="7700958"/>
            <a:ext cx="1218157" cy="1968487"/>
          </a:xfrm>
          <a:custGeom>
            <a:rect b="b" l="l" r="r" t="t"/>
            <a:pathLst>
              <a:path extrusionOk="0" h="1968487" w="1218157">
                <a:moveTo>
                  <a:pt x="0" y="0"/>
                </a:moveTo>
                <a:lnTo>
                  <a:pt x="1218157" y="0"/>
                </a:lnTo>
                <a:lnTo>
                  <a:pt x="1218157" y="1968487"/>
                </a:lnTo>
                <a:lnTo>
                  <a:pt x="0" y="1968487"/>
                </a:lnTo>
                <a:lnTo>
                  <a:pt x="0" y="0"/>
                </a:lnTo>
                <a:close/>
              </a:path>
            </a:pathLst>
          </a:custGeom>
          <a:blipFill rotWithShape="1">
            <a:blip r:embed="rId6">
              <a:alphaModFix/>
            </a:blip>
            <a:stretch>
              <a:fillRect b="0" l="0" r="0" t="0"/>
            </a:stretch>
          </a:blipFill>
          <a:ln>
            <a:noFill/>
          </a:ln>
        </p:spPr>
      </p:sp>
      <p:sp>
        <p:nvSpPr>
          <p:cNvPr id="200" name="Google Shape;200;p17"/>
          <p:cNvSpPr/>
          <p:nvPr/>
        </p:nvSpPr>
        <p:spPr>
          <a:xfrm>
            <a:off x="14489353" y="6876234"/>
            <a:ext cx="870906" cy="1312325"/>
          </a:xfrm>
          <a:custGeom>
            <a:rect b="b" l="l" r="r" t="t"/>
            <a:pathLst>
              <a:path extrusionOk="0" h="1312325" w="870906">
                <a:moveTo>
                  <a:pt x="0" y="0"/>
                </a:moveTo>
                <a:lnTo>
                  <a:pt x="870907" y="0"/>
                </a:lnTo>
                <a:lnTo>
                  <a:pt x="870907" y="1312325"/>
                </a:lnTo>
                <a:lnTo>
                  <a:pt x="0" y="1312325"/>
                </a:lnTo>
                <a:lnTo>
                  <a:pt x="0" y="0"/>
                </a:lnTo>
                <a:close/>
              </a:path>
            </a:pathLst>
          </a:custGeom>
          <a:blipFill rotWithShape="1">
            <a:blip r:embed="rId7">
              <a:alphaModFix/>
            </a:blip>
            <a:stretch>
              <a:fillRect b="0" l="0" r="0" t="0"/>
            </a:stretch>
          </a:blipFill>
          <a:ln>
            <a:noFill/>
          </a:ln>
        </p:spPr>
      </p:sp>
      <p:sp>
        <p:nvSpPr>
          <p:cNvPr id="201" name="Google Shape;201;p17"/>
          <p:cNvSpPr/>
          <p:nvPr/>
        </p:nvSpPr>
        <p:spPr>
          <a:xfrm>
            <a:off x="13039365" y="6876234"/>
            <a:ext cx="1324364" cy="1312325"/>
          </a:xfrm>
          <a:custGeom>
            <a:rect b="b" l="l" r="r" t="t"/>
            <a:pathLst>
              <a:path extrusionOk="0" h="1312325" w="1324364">
                <a:moveTo>
                  <a:pt x="0" y="0"/>
                </a:moveTo>
                <a:lnTo>
                  <a:pt x="1324364" y="0"/>
                </a:lnTo>
                <a:lnTo>
                  <a:pt x="1324364" y="1312325"/>
                </a:lnTo>
                <a:lnTo>
                  <a:pt x="0" y="1312325"/>
                </a:lnTo>
                <a:lnTo>
                  <a:pt x="0" y="0"/>
                </a:lnTo>
                <a:close/>
              </a:path>
            </a:pathLst>
          </a:custGeom>
          <a:blipFill rotWithShape="1">
            <a:blip r:embed="rId8">
              <a:alphaModFix/>
            </a:blip>
            <a:stretch>
              <a:fillRect b="0" l="0" r="0" t="0"/>
            </a:stretch>
          </a:blipFill>
          <a:ln>
            <a:noFill/>
          </a:ln>
        </p:spPr>
      </p:sp>
      <p:sp>
        <p:nvSpPr>
          <p:cNvPr id="202" name="Google Shape;202;p17"/>
          <p:cNvSpPr/>
          <p:nvPr/>
        </p:nvSpPr>
        <p:spPr>
          <a:xfrm>
            <a:off x="12903796" y="8357121"/>
            <a:ext cx="1147687" cy="1312325"/>
          </a:xfrm>
          <a:custGeom>
            <a:rect b="b" l="l" r="r" t="t"/>
            <a:pathLst>
              <a:path extrusionOk="0" h="1312325" w="1147687">
                <a:moveTo>
                  <a:pt x="0" y="0"/>
                </a:moveTo>
                <a:lnTo>
                  <a:pt x="1147687" y="0"/>
                </a:lnTo>
                <a:lnTo>
                  <a:pt x="1147687" y="1312324"/>
                </a:lnTo>
                <a:lnTo>
                  <a:pt x="0" y="1312324"/>
                </a:lnTo>
                <a:lnTo>
                  <a:pt x="0" y="0"/>
                </a:lnTo>
                <a:close/>
              </a:path>
            </a:pathLst>
          </a:custGeom>
          <a:blipFill rotWithShape="1">
            <a:blip r:embed="rId9">
              <a:alphaModFix/>
            </a:blip>
            <a:stretch>
              <a:fillRect b="0" l="0" r="0" t="0"/>
            </a:stretch>
          </a:blipFill>
          <a:ln>
            <a:noFill/>
          </a:ln>
        </p:spPr>
      </p:sp>
      <p:sp>
        <p:nvSpPr>
          <p:cNvPr id="203" name="Google Shape;203;p17"/>
          <p:cNvSpPr/>
          <p:nvPr/>
        </p:nvSpPr>
        <p:spPr>
          <a:xfrm>
            <a:off x="14173193" y="8616194"/>
            <a:ext cx="1187066" cy="1053252"/>
          </a:xfrm>
          <a:custGeom>
            <a:rect b="b" l="l" r="r" t="t"/>
            <a:pathLst>
              <a:path extrusionOk="0" h="1053252" w="1187066">
                <a:moveTo>
                  <a:pt x="0" y="0"/>
                </a:moveTo>
                <a:lnTo>
                  <a:pt x="1187067" y="0"/>
                </a:lnTo>
                <a:lnTo>
                  <a:pt x="1187067" y="1053251"/>
                </a:lnTo>
                <a:lnTo>
                  <a:pt x="0" y="1053251"/>
                </a:lnTo>
                <a:lnTo>
                  <a:pt x="0" y="0"/>
                </a:lnTo>
                <a:close/>
              </a:path>
            </a:pathLst>
          </a:custGeom>
          <a:blipFill rotWithShape="1">
            <a:blip r:embed="rId10">
              <a:alphaModFix/>
            </a:blip>
            <a:stretch>
              <a:fillRect b="0" l="0" r="0" t="0"/>
            </a:stretch>
          </a:blipFill>
          <a:ln>
            <a:noFill/>
          </a:ln>
        </p:spPr>
      </p:sp>
      <p:sp>
        <p:nvSpPr>
          <p:cNvPr id="204" name="Google Shape;204;p17"/>
          <p:cNvSpPr/>
          <p:nvPr/>
        </p:nvSpPr>
        <p:spPr>
          <a:xfrm>
            <a:off x="15500109" y="701836"/>
            <a:ext cx="1133371" cy="1312325"/>
          </a:xfrm>
          <a:custGeom>
            <a:rect b="b" l="l" r="r" t="t"/>
            <a:pathLst>
              <a:path extrusionOk="0" h="1312325" w="1133371">
                <a:moveTo>
                  <a:pt x="0" y="0"/>
                </a:moveTo>
                <a:lnTo>
                  <a:pt x="1133371" y="0"/>
                </a:lnTo>
                <a:lnTo>
                  <a:pt x="1133371" y="1312324"/>
                </a:lnTo>
                <a:lnTo>
                  <a:pt x="0" y="1312324"/>
                </a:lnTo>
                <a:lnTo>
                  <a:pt x="0" y="0"/>
                </a:lnTo>
                <a:close/>
              </a:path>
            </a:pathLst>
          </a:custGeom>
          <a:blipFill rotWithShape="1">
            <a:blip r:embed="rId3">
              <a:alphaModFix/>
            </a:blip>
            <a:stretch>
              <a:fillRect b="0" l="0" r="0" t="0"/>
            </a:stretch>
          </a:blipFill>
          <a:ln>
            <a:noFill/>
          </a:ln>
        </p:spPr>
      </p:sp>
      <p:sp>
        <p:nvSpPr>
          <p:cNvPr id="205" name="Google Shape;205;p17"/>
          <p:cNvSpPr/>
          <p:nvPr/>
        </p:nvSpPr>
        <p:spPr>
          <a:xfrm>
            <a:off x="15500109" y="2182722"/>
            <a:ext cx="1312325" cy="1312325"/>
          </a:xfrm>
          <a:custGeom>
            <a:rect b="b" l="l" r="r" t="t"/>
            <a:pathLst>
              <a:path extrusionOk="0" h="1312325" w="1312325">
                <a:moveTo>
                  <a:pt x="0" y="0"/>
                </a:moveTo>
                <a:lnTo>
                  <a:pt x="1312324" y="0"/>
                </a:lnTo>
                <a:lnTo>
                  <a:pt x="1312324" y="1312325"/>
                </a:lnTo>
                <a:lnTo>
                  <a:pt x="0" y="1312325"/>
                </a:lnTo>
                <a:lnTo>
                  <a:pt x="0" y="0"/>
                </a:lnTo>
                <a:close/>
              </a:path>
            </a:pathLst>
          </a:custGeom>
          <a:blipFill rotWithShape="1">
            <a:blip r:embed="rId4">
              <a:alphaModFix/>
            </a:blip>
            <a:stretch>
              <a:fillRect b="0" l="0" r="0" t="0"/>
            </a:stretch>
          </a:blipFill>
          <a:ln>
            <a:noFill/>
          </a:ln>
        </p:spPr>
      </p:sp>
      <p:sp>
        <p:nvSpPr>
          <p:cNvPr id="206" name="Google Shape;206;p17"/>
          <p:cNvSpPr/>
          <p:nvPr/>
        </p:nvSpPr>
        <p:spPr>
          <a:xfrm>
            <a:off x="16763481" y="701836"/>
            <a:ext cx="1228101" cy="592120"/>
          </a:xfrm>
          <a:custGeom>
            <a:rect b="b" l="l" r="r" t="t"/>
            <a:pathLst>
              <a:path extrusionOk="0" h="592120" w="1228101">
                <a:moveTo>
                  <a:pt x="0" y="0"/>
                </a:moveTo>
                <a:lnTo>
                  <a:pt x="1228101" y="0"/>
                </a:lnTo>
                <a:lnTo>
                  <a:pt x="1228101" y="592120"/>
                </a:lnTo>
                <a:lnTo>
                  <a:pt x="0" y="592120"/>
                </a:lnTo>
                <a:lnTo>
                  <a:pt x="0" y="0"/>
                </a:lnTo>
                <a:close/>
              </a:path>
            </a:pathLst>
          </a:custGeom>
          <a:blipFill rotWithShape="1">
            <a:blip r:embed="rId5">
              <a:alphaModFix/>
            </a:blip>
            <a:stretch>
              <a:fillRect b="0" l="0" r="0" t="0"/>
            </a:stretch>
          </a:blipFill>
          <a:ln>
            <a:noFill/>
          </a:ln>
        </p:spPr>
      </p:sp>
      <p:sp>
        <p:nvSpPr>
          <p:cNvPr id="207" name="Google Shape;207;p17"/>
          <p:cNvSpPr/>
          <p:nvPr/>
        </p:nvSpPr>
        <p:spPr>
          <a:xfrm>
            <a:off x="16763481" y="1526560"/>
            <a:ext cx="1218157" cy="1968487"/>
          </a:xfrm>
          <a:custGeom>
            <a:rect b="b" l="l" r="r" t="t"/>
            <a:pathLst>
              <a:path extrusionOk="0" h="1968487" w="1218157">
                <a:moveTo>
                  <a:pt x="0" y="0"/>
                </a:moveTo>
                <a:lnTo>
                  <a:pt x="1218156" y="0"/>
                </a:lnTo>
                <a:lnTo>
                  <a:pt x="1218156" y="1968487"/>
                </a:lnTo>
                <a:lnTo>
                  <a:pt x="0" y="1968487"/>
                </a:lnTo>
                <a:lnTo>
                  <a:pt x="0" y="0"/>
                </a:lnTo>
                <a:close/>
              </a:path>
            </a:pathLst>
          </a:custGeom>
          <a:blipFill rotWithShape="1">
            <a:blip r:embed="rId6">
              <a:alphaModFix/>
            </a:blip>
            <a:stretch>
              <a:fillRect b="0" l="0" r="0" t="0"/>
            </a:stretch>
          </a:blipFill>
          <a:ln>
            <a:noFill/>
          </a:ln>
        </p:spPr>
      </p:sp>
      <p:sp>
        <p:nvSpPr>
          <p:cNvPr id="208" name="Google Shape;208;p17"/>
          <p:cNvSpPr/>
          <p:nvPr/>
        </p:nvSpPr>
        <p:spPr>
          <a:xfrm>
            <a:off x="15500109" y="3748878"/>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209" name="Google Shape;209;p17"/>
          <p:cNvSpPr/>
          <p:nvPr/>
        </p:nvSpPr>
        <p:spPr>
          <a:xfrm>
            <a:off x="15500109" y="5229765"/>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210" name="Google Shape;210;p17"/>
          <p:cNvSpPr/>
          <p:nvPr/>
        </p:nvSpPr>
        <p:spPr>
          <a:xfrm>
            <a:off x="16763481" y="3748878"/>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211" name="Google Shape;211;p17"/>
          <p:cNvSpPr/>
          <p:nvPr/>
        </p:nvSpPr>
        <p:spPr>
          <a:xfrm>
            <a:off x="16763481" y="4573602"/>
            <a:ext cx="1218157" cy="1968487"/>
          </a:xfrm>
          <a:custGeom>
            <a:rect b="b" l="l" r="r" t="t"/>
            <a:pathLst>
              <a:path extrusionOk="0" h="1968487" w="1218157">
                <a:moveTo>
                  <a:pt x="0" y="0"/>
                </a:moveTo>
                <a:lnTo>
                  <a:pt x="1218156" y="0"/>
                </a:lnTo>
                <a:lnTo>
                  <a:pt x="1218156" y="1968487"/>
                </a:lnTo>
                <a:lnTo>
                  <a:pt x="0" y="1968487"/>
                </a:lnTo>
                <a:lnTo>
                  <a:pt x="0" y="0"/>
                </a:lnTo>
                <a:close/>
              </a:path>
            </a:pathLst>
          </a:custGeom>
          <a:blipFill rotWithShape="1">
            <a:blip r:embed="rId6">
              <a:alphaModFix/>
            </a:blip>
            <a:stretch>
              <a:fillRect b="0" l="0" r="0" t="0"/>
            </a:stretch>
          </a:blipFill>
          <a:ln>
            <a:noFill/>
          </a:ln>
        </p:spPr>
      </p:sp>
      <p:sp>
        <p:nvSpPr>
          <p:cNvPr id="212" name="Google Shape;212;p17"/>
          <p:cNvSpPr/>
          <p:nvPr/>
        </p:nvSpPr>
        <p:spPr>
          <a:xfrm>
            <a:off x="15500109" y="6876234"/>
            <a:ext cx="1133371" cy="1312325"/>
          </a:xfrm>
          <a:custGeom>
            <a:rect b="b" l="l" r="r" t="t"/>
            <a:pathLst>
              <a:path extrusionOk="0" h="1312325" w="1133371">
                <a:moveTo>
                  <a:pt x="0" y="0"/>
                </a:moveTo>
                <a:lnTo>
                  <a:pt x="1133371" y="0"/>
                </a:lnTo>
                <a:lnTo>
                  <a:pt x="1133371" y="1312325"/>
                </a:lnTo>
                <a:lnTo>
                  <a:pt x="0" y="1312325"/>
                </a:lnTo>
                <a:lnTo>
                  <a:pt x="0" y="0"/>
                </a:lnTo>
                <a:close/>
              </a:path>
            </a:pathLst>
          </a:custGeom>
          <a:blipFill rotWithShape="1">
            <a:blip r:embed="rId3">
              <a:alphaModFix/>
            </a:blip>
            <a:stretch>
              <a:fillRect b="0" l="0" r="0" t="0"/>
            </a:stretch>
          </a:blipFill>
          <a:ln>
            <a:noFill/>
          </a:ln>
        </p:spPr>
      </p:sp>
      <p:sp>
        <p:nvSpPr>
          <p:cNvPr id="213" name="Google Shape;213;p17"/>
          <p:cNvSpPr/>
          <p:nvPr/>
        </p:nvSpPr>
        <p:spPr>
          <a:xfrm>
            <a:off x="15500109" y="8357121"/>
            <a:ext cx="1312325" cy="1312325"/>
          </a:xfrm>
          <a:custGeom>
            <a:rect b="b" l="l" r="r" t="t"/>
            <a:pathLst>
              <a:path extrusionOk="0" h="1312325" w="1312325">
                <a:moveTo>
                  <a:pt x="0" y="0"/>
                </a:moveTo>
                <a:lnTo>
                  <a:pt x="1312324" y="0"/>
                </a:lnTo>
                <a:lnTo>
                  <a:pt x="1312324" y="1312324"/>
                </a:lnTo>
                <a:lnTo>
                  <a:pt x="0" y="1312324"/>
                </a:lnTo>
                <a:lnTo>
                  <a:pt x="0" y="0"/>
                </a:lnTo>
                <a:close/>
              </a:path>
            </a:pathLst>
          </a:custGeom>
          <a:blipFill rotWithShape="1">
            <a:blip r:embed="rId4">
              <a:alphaModFix/>
            </a:blip>
            <a:stretch>
              <a:fillRect b="0" l="0" r="0" t="0"/>
            </a:stretch>
          </a:blipFill>
          <a:ln>
            <a:noFill/>
          </a:ln>
        </p:spPr>
      </p:sp>
      <p:sp>
        <p:nvSpPr>
          <p:cNvPr id="214" name="Google Shape;214;p17"/>
          <p:cNvSpPr/>
          <p:nvPr/>
        </p:nvSpPr>
        <p:spPr>
          <a:xfrm>
            <a:off x="16763481" y="6876234"/>
            <a:ext cx="1228101" cy="592120"/>
          </a:xfrm>
          <a:custGeom>
            <a:rect b="b" l="l" r="r" t="t"/>
            <a:pathLst>
              <a:path extrusionOk="0" h="592120" w="1228101">
                <a:moveTo>
                  <a:pt x="0" y="0"/>
                </a:moveTo>
                <a:lnTo>
                  <a:pt x="1228101" y="0"/>
                </a:lnTo>
                <a:lnTo>
                  <a:pt x="1228101" y="592121"/>
                </a:lnTo>
                <a:lnTo>
                  <a:pt x="0" y="592121"/>
                </a:lnTo>
                <a:lnTo>
                  <a:pt x="0" y="0"/>
                </a:lnTo>
                <a:close/>
              </a:path>
            </a:pathLst>
          </a:custGeom>
          <a:blipFill rotWithShape="1">
            <a:blip r:embed="rId5">
              <a:alphaModFix/>
            </a:blip>
            <a:stretch>
              <a:fillRect b="0" l="0" r="0" t="0"/>
            </a:stretch>
          </a:blipFill>
          <a:ln>
            <a:noFill/>
          </a:ln>
        </p:spPr>
      </p:sp>
      <p:sp>
        <p:nvSpPr>
          <p:cNvPr id="215" name="Google Shape;215;p17"/>
          <p:cNvSpPr/>
          <p:nvPr/>
        </p:nvSpPr>
        <p:spPr>
          <a:xfrm>
            <a:off x="16763481" y="7700958"/>
            <a:ext cx="1218157" cy="1968487"/>
          </a:xfrm>
          <a:custGeom>
            <a:rect b="b" l="l" r="r" t="t"/>
            <a:pathLst>
              <a:path extrusionOk="0" h="1968487" w="1218157">
                <a:moveTo>
                  <a:pt x="0" y="0"/>
                </a:moveTo>
                <a:lnTo>
                  <a:pt x="1218156" y="0"/>
                </a:lnTo>
                <a:lnTo>
                  <a:pt x="1218156" y="1968487"/>
                </a:lnTo>
                <a:lnTo>
                  <a:pt x="0" y="196848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824C"/>
        </a:solidFill>
      </p:bgPr>
    </p:bg>
    <p:spTree>
      <p:nvGrpSpPr>
        <p:cNvPr id="219" name="Shape 219"/>
        <p:cNvGrpSpPr/>
        <p:nvPr/>
      </p:nvGrpSpPr>
      <p:grpSpPr>
        <a:xfrm>
          <a:off x="0" y="0"/>
          <a:ext cx="0" cy="0"/>
          <a:chOff x="0" y="0"/>
          <a:chExt cx="0" cy="0"/>
        </a:xfrm>
      </p:grpSpPr>
      <p:sp>
        <p:nvSpPr>
          <p:cNvPr id="220" name="Google Shape;220;p18"/>
          <p:cNvSpPr/>
          <p:nvPr/>
        </p:nvSpPr>
        <p:spPr>
          <a:xfrm>
            <a:off x="1757113" y="240833"/>
            <a:ext cx="14773775" cy="10046167"/>
          </a:xfrm>
          <a:custGeom>
            <a:rect b="b" l="l" r="r" t="t"/>
            <a:pathLst>
              <a:path extrusionOk="0" h="10046167" w="14773775">
                <a:moveTo>
                  <a:pt x="0" y="0"/>
                </a:moveTo>
                <a:lnTo>
                  <a:pt x="14773774" y="0"/>
                </a:lnTo>
                <a:lnTo>
                  <a:pt x="14773774" y="10046167"/>
                </a:lnTo>
                <a:lnTo>
                  <a:pt x="0" y="10046167"/>
                </a:lnTo>
                <a:lnTo>
                  <a:pt x="0" y="0"/>
                </a:lnTo>
                <a:close/>
              </a:path>
            </a:pathLst>
          </a:custGeom>
          <a:blipFill rotWithShape="1">
            <a:blip r:embed="rId3">
              <a:alphaModFix/>
            </a:blip>
            <a:stretch>
              <a:fillRect b="0" l="0" r="0" t="0"/>
            </a:stretch>
          </a:blipFill>
          <a:ln>
            <a:noFill/>
          </a:ln>
        </p:spPr>
      </p:sp>
      <p:grpSp>
        <p:nvGrpSpPr>
          <p:cNvPr id="221" name="Google Shape;221;p18"/>
          <p:cNvGrpSpPr/>
          <p:nvPr/>
        </p:nvGrpSpPr>
        <p:grpSpPr>
          <a:xfrm>
            <a:off x="4343522" y="3138871"/>
            <a:ext cx="797988" cy="797988"/>
            <a:chOff x="0" y="0"/>
            <a:chExt cx="812800" cy="812800"/>
          </a:xfrm>
        </p:grpSpPr>
        <p:sp>
          <p:nvSpPr>
            <p:cNvPr id="222" name="Google Shape;22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8"/>
          <p:cNvGrpSpPr/>
          <p:nvPr/>
        </p:nvGrpSpPr>
        <p:grpSpPr>
          <a:xfrm>
            <a:off x="5788343" y="6179436"/>
            <a:ext cx="797988" cy="797988"/>
            <a:chOff x="0" y="0"/>
            <a:chExt cx="812800" cy="812800"/>
          </a:xfrm>
        </p:grpSpPr>
        <p:sp>
          <p:nvSpPr>
            <p:cNvPr id="225" name="Google Shape;22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8"/>
          <p:cNvGrpSpPr/>
          <p:nvPr/>
        </p:nvGrpSpPr>
        <p:grpSpPr>
          <a:xfrm>
            <a:off x="7589897" y="4744506"/>
            <a:ext cx="797988" cy="797988"/>
            <a:chOff x="0" y="0"/>
            <a:chExt cx="812800" cy="812800"/>
          </a:xfrm>
        </p:grpSpPr>
        <p:sp>
          <p:nvSpPr>
            <p:cNvPr id="228" name="Google Shape;22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8"/>
          <p:cNvGrpSpPr/>
          <p:nvPr/>
        </p:nvGrpSpPr>
        <p:grpSpPr>
          <a:xfrm>
            <a:off x="8745006" y="2430756"/>
            <a:ext cx="797988" cy="797988"/>
            <a:chOff x="0" y="0"/>
            <a:chExt cx="812800" cy="812800"/>
          </a:xfrm>
        </p:grpSpPr>
        <p:sp>
          <p:nvSpPr>
            <p:cNvPr id="231" name="Google Shape;23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8"/>
          <p:cNvGrpSpPr/>
          <p:nvPr/>
        </p:nvGrpSpPr>
        <p:grpSpPr>
          <a:xfrm>
            <a:off x="8745006" y="7228612"/>
            <a:ext cx="797988" cy="797988"/>
            <a:chOff x="0" y="0"/>
            <a:chExt cx="812800" cy="812800"/>
          </a:xfrm>
        </p:grpSpPr>
        <p:sp>
          <p:nvSpPr>
            <p:cNvPr id="234" name="Google Shape;23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8"/>
          <p:cNvGrpSpPr/>
          <p:nvPr/>
        </p:nvGrpSpPr>
        <p:grpSpPr>
          <a:xfrm>
            <a:off x="10588432" y="4864923"/>
            <a:ext cx="797988" cy="797988"/>
            <a:chOff x="0" y="0"/>
            <a:chExt cx="812800" cy="812800"/>
          </a:xfrm>
        </p:grpSpPr>
        <p:sp>
          <p:nvSpPr>
            <p:cNvPr id="237" name="Google Shape;2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8"/>
          <p:cNvGrpSpPr/>
          <p:nvPr/>
        </p:nvGrpSpPr>
        <p:grpSpPr>
          <a:xfrm>
            <a:off x="13016636" y="6430624"/>
            <a:ext cx="797988" cy="797988"/>
            <a:chOff x="0" y="0"/>
            <a:chExt cx="812800" cy="812800"/>
          </a:xfrm>
        </p:grpSpPr>
        <p:sp>
          <p:nvSpPr>
            <p:cNvPr id="240" name="Google Shape;2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8"/>
          <p:cNvGrpSpPr/>
          <p:nvPr/>
        </p:nvGrpSpPr>
        <p:grpSpPr>
          <a:xfrm>
            <a:off x="13016636" y="3228744"/>
            <a:ext cx="797988" cy="797988"/>
            <a:chOff x="0" y="0"/>
            <a:chExt cx="812800" cy="812800"/>
          </a:xfrm>
        </p:grpSpPr>
        <p:sp>
          <p:nvSpPr>
            <p:cNvPr id="243" name="Google Shape;24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8"/>
          <p:cNvGrpSpPr/>
          <p:nvPr/>
        </p:nvGrpSpPr>
        <p:grpSpPr>
          <a:xfrm>
            <a:off x="11855170" y="7885829"/>
            <a:ext cx="797988" cy="797988"/>
            <a:chOff x="0" y="0"/>
            <a:chExt cx="812800" cy="812800"/>
          </a:xfrm>
        </p:grpSpPr>
        <p:sp>
          <p:nvSpPr>
            <p:cNvPr id="246" name="Google Shape;24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8"/>
          <p:cNvGrpSpPr/>
          <p:nvPr/>
        </p:nvGrpSpPr>
        <p:grpSpPr>
          <a:xfrm>
            <a:off x="11855170" y="1632769"/>
            <a:ext cx="797988" cy="797988"/>
            <a:chOff x="0" y="0"/>
            <a:chExt cx="812800" cy="812800"/>
          </a:xfrm>
        </p:grpSpPr>
        <p:sp>
          <p:nvSpPr>
            <p:cNvPr id="249" name="Google Shape;24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8"/>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824C"/>
        </a:solidFill>
      </p:bgPr>
    </p:bg>
    <p:spTree>
      <p:nvGrpSpPr>
        <p:cNvPr id="254" name="Shape 254"/>
        <p:cNvGrpSpPr/>
        <p:nvPr/>
      </p:nvGrpSpPr>
      <p:grpSpPr>
        <a:xfrm>
          <a:off x="0" y="0"/>
          <a:ext cx="0" cy="0"/>
          <a:chOff x="0" y="0"/>
          <a:chExt cx="0" cy="0"/>
        </a:xfrm>
      </p:grpSpPr>
      <p:grpSp>
        <p:nvGrpSpPr>
          <p:cNvPr id="255" name="Google Shape;255;p19"/>
          <p:cNvGrpSpPr/>
          <p:nvPr/>
        </p:nvGrpSpPr>
        <p:grpSpPr>
          <a:xfrm>
            <a:off x="6604410" y="781050"/>
            <a:ext cx="5079179" cy="1283786"/>
            <a:chOff x="0" y="0"/>
            <a:chExt cx="2048163" cy="517683"/>
          </a:xfrm>
        </p:grpSpPr>
        <p:sp>
          <p:nvSpPr>
            <p:cNvPr id="256" name="Google Shape;256;p19"/>
            <p:cNvSpPr/>
            <p:nvPr/>
          </p:nvSpPr>
          <p:spPr>
            <a:xfrm>
              <a:off x="0" y="0"/>
              <a:ext cx="2048163" cy="517683"/>
            </a:xfrm>
            <a:custGeom>
              <a:rect b="b" l="l" r="r" t="t"/>
              <a:pathLst>
                <a:path extrusionOk="0" h="517683" w="2048163">
                  <a:moveTo>
                    <a:pt x="77737" y="0"/>
                  </a:moveTo>
                  <a:lnTo>
                    <a:pt x="1970426" y="0"/>
                  </a:lnTo>
                  <a:cubicBezTo>
                    <a:pt x="1991043" y="0"/>
                    <a:pt x="2010816" y="8190"/>
                    <a:pt x="2025394" y="22769"/>
                  </a:cubicBezTo>
                  <a:cubicBezTo>
                    <a:pt x="2039973" y="37347"/>
                    <a:pt x="2048163" y="57120"/>
                    <a:pt x="2048163" y="77737"/>
                  </a:cubicBezTo>
                  <a:lnTo>
                    <a:pt x="2048163" y="439946"/>
                  </a:lnTo>
                  <a:cubicBezTo>
                    <a:pt x="2048163" y="460563"/>
                    <a:pt x="2039973" y="480336"/>
                    <a:pt x="2025394" y="494914"/>
                  </a:cubicBezTo>
                  <a:cubicBezTo>
                    <a:pt x="2010816" y="509493"/>
                    <a:pt x="1991043" y="517683"/>
                    <a:pt x="1970426" y="517683"/>
                  </a:cubicBezTo>
                  <a:lnTo>
                    <a:pt x="77737" y="517683"/>
                  </a:lnTo>
                  <a:cubicBezTo>
                    <a:pt x="57120" y="517683"/>
                    <a:pt x="37347" y="509493"/>
                    <a:pt x="22769" y="494914"/>
                  </a:cubicBezTo>
                  <a:cubicBezTo>
                    <a:pt x="8190" y="480336"/>
                    <a:pt x="0" y="460563"/>
                    <a:pt x="0" y="439946"/>
                  </a:cubicBezTo>
                  <a:lnTo>
                    <a:pt x="0" y="77737"/>
                  </a:lnTo>
                  <a:cubicBezTo>
                    <a:pt x="0" y="57120"/>
                    <a:pt x="8190" y="37347"/>
                    <a:pt x="22769" y="22769"/>
                  </a:cubicBezTo>
                  <a:cubicBezTo>
                    <a:pt x="37347" y="8190"/>
                    <a:pt x="57120" y="0"/>
                    <a:pt x="77737"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txBox="1"/>
            <p:nvPr/>
          </p:nvSpPr>
          <p:spPr>
            <a:xfrm>
              <a:off x="0" y="38100"/>
              <a:ext cx="2048163" cy="479583"/>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9"/>
          <p:cNvGrpSpPr/>
          <p:nvPr/>
        </p:nvGrpSpPr>
        <p:grpSpPr>
          <a:xfrm>
            <a:off x="9899716" y="3954612"/>
            <a:ext cx="3732592" cy="5478985"/>
            <a:chOff x="0" y="0"/>
            <a:chExt cx="1915464" cy="2811666"/>
          </a:xfrm>
        </p:grpSpPr>
        <p:sp>
          <p:nvSpPr>
            <p:cNvPr id="259" name="Google Shape;259;p19"/>
            <p:cNvSpPr/>
            <p:nvPr/>
          </p:nvSpPr>
          <p:spPr>
            <a:xfrm>
              <a:off x="0" y="0"/>
              <a:ext cx="1915464" cy="2811666"/>
            </a:xfrm>
            <a:custGeom>
              <a:rect b="b" l="l" r="r" t="t"/>
              <a:pathLst>
                <a:path extrusionOk="0" h="2811666" w="1915464">
                  <a:moveTo>
                    <a:pt x="105781" y="0"/>
                  </a:moveTo>
                  <a:lnTo>
                    <a:pt x="1809682" y="0"/>
                  </a:lnTo>
                  <a:cubicBezTo>
                    <a:pt x="1837737" y="0"/>
                    <a:pt x="1864643" y="11145"/>
                    <a:pt x="1884481" y="30983"/>
                  </a:cubicBezTo>
                  <a:cubicBezTo>
                    <a:pt x="1904319" y="50820"/>
                    <a:pt x="1915464" y="77726"/>
                    <a:pt x="1915464" y="105781"/>
                  </a:cubicBezTo>
                  <a:lnTo>
                    <a:pt x="1915464" y="2705885"/>
                  </a:lnTo>
                  <a:cubicBezTo>
                    <a:pt x="1915464" y="2733940"/>
                    <a:pt x="1904319" y="2760845"/>
                    <a:pt x="1884481" y="2780683"/>
                  </a:cubicBezTo>
                  <a:cubicBezTo>
                    <a:pt x="1864643" y="2800521"/>
                    <a:pt x="1837737" y="2811666"/>
                    <a:pt x="1809682" y="2811666"/>
                  </a:cubicBezTo>
                  <a:lnTo>
                    <a:pt x="105781" y="2811666"/>
                  </a:lnTo>
                  <a:cubicBezTo>
                    <a:pt x="77726" y="2811666"/>
                    <a:pt x="50820" y="2800521"/>
                    <a:pt x="30983" y="2780683"/>
                  </a:cubicBezTo>
                  <a:cubicBezTo>
                    <a:pt x="11145" y="2760845"/>
                    <a:pt x="0" y="2733940"/>
                    <a:pt x="0" y="2705885"/>
                  </a:cubicBezTo>
                  <a:lnTo>
                    <a:pt x="0" y="105781"/>
                  </a:lnTo>
                  <a:cubicBezTo>
                    <a:pt x="0" y="77726"/>
                    <a:pt x="11145" y="50820"/>
                    <a:pt x="30983" y="30983"/>
                  </a:cubicBezTo>
                  <a:cubicBezTo>
                    <a:pt x="50820" y="11145"/>
                    <a:pt x="77726" y="0"/>
                    <a:pt x="105781" y="0"/>
                  </a:cubicBezTo>
                  <a:close/>
                </a:path>
              </a:pathLst>
            </a:custGeom>
            <a:solidFill>
              <a:srgbClr val="FFFFFF"/>
            </a:solidFill>
            <a:ln cap="rnd" cmpd="sng" w="1428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txBox="1"/>
            <p:nvPr/>
          </p:nvSpPr>
          <p:spPr>
            <a:xfrm>
              <a:off x="0" y="38100"/>
              <a:ext cx="1915463" cy="277356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9"/>
          <p:cNvGrpSpPr/>
          <p:nvPr/>
        </p:nvGrpSpPr>
        <p:grpSpPr>
          <a:xfrm>
            <a:off x="13537056" y="3954612"/>
            <a:ext cx="3732592" cy="5478985"/>
            <a:chOff x="0" y="0"/>
            <a:chExt cx="1915464" cy="2811666"/>
          </a:xfrm>
        </p:grpSpPr>
        <p:sp>
          <p:nvSpPr>
            <p:cNvPr id="262" name="Google Shape;262;p19"/>
            <p:cNvSpPr/>
            <p:nvPr/>
          </p:nvSpPr>
          <p:spPr>
            <a:xfrm>
              <a:off x="0" y="0"/>
              <a:ext cx="1915464" cy="2811666"/>
            </a:xfrm>
            <a:custGeom>
              <a:rect b="b" l="l" r="r" t="t"/>
              <a:pathLst>
                <a:path extrusionOk="0" h="2811666" w="1915464">
                  <a:moveTo>
                    <a:pt x="105781" y="0"/>
                  </a:moveTo>
                  <a:lnTo>
                    <a:pt x="1809682" y="0"/>
                  </a:lnTo>
                  <a:cubicBezTo>
                    <a:pt x="1837737" y="0"/>
                    <a:pt x="1864643" y="11145"/>
                    <a:pt x="1884481" y="30983"/>
                  </a:cubicBezTo>
                  <a:cubicBezTo>
                    <a:pt x="1904319" y="50820"/>
                    <a:pt x="1915464" y="77726"/>
                    <a:pt x="1915464" y="105781"/>
                  </a:cubicBezTo>
                  <a:lnTo>
                    <a:pt x="1915464" y="2705885"/>
                  </a:lnTo>
                  <a:cubicBezTo>
                    <a:pt x="1915464" y="2733940"/>
                    <a:pt x="1904319" y="2760845"/>
                    <a:pt x="1884481" y="2780683"/>
                  </a:cubicBezTo>
                  <a:cubicBezTo>
                    <a:pt x="1864643" y="2800521"/>
                    <a:pt x="1837737" y="2811666"/>
                    <a:pt x="1809682" y="2811666"/>
                  </a:cubicBezTo>
                  <a:lnTo>
                    <a:pt x="105781" y="2811666"/>
                  </a:lnTo>
                  <a:cubicBezTo>
                    <a:pt x="77726" y="2811666"/>
                    <a:pt x="50820" y="2800521"/>
                    <a:pt x="30983" y="2780683"/>
                  </a:cubicBezTo>
                  <a:cubicBezTo>
                    <a:pt x="11145" y="2760845"/>
                    <a:pt x="0" y="2733940"/>
                    <a:pt x="0" y="2705885"/>
                  </a:cubicBezTo>
                  <a:lnTo>
                    <a:pt x="0" y="105781"/>
                  </a:lnTo>
                  <a:cubicBezTo>
                    <a:pt x="0" y="77726"/>
                    <a:pt x="11145" y="50820"/>
                    <a:pt x="30983" y="30983"/>
                  </a:cubicBezTo>
                  <a:cubicBezTo>
                    <a:pt x="50820" y="11145"/>
                    <a:pt x="77726" y="0"/>
                    <a:pt x="105781" y="0"/>
                  </a:cubicBezTo>
                  <a:close/>
                </a:path>
              </a:pathLst>
            </a:custGeom>
            <a:solidFill>
              <a:srgbClr val="FFFFFF"/>
            </a:solidFill>
            <a:ln cap="rnd" cmpd="sng" w="1428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txBox="1"/>
            <p:nvPr/>
          </p:nvSpPr>
          <p:spPr>
            <a:xfrm>
              <a:off x="0" y="38100"/>
              <a:ext cx="1915463" cy="277356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9"/>
          <p:cNvGrpSpPr/>
          <p:nvPr/>
        </p:nvGrpSpPr>
        <p:grpSpPr>
          <a:xfrm>
            <a:off x="1028700" y="3954612"/>
            <a:ext cx="3732592" cy="5478985"/>
            <a:chOff x="0" y="0"/>
            <a:chExt cx="1915464" cy="2811666"/>
          </a:xfrm>
        </p:grpSpPr>
        <p:sp>
          <p:nvSpPr>
            <p:cNvPr id="265" name="Google Shape;265;p19"/>
            <p:cNvSpPr/>
            <p:nvPr/>
          </p:nvSpPr>
          <p:spPr>
            <a:xfrm>
              <a:off x="0" y="0"/>
              <a:ext cx="1915464" cy="2811666"/>
            </a:xfrm>
            <a:custGeom>
              <a:rect b="b" l="l" r="r" t="t"/>
              <a:pathLst>
                <a:path extrusionOk="0" h="2811666" w="1915464">
                  <a:moveTo>
                    <a:pt x="105781" y="0"/>
                  </a:moveTo>
                  <a:lnTo>
                    <a:pt x="1809682" y="0"/>
                  </a:lnTo>
                  <a:cubicBezTo>
                    <a:pt x="1837737" y="0"/>
                    <a:pt x="1864643" y="11145"/>
                    <a:pt x="1884481" y="30983"/>
                  </a:cubicBezTo>
                  <a:cubicBezTo>
                    <a:pt x="1904319" y="50820"/>
                    <a:pt x="1915464" y="77726"/>
                    <a:pt x="1915464" y="105781"/>
                  </a:cubicBezTo>
                  <a:lnTo>
                    <a:pt x="1915464" y="2705885"/>
                  </a:lnTo>
                  <a:cubicBezTo>
                    <a:pt x="1915464" y="2733940"/>
                    <a:pt x="1904319" y="2760845"/>
                    <a:pt x="1884481" y="2780683"/>
                  </a:cubicBezTo>
                  <a:cubicBezTo>
                    <a:pt x="1864643" y="2800521"/>
                    <a:pt x="1837737" y="2811666"/>
                    <a:pt x="1809682" y="2811666"/>
                  </a:cubicBezTo>
                  <a:lnTo>
                    <a:pt x="105781" y="2811666"/>
                  </a:lnTo>
                  <a:cubicBezTo>
                    <a:pt x="77726" y="2811666"/>
                    <a:pt x="50820" y="2800521"/>
                    <a:pt x="30983" y="2780683"/>
                  </a:cubicBezTo>
                  <a:cubicBezTo>
                    <a:pt x="11145" y="2760845"/>
                    <a:pt x="0" y="2733940"/>
                    <a:pt x="0" y="2705885"/>
                  </a:cubicBezTo>
                  <a:lnTo>
                    <a:pt x="0" y="105781"/>
                  </a:lnTo>
                  <a:cubicBezTo>
                    <a:pt x="0" y="77726"/>
                    <a:pt x="11145" y="50820"/>
                    <a:pt x="30983" y="30983"/>
                  </a:cubicBezTo>
                  <a:cubicBezTo>
                    <a:pt x="50820" y="11145"/>
                    <a:pt x="77726" y="0"/>
                    <a:pt x="105781" y="0"/>
                  </a:cubicBezTo>
                  <a:close/>
                </a:path>
              </a:pathLst>
            </a:custGeom>
            <a:solidFill>
              <a:srgbClr val="FFFFFF"/>
            </a:solidFill>
            <a:ln cap="rnd" cmpd="sng" w="1428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txBox="1"/>
            <p:nvPr/>
          </p:nvSpPr>
          <p:spPr>
            <a:xfrm>
              <a:off x="0" y="38100"/>
              <a:ext cx="1915463" cy="277356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9"/>
          <p:cNvGrpSpPr/>
          <p:nvPr/>
        </p:nvGrpSpPr>
        <p:grpSpPr>
          <a:xfrm>
            <a:off x="4666143" y="3954612"/>
            <a:ext cx="3732592" cy="5478985"/>
            <a:chOff x="0" y="0"/>
            <a:chExt cx="1915464" cy="2811666"/>
          </a:xfrm>
        </p:grpSpPr>
        <p:sp>
          <p:nvSpPr>
            <p:cNvPr id="268" name="Google Shape;268;p19"/>
            <p:cNvSpPr/>
            <p:nvPr/>
          </p:nvSpPr>
          <p:spPr>
            <a:xfrm>
              <a:off x="0" y="0"/>
              <a:ext cx="1915464" cy="2811666"/>
            </a:xfrm>
            <a:custGeom>
              <a:rect b="b" l="l" r="r" t="t"/>
              <a:pathLst>
                <a:path extrusionOk="0" h="2811666" w="1915464">
                  <a:moveTo>
                    <a:pt x="105781" y="0"/>
                  </a:moveTo>
                  <a:lnTo>
                    <a:pt x="1809682" y="0"/>
                  </a:lnTo>
                  <a:cubicBezTo>
                    <a:pt x="1837737" y="0"/>
                    <a:pt x="1864643" y="11145"/>
                    <a:pt x="1884481" y="30983"/>
                  </a:cubicBezTo>
                  <a:cubicBezTo>
                    <a:pt x="1904319" y="50820"/>
                    <a:pt x="1915464" y="77726"/>
                    <a:pt x="1915464" y="105781"/>
                  </a:cubicBezTo>
                  <a:lnTo>
                    <a:pt x="1915464" y="2705885"/>
                  </a:lnTo>
                  <a:cubicBezTo>
                    <a:pt x="1915464" y="2733940"/>
                    <a:pt x="1904319" y="2760845"/>
                    <a:pt x="1884481" y="2780683"/>
                  </a:cubicBezTo>
                  <a:cubicBezTo>
                    <a:pt x="1864643" y="2800521"/>
                    <a:pt x="1837737" y="2811666"/>
                    <a:pt x="1809682" y="2811666"/>
                  </a:cubicBezTo>
                  <a:lnTo>
                    <a:pt x="105781" y="2811666"/>
                  </a:lnTo>
                  <a:cubicBezTo>
                    <a:pt x="77726" y="2811666"/>
                    <a:pt x="50820" y="2800521"/>
                    <a:pt x="30983" y="2780683"/>
                  </a:cubicBezTo>
                  <a:cubicBezTo>
                    <a:pt x="11145" y="2760845"/>
                    <a:pt x="0" y="2733940"/>
                    <a:pt x="0" y="2705885"/>
                  </a:cubicBezTo>
                  <a:lnTo>
                    <a:pt x="0" y="105781"/>
                  </a:lnTo>
                  <a:cubicBezTo>
                    <a:pt x="0" y="77726"/>
                    <a:pt x="11145" y="50820"/>
                    <a:pt x="30983" y="30983"/>
                  </a:cubicBezTo>
                  <a:cubicBezTo>
                    <a:pt x="50820" y="11145"/>
                    <a:pt x="77726" y="0"/>
                    <a:pt x="105781" y="0"/>
                  </a:cubicBezTo>
                  <a:close/>
                </a:path>
              </a:pathLst>
            </a:custGeom>
            <a:solidFill>
              <a:srgbClr val="FFFFFF"/>
            </a:solidFill>
            <a:ln cap="rnd" cmpd="sng" w="1428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txBox="1"/>
            <p:nvPr/>
          </p:nvSpPr>
          <p:spPr>
            <a:xfrm>
              <a:off x="0" y="38100"/>
              <a:ext cx="1915463" cy="2773566"/>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9"/>
          <p:cNvGrpSpPr/>
          <p:nvPr/>
        </p:nvGrpSpPr>
        <p:grpSpPr>
          <a:xfrm>
            <a:off x="8904665" y="5672374"/>
            <a:ext cx="489118" cy="489118"/>
            <a:chOff x="0" y="0"/>
            <a:chExt cx="812800" cy="812800"/>
          </a:xfrm>
        </p:grpSpPr>
        <p:sp>
          <p:nvSpPr>
            <p:cNvPr id="271" name="Google Shape;27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9"/>
          <p:cNvGrpSpPr/>
          <p:nvPr/>
        </p:nvGrpSpPr>
        <p:grpSpPr>
          <a:xfrm>
            <a:off x="8904665" y="7226717"/>
            <a:ext cx="489118" cy="489118"/>
            <a:chOff x="0" y="0"/>
            <a:chExt cx="812800" cy="812800"/>
          </a:xfrm>
        </p:grpSpPr>
        <p:sp>
          <p:nvSpPr>
            <p:cNvPr id="274" name="Google Shape;27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9"/>
            <p:cNvSpPr txBox="1"/>
            <p:nvPr/>
          </p:nvSpPr>
          <p:spPr>
            <a:xfrm>
              <a:off x="76200" y="114300"/>
              <a:ext cx="660400"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19"/>
          <p:cNvSpPr txBox="1"/>
          <p:nvPr/>
        </p:nvSpPr>
        <p:spPr>
          <a:xfrm>
            <a:off x="7916911" y="995926"/>
            <a:ext cx="2454300" cy="9249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6008" u="none" cap="none" strike="noStrike">
                <a:solidFill>
                  <a:srgbClr val="000000"/>
                </a:solidFill>
                <a:latin typeface="Montserrat"/>
                <a:ea typeface="Montserrat"/>
                <a:cs typeface="Montserrat"/>
                <a:sym typeface="Montserrat"/>
              </a:rPr>
              <a:t>00:00</a:t>
            </a:r>
            <a:endParaRPr/>
          </a:p>
        </p:txBody>
      </p:sp>
      <p:sp>
        <p:nvSpPr>
          <p:cNvPr id="277" name="Google Shape;277;p19"/>
          <p:cNvSpPr txBox="1"/>
          <p:nvPr/>
        </p:nvSpPr>
        <p:spPr>
          <a:xfrm>
            <a:off x="2433376" y="2112450"/>
            <a:ext cx="4623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HOME</a:t>
            </a:r>
            <a:endParaRPr/>
          </a:p>
        </p:txBody>
      </p:sp>
      <p:sp>
        <p:nvSpPr>
          <p:cNvPr id="278" name="Google Shape;278;p19"/>
          <p:cNvSpPr txBox="1"/>
          <p:nvPr/>
        </p:nvSpPr>
        <p:spPr>
          <a:xfrm>
            <a:off x="11329696" y="2236936"/>
            <a:ext cx="4442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GUEST</a:t>
            </a:r>
            <a:endParaRPr/>
          </a:p>
        </p:txBody>
      </p:sp>
      <p:sp>
        <p:nvSpPr>
          <p:cNvPr id="279" name="Google Shape;279;p19"/>
          <p:cNvSpPr txBox="1"/>
          <p:nvPr/>
        </p:nvSpPr>
        <p:spPr>
          <a:xfrm>
            <a:off x="1504345" y="4274754"/>
            <a:ext cx="27813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0" u="none" cap="none" strike="noStrike">
                <a:solidFill>
                  <a:srgbClr val="000000"/>
                </a:solidFill>
                <a:latin typeface="Montserrat"/>
                <a:ea typeface="Montserrat"/>
                <a:cs typeface="Montserrat"/>
                <a:sym typeface="Montserrat"/>
              </a:rPr>
              <a:t>0</a:t>
            </a:r>
            <a:endParaRPr/>
          </a:p>
        </p:txBody>
      </p:sp>
      <p:sp>
        <p:nvSpPr>
          <p:cNvPr id="280" name="Google Shape;280;p19"/>
          <p:cNvSpPr txBox="1"/>
          <p:nvPr/>
        </p:nvSpPr>
        <p:spPr>
          <a:xfrm>
            <a:off x="5141788" y="4274754"/>
            <a:ext cx="27813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0" u="none" cap="none" strike="noStrike">
                <a:solidFill>
                  <a:srgbClr val="000000"/>
                </a:solidFill>
                <a:latin typeface="Montserrat"/>
                <a:ea typeface="Montserrat"/>
                <a:cs typeface="Montserrat"/>
                <a:sym typeface="Montserrat"/>
              </a:rPr>
              <a:t>0</a:t>
            </a:r>
            <a:endParaRPr/>
          </a:p>
        </p:txBody>
      </p:sp>
      <p:sp>
        <p:nvSpPr>
          <p:cNvPr id="281" name="Google Shape;281;p19"/>
          <p:cNvSpPr txBox="1"/>
          <p:nvPr/>
        </p:nvSpPr>
        <p:spPr>
          <a:xfrm>
            <a:off x="10292940" y="4274754"/>
            <a:ext cx="27813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0" u="none" cap="none" strike="noStrike">
                <a:solidFill>
                  <a:srgbClr val="000000"/>
                </a:solidFill>
                <a:latin typeface="Montserrat"/>
                <a:ea typeface="Montserrat"/>
                <a:cs typeface="Montserrat"/>
                <a:sym typeface="Montserrat"/>
              </a:rPr>
              <a:t>0</a:t>
            </a:r>
            <a:endParaRPr/>
          </a:p>
        </p:txBody>
      </p:sp>
      <p:sp>
        <p:nvSpPr>
          <p:cNvPr id="282" name="Google Shape;282;p19"/>
          <p:cNvSpPr txBox="1"/>
          <p:nvPr/>
        </p:nvSpPr>
        <p:spPr>
          <a:xfrm>
            <a:off x="14012701" y="4274754"/>
            <a:ext cx="2781300" cy="461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0" u="none" cap="none" strike="noStrike">
                <a:solidFill>
                  <a:srgbClr val="000000"/>
                </a:solidFill>
                <a:latin typeface="Montserrat"/>
                <a:ea typeface="Montserrat"/>
                <a:cs typeface="Montserrat"/>
                <a:sym typeface="Montserrat"/>
              </a:rPr>
              <a:t>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824C"/>
        </a:solidFill>
      </p:bgPr>
    </p:bg>
    <p:spTree>
      <p:nvGrpSpPr>
        <p:cNvPr id="286" name="Shape 286"/>
        <p:cNvGrpSpPr/>
        <p:nvPr/>
      </p:nvGrpSpPr>
      <p:grpSpPr>
        <a:xfrm>
          <a:off x="0" y="0"/>
          <a:ext cx="0" cy="0"/>
          <a:chOff x="0" y="0"/>
          <a:chExt cx="0" cy="0"/>
        </a:xfrm>
      </p:grpSpPr>
      <p:sp>
        <p:nvSpPr>
          <p:cNvPr id="287" name="Google Shape;287;p20"/>
          <p:cNvSpPr/>
          <p:nvPr/>
        </p:nvSpPr>
        <p:spPr>
          <a:xfrm>
            <a:off x="5863299" y="-2367565"/>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8" name="Google Shape;288;p20"/>
          <p:cNvSpPr txBox="1"/>
          <p:nvPr/>
        </p:nvSpPr>
        <p:spPr>
          <a:xfrm>
            <a:off x="4488656" y="6322054"/>
            <a:ext cx="9310688" cy="5994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mo"/>
                <a:ea typeface="Arimo"/>
                <a:cs typeface="Arimo"/>
                <a:sym typeface="Arimo"/>
              </a:rPr>
              <a:t>S  O  C  C  E  R    B  A  C  K  G  R  O  U  N  D  S</a:t>
            </a:r>
            <a:endParaRPr/>
          </a:p>
        </p:txBody>
      </p:sp>
      <p:sp>
        <p:nvSpPr>
          <p:cNvPr id="289" name="Google Shape;289;p20"/>
          <p:cNvSpPr/>
          <p:nvPr/>
        </p:nvSpPr>
        <p:spPr>
          <a:xfrm>
            <a:off x="13799344" y="-749295"/>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90" name="Google Shape;290;p20"/>
          <p:cNvSpPr/>
          <p:nvPr/>
        </p:nvSpPr>
        <p:spPr>
          <a:xfrm>
            <a:off x="-779202" y="6921495"/>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291" name="Google Shape;291;p20"/>
          <p:cNvSpPr/>
          <p:nvPr/>
        </p:nvSpPr>
        <p:spPr>
          <a:xfrm>
            <a:off x="15452363" y="733901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92" name="Google Shape;292;p20"/>
          <p:cNvSpPr/>
          <p:nvPr/>
        </p:nvSpPr>
        <p:spPr>
          <a:xfrm>
            <a:off x="-779202" y="-749295"/>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293" name="Google Shape;293;p20"/>
          <p:cNvSpPr/>
          <p:nvPr/>
        </p:nvSpPr>
        <p:spPr>
          <a:xfrm>
            <a:off x="6980386" y="9258300"/>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3">
              <a:alphaModFix/>
            </a:blip>
            <a:stretch>
              <a:fillRect b="0" l="0" r="0" t="0"/>
            </a:stretch>
          </a:blipFill>
          <a:ln>
            <a:noFill/>
          </a:ln>
        </p:spPr>
      </p:sp>
      <p:sp>
        <p:nvSpPr>
          <p:cNvPr id="294" name="Google Shape;294;p20"/>
          <p:cNvSpPr txBox="1"/>
          <p:nvPr/>
        </p:nvSpPr>
        <p:spPr>
          <a:xfrm>
            <a:off x="1028700" y="3232412"/>
            <a:ext cx="16230600" cy="30798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lang="en-US" sz="20008">
                <a:solidFill>
                  <a:srgbClr val="FFFFFF"/>
                </a:solidFill>
                <a:latin typeface="Anton"/>
                <a:ea typeface="Anton"/>
                <a:cs typeface="Anton"/>
                <a:sym typeface="Anton"/>
              </a:rPr>
              <a:t>PHOTOGRAPHY</a:t>
            </a:r>
            <a:endParaRPr sz="20008">
              <a:solidFill>
                <a:srgbClr val="FFFFFF"/>
              </a:solidFill>
              <a:latin typeface="Anton"/>
              <a:ea typeface="Anton"/>
              <a:cs typeface="Anton"/>
              <a:sym typeface="Anto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00" name="Google Shape;300;p21"/>
          <p:cNvGrpSpPr/>
          <p:nvPr/>
        </p:nvGrpSpPr>
        <p:grpSpPr>
          <a:xfrm>
            <a:off x="4315063" y="4047712"/>
            <a:ext cx="9657874" cy="1866470"/>
            <a:chOff x="0" y="0"/>
            <a:chExt cx="3249045" cy="627907"/>
          </a:xfrm>
        </p:grpSpPr>
        <p:sp>
          <p:nvSpPr>
            <p:cNvPr id="301" name="Google Shape;301;p21"/>
            <p:cNvSpPr/>
            <p:nvPr/>
          </p:nvSpPr>
          <p:spPr>
            <a:xfrm>
              <a:off x="0" y="0"/>
              <a:ext cx="3249045" cy="627907"/>
            </a:xfrm>
            <a:custGeom>
              <a:rect b="b" l="l" r="r" t="t"/>
              <a:pathLst>
                <a:path extrusionOk="0" h="627907" w="3249045">
                  <a:moveTo>
                    <a:pt x="0" y="0"/>
                  </a:moveTo>
                  <a:lnTo>
                    <a:pt x="3249045" y="0"/>
                  </a:lnTo>
                  <a:lnTo>
                    <a:pt x="3249045" y="627907"/>
                  </a:lnTo>
                  <a:lnTo>
                    <a:pt x="0" y="627907"/>
                  </a:lnTo>
                  <a:close/>
                </a:path>
              </a:pathLst>
            </a:custGeom>
            <a:solidFill>
              <a:srgbClr val="1E824C"/>
            </a:solidFill>
            <a:ln>
              <a:noFill/>
            </a:ln>
          </p:spPr>
        </p:sp>
        <p:sp>
          <p:nvSpPr>
            <p:cNvPr id="302" name="Google Shape;302;p21"/>
            <p:cNvSpPr txBox="1"/>
            <p:nvPr/>
          </p:nvSpPr>
          <p:spPr>
            <a:xfrm>
              <a:off x="0" y="47625"/>
              <a:ext cx="3249045" cy="580282"/>
            </a:xfrm>
            <a:prstGeom prst="rect">
              <a:avLst/>
            </a:prstGeom>
            <a:noFill/>
            <a:ln>
              <a:noFill/>
            </a:ln>
          </p:spPr>
          <p:txBody>
            <a:bodyPr anchorCtr="0" anchor="ctr" bIns="50800" lIns="50800" spcFirstLastPara="1" rIns="50800" wrap="square" tIns="50800">
              <a:noAutofit/>
            </a:bodyPr>
            <a:lstStyle/>
            <a:p>
              <a:pPr indent="0" lvl="0" marL="0" marR="0" rtl="0" algn="ctr">
                <a:lnSpc>
                  <a:spcPct val="137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1"/>
          <p:cNvSpPr txBox="1"/>
          <p:nvPr/>
        </p:nvSpPr>
        <p:spPr>
          <a:xfrm>
            <a:off x="4315063" y="4326897"/>
            <a:ext cx="96579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FFFFFF"/>
                </a:solidFill>
                <a:latin typeface="Anton"/>
                <a:ea typeface="Anton"/>
                <a:cs typeface="Anton"/>
                <a:sym typeface="Anton"/>
              </a:rPr>
              <a:t>ALL ABOUT SOCCER</a:t>
            </a:r>
            <a:endParaRPr/>
          </a:p>
        </p:txBody>
      </p:sp>
      <p:grpSp>
        <p:nvGrpSpPr>
          <p:cNvPr id="304" name="Google Shape;304;p21"/>
          <p:cNvGrpSpPr/>
          <p:nvPr/>
        </p:nvGrpSpPr>
        <p:grpSpPr>
          <a:xfrm>
            <a:off x="4315063" y="6342488"/>
            <a:ext cx="9657874" cy="3944512"/>
            <a:chOff x="0" y="0"/>
            <a:chExt cx="3249045" cy="1326990"/>
          </a:xfrm>
        </p:grpSpPr>
        <p:sp>
          <p:nvSpPr>
            <p:cNvPr id="305" name="Google Shape;305;p21"/>
            <p:cNvSpPr/>
            <p:nvPr/>
          </p:nvSpPr>
          <p:spPr>
            <a:xfrm>
              <a:off x="0" y="0"/>
              <a:ext cx="3249045" cy="1326990"/>
            </a:xfrm>
            <a:custGeom>
              <a:rect b="b" l="l" r="r" t="t"/>
              <a:pathLst>
                <a:path extrusionOk="0" h="1326990" w="3249045">
                  <a:moveTo>
                    <a:pt x="0" y="0"/>
                  </a:moveTo>
                  <a:lnTo>
                    <a:pt x="3249045" y="0"/>
                  </a:lnTo>
                  <a:lnTo>
                    <a:pt x="3249045" y="1326990"/>
                  </a:lnTo>
                  <a:lnTo>
                    <a:pt x="0" y="1326990"/>
                  </a:lnTo>
                  <a:close/>
                </a:path>
              </a:pathLst>
            </a:custGeom>
            <a:solidFill>
              <a:srgbClr val="FFFFFF"/>
            </a:solidFill>
            <a:ln>
              <a:noFill/>
            </a:ln>
          </p:spPr>
        </p:sp>
        <p:sp>
          <p:nvSpPr>
            <p:cNvPr id="306" name="Google Shape;306;p21"/>
            <p:cNvSpPr txBox="1"/>
            <p:nvPr/>
          </p:nvSpPr>
          <p:spPr>
            <a:xfrm>
              <a:off x="0" y="38100"/>
              <a:ext cx="3249045" cy="128889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21"/>
          <p:cNvSpPr txBox="1"/>
          <p:nvPr/>
        </p:nvSpPr>
        <p:spPr>
          <a:xfrm>
            <a:off x="4833823" y="7114594"/>
            <a:ext cx="8620500" cy="2596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22"/>
          <p:cNvPicPr preferRelativeResize="0"/>
          <p:nvPr/>
        </p:nvPicPr>
        <p:blipFill>
          <a:blip r:embed="rId3">
            <a:alphaModFix/>
          </a:blip>
          <a:stretch>
            <a:fillRect/>
          </a:stretch>
        </p:blipFill>
        <p:spPr>
          <a:xfrm>
            <a:off x="0" y="-5"/>
            <a:ext cx="18288000" cy="102870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3"/>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