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Anton"/>
      <p:regular r:id="rId11"/>
    </p:embeddedFont>
    <p:embeddedFont>
      <p:font typeface="Mr Dafoe"/>
      <p:regular r:id="rId12"/>
    </p:embeddedFont>
    <p:embeddedFont>
      <p:font typeface="Josefin Sans"/>
      <p:bold r:id="rId13"/>
      <p:boldItalic r:id="rId14"/>
    </p:embeddedFont>
    <p:embeddedFont>
      <p:font typeface="Helvetica Neue"/>
      <p:bold r:id="rId15"/>
      <p:boldItalic r:id="rId16"/>
    </p:embeddedFont>
    <p:embeddedFont>
      <p:font typeface="DM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Anton-regular.fntdata"/><Relationship Id="rId10" Type="http://schemas.openxmlformats.org/officeDocument/2006/relationships/slide" Target="slides/slide5.xml"/><Relationship Id="rId13" Type="http://schemas.openxmlformats.org/officeDocument/2006/relationships/font" Target="fonts/JosefinSans-bold.fntdata"/><Relationship Id="rId12" Type="http://schemas.openxmlformats.org/officeDocument/2006/relationships/font" Target="fonts/MrDafoe-regular.fntdata"/><Relationship Id="rId15" Type="http://schemas.openxmlformats.org/officeDocument/2006/relationships/font" Target="fonts/HelveticaNeue-bold.fntdata"/><Relationship Id="rId14" Type="http://schemas.openxmlformats.org/officeDocument/2006/relationships/font" Target="fonts/JosefinSans-boldItalic.fntdata"/><Relationship Id="rId17" Type="http://schemas.openxmlformats.org/officeDocument/2006/relationships/font" Target="fonts/DMSans-regular.fntdata"/><Relationship Id="rId16" Type="http://schemas.openxmlformats.org/officeDocument/2006/relationships/font" Target="fonts/HelveticaNeue-boldItalic.fntdata"/><Relationship Id="rId19" Type="http://schemas.openxmlformats.org/officeDocument/2006/relationships/font" Target="fonts/DMSans-italic.fntdata"/><Relationship Id="rId18" Type="http://schemas.openxmlformats.org/officeDocument/2006/relationships/font" Target="fonts/DM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1.jpg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37.png"/><Relationship Id="rId20" Type="http://schemas.openxmlformats.org/officeDocument/2006/relationships/image" Target="../media/image20.png"/><Relationship Id="rId41" Type="http://schemas.openxmlformats.org/officeDocument/2006/relationships/image" Target="../media/image36.png"/><Relationship Id="rId22" Type="http://schemas.openxmlformats.org/officeDocument/2006/relationships/image" Target="../media/image18.png"/><Relationship Id="rId21" Type="http://schemas.openxmlformats.org/officeDocument/2006/relationships/image" Target="../media/image25.png"/><Relationship Id="rId24" Type="http://schemas.openxmlformats.org/officeDocument/2006/relationships/image" Target="../media/image17.png"/><Relationship Id="rId23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26" Type="http://schemas.openxmlformats.org/officeDocument/2006/relationships/image" Target="../media/image19.png"/><Relationship Id="rId25" Type="http://schemas.openxmlformats.org/officeDocument/2006/relationships/image" Target="../media/image27.png"/><Relationship Id="rId28" Type="http://schemas.openxmlformats.org/officeDocument/2006/relationships/image" Target="../media/image29.png"/><Relationship Id="rId27" Type="http://schemas.openxmlformats.org/officeDocument/2006/relationships/image" Target="../media/image28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29" Type="http://schemas.openxmlformats.org/officeDocument/2006/relationships/image" Target="../media/image30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Relationship Id="rId31" Type="http://schemas.openxmlformats.org/officeDocument/2006/relationships/image" Target="../media/image24.png"/><Relationship Id="rId30" Type="http://schemas.openxmlformats.org/officeDocument/2006/relationships/image" Target="../media/image22.png"/><Relationship Id="rId11" Type="http://schemas.openxmlformats.org/officeDocument/2006/relationships/image" Target="../media/image11.png"/><Relationship Id="rId33" Type="http://schemas.openxmlformats.org/officeDocument/2006/relationships/image" Target="../media/image26.png"/><Relationship Id="rId10" Type="http://schemas.openxmlformats.org/officeDocument/2006/relationships/image" Target="../media/image1.png"/><Relationship Id="rId32" Type="http://schemas.openxmlformats.org/officeDocument/2006/relationships/image" Target="../media/image23.png"/><Relationship Id="rId13" Type="http://schemas.openxmlformats.org/officeDocument/2006/relationships/image" Target="../media/image7.png"/><Relationship Id="rId35" Type="http://schemas.openxmlformats.org/officeDocument/2006/relationships/image" Target="../media/image31.png"/><Relationship Id="rId12" Type="http://schemas.openxmlformats.org/officeDocument/2006/relationships/image" Target="../media/image6.png"/><Relationship Id="rId34" Type="http://schemas.openxmlformats.org/officeDocument/2006/relationships/image" Target="../media/image32.png"/><Relationship Id="rId15" Type="http://schemas.openxmlformats.org/officeDocument/2006/relationships/image" Target="../media/image5.png"/><Relationship Id="rId37" Type="http://schemas.openxmlformats.org/officeDocument/2006/relationships/image" Target="../media/image42.png"/><Relationship Id="rId14" Type="http://schemas.openxmlformats.org/officeDocument/2006/relationships/image" Target="../media/image39.png"/><Relationship Id="rId36" Type="http://schemas.openxmlformats.org/officeDocument/2006/relationships/image" Target="../media/image33.png"/><Relationship Id="rId17" Type="http://schemas.openxmlformats.org/officeDocument/2006/relationships/image" Target="../media/image10.png"/><Relationship Id="rId39" Type="http://schemas.openxmlformats.org/officeDocument/2006/relationships/image" Target="../media/image34.png"/><Relationship Id="rId16" Type="http://schemas.openxmlformats.org/officeDocument/2006/relationships/image" Target="../media/image14.png"/><Relationship Id="rId38" Type="http://schemas.openxmlformats.org/officeDocument/2006/relationships/image" Target="../media/image35.png"/><Relationship Id="rId19" Type="http://schemas.openxmlformats.org/officeDocument/2006/relationships/image" Target="../media/image3.png"/><Relationship Id="rId1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101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01361" y="-358863"/>
            <a:ext cx="7357279" cy="12024114"/>
          </a:xfrm>
          <a:custGeom>
            <a:rect b="b" l="l" r="r" t="t"/>
            <a:pathLst>
              <a:path extrusionOk="0" h="12024114" w="7357279">
                <a:moveTo>
                  <a:pt x="0" y="0"/>
                </a:moveTo>
                <a:lnTo>
                  <a:pt x="7357278" y="0"/>
                </a:lnTo>
                <a:lnTo>
                  <a:pt x="7357278" y="12024114"/>
                </a:lnTo>
                <a:lnTo>
                  <a:pt x="0" y="120241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 txBox="1"/>
          <p:nvPr/>
        </p:nvSpPr>
        <p:spPr>
          <a:xfrm>
            <a:off x="608796" y="5312100"/>
            <a:ext cx="6342300" cy="41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881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STOREWIDE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881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CLEARANCE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881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SALE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608796" y="4164730"/>
            <a:ext cx="6342300" cy="1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737" u="none" cap="none" strike="noStrike">
                <a:solidFill>
                  <a:srgbClr val="000000"/>
                </a:solidFill>
                <a:latin typeface="Mr Dafoe"/>
                <a:ea typeface="Mr Dafoe"/>
                <a:cs typeface="Mr Dafoe"/>
                <a:sym typeface="Mr Dafoe"/>
              </a:rPr>
              <a:t>black friday</a:t>
            </a:r>
            <a:endParaRPr/>
          </a:p>
        </p:txBody>
      </p:sp>
      <p:grpSp>
        <p:nvGrpSpPr>
          <p:cNvPr id="87" name="Google Shape;87;p13"/>
          <p:cNvGrpSpPr/>
          <p:nvPr/>
        </p:nvGrpSpPr>
        <p:grpSpPr>
          <a:xfrm>
            <a:off x="1631924" y="9479846"/>
            <a:ext cx="4296152" cy="705206"/>
            <a:chOff x="0" y="-28575"/>
            <a:chExt cx="1541481" cy="253032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1541481" cy="224457"/>
            </a:xfrm>
            <a:custGeom>
              <a:rect b="b" l="l" r="r" t="t"/>
              <a:pathLst>
                <a:path extrusionOk="0" h="224457" w="1541481">
                  <a:moveTo>
                    <a:pt x="0" y="0"/>
                  </a:moveTo>
                  <a:lnTo>
                    <a:pt x="1541481" y="0"/>
                  </a:lnTo>
                  <a:lnTo>
                    <a:pt x="1541481" y="224457"/>
                  </a:lnTo>
                  <a:lnTo>
                    <a:pt x="0" y="224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1541481" cy="253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3"/>
          <p:cNvSpPr txBox="1"/>
          <p:nvPr/>
        </p:nvSpPr>
        <p:spPr>
          <a:xfrm>
            <a:off x="1608361" y="9739871"/>
            <a:ext cx="4343278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DFC"/>
                </a:solidFill>
                <a:latin typeface="Josefin Sans"/>
                <a:ea typeface="Josefin Sans"/>
                <a:cs typeface="Josefin Sans"/>
                <a:sym typeface="Josefin Sans"/>
              </a:rPr>
              <a:t>SEPTEMBER 11 TO 13 ONLY!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 rot="5400000">
            <a:off x="-1566000" y="1566000"/>
            <a:ext cx="10692000" cy="7560000"/>
          </a:xfrm>
          <a:custGeom>
            <a:rect b="b" l="l" r="r" t="t"/>
            <a:pathLst>
              <a:path extrusionOk="0"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-6058" t="0"/>
            </a:stretch>
          </a:blipFill>
          <a:ln>
            <a:noFill/>
          </a:ln>
        </p:spPr>
      </p:sp>
      <p:grpSp>
        <p:nvGrpSpPr>
          <p:cNvPr id="96" name="Google Shape;96;p14"/>
          <p:cNvGrpSpPr/>
          <p:nvPr/>
        </p:nvGrpSpPr>
        <p:grpSpPr>
          <a:xfrm>
            <a:off x="0" y="8822107"/>
            <a:ext cx="7560000" cy="867368"/>
            <a:chOff x="0" y="0"/>
            <a:chExt cx="2709333" cy="310845"/>
          </a:xfrm>
        </p:grpSpPr>
        <p:sp>
          <p:nvSpPr>
            <p:cNvPr id="97" name="Google Shape;97;p14"/>
            <p:cNvSpPr/>
            <p:nvPr/>
          </p:nvSpPr>
          <p:spPr>
            <a:xfrm>
              <a:off x="0" y="0"/>
              <a:ext cx="2709333" cy="310845"/>
            </a:xfrm>
            <a:custGeom>
              <a:rect b="b" l="l" r="r" t="t"/>
              <a:pathLst>
                <a:path extrusionOk="0" h="310845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10845"/>
                  </a:lnTo>
                  <a:lnTo>
                    <a:pt x="0" y="310845"/>
                  </a:lnTo>
                  <a:close/>
                </a:path>
              </a:pathLst>
            </a:custGeom>
            <a:gradFill>
              <a:gsLst>
                <a:gs pos="0">
                  <a:srgbClr val="EF2824"/>
                </a:gs>
                <a:gs pos="100000">
                  <a:srgbClr val="A4071C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14"/>
            <p:cNvSpPr txBox="1"/>
            <p:nvPr/>
          </p:nvSpPr>
          <p:spPr>
            <a:xfrm>
              <a:off x="0" y="28575"/>
              <a:ext cx="2709333" cy="2822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14"/>
          <p:cNvSpPr txBox="1"/>
          <p:nvPr/>
        </p:nvSpPr>
        <p:spPr>
          <a:xfrm>
            <a:off x="806850" y="1741575"/>
            <a:ext cx="5946000" cy="3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55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BLACK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550" u="none" cap="none" strike="noStrike">
                <a:solidFill>
                  <a:srgbClr val="EF2824"/>
                </a:solidFill>
                <a:latin typeface="Bebas Neue"/>
                <a:ea typeface="Bebas Neue"/>
                <a:cs typeface="Bebas Neue"/>
                <a:sym typeface="Bebas Neue"/>
              </a:rPr>
              <a:t>FRIDAY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0" y="5756075"/>
            <a:ext cx="756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rPr>
              <a:t>STOREWIDE CLEARANCE SALE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0" y="6319641"/>
            <a:ext cx="756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999999"/>
                </a:solidFill>
                <a:latin typeface="Josefin Sans"/>
                <a:ea typeface="Josefin Sans"/>
                <a:cs typeface="Josefin Sans"/>
                <a:sym typeface="Josefin Sans"/>
              </a:rPr>
              <a:t>STOREWIDE CLEARANCE SALE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0" y="6881616"/>
            <a:ext cx="75600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STOREWIDE CLEARANCE SALE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0" y="7445182"/>
            <a:ext cx="756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999999"/>
                </a:solidFill>
                <a:latin typeface="Josefin Sans"/>
                <a:ea typeface="Josefin Sans"/>
                <a:cs typeface="Josefin Sans"/>
                <a:sym typeface="Josefin Sans"/>
              </a:rPr>
              <a:t>STOREWIDE CLEARANCE SALE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0" y="8007157"/>
            <a:ext cx="756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666666"/>
                </a:solidFill>
                <a:latin typeface="Josefin Sans"/>
                <a:ea typeface="Josefin Sans"/>
                <a:cs typeface="Josefin Sans"/>
                <a:sym typeface="Josefin Sans"/>
              </a:rPr>
              <a:t>STOREWIDE CLEARANCE SALE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1583329" y="813150"/>
            <a:ext cx="4393342" cy="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LOGO HERE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658742" y="9036074"/>
            <a:ext cx="6242517" cy="4638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520" u="none" cap="none" strike="noStrike">
                <a:solidFill>
                  <a:srgbClr val="FFFDFC"/>
                </a:solidFill>
                <a:latin typeface="Anton"/>
                <a:ea typeface="Anton"/>
                <a:cs typeface="Anton"/>
                <a:sym typeface="Anton"/>
              </a:rPr>
              <a:t>UP TO 70% OFF ON SELECTED ITEMS!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1583329" y="10032375"/>
            <a:ext cx="4393342" cy="209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EF282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WWW.SLIDECARNIVAL.COM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027" l="0" r="0" t="-3028"/>
            </a:stretch>
          </a:blipFill>
          <a:ln>
            <a:noFill/>
          </a:ln>
        </p:spPr>
      </p:sp>
      <p:sp>
        <p:nvSpPr>
          <p:cNvPr id="113" name="Google Shape;113;p15"/>
          <p:cNvSpPr txBox="1"/>
          <p:nvPr/>
        </p:nvSpPr>
        <p:spPr>
          <a:xfrm rot="-1163369">
            <a:off x="-526111" y="791369"/>
            <a:ext cx="8354221" cy="5791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74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BLACK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74" u="none" cap="none" strike="noStrike">
                <a:solidFill>
                  <a:srgbClr val="EF2824"/>
                </a:solidFill>
                <a:latin typeface="Bebas Neue"/>
                <a:ea typeface="Bebas Neue"/>
                <a:cs typeface="Bebas Neue"/>
                <a:sym typeface="Bebas Neue"/>
              </a:rPr>
              <a:t>FRIDAY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 rot="-1158765">
            <a:off x="1138429" y="6062944"/>
            <a:ext cx="7454779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STOREWIDE CLEARANCE SALE</a:t>
            </a:r>
            <a:endParaRPr/>
          </a:p>
        </p:txBody>
      </p:sp>
      <p:grpSp>
        <p:nvGrpSpPr>
          <p:cNvPr id="115" name="Google Shape;115;p15"/>
          <p:cNvGrpSpPr/>
          <p:nvPr/>
        </p:nvGrpSpPr>
        <p:grpSpPr>
          <a:xfrm rot="-1176212">
            <a:off x="-377685" y="7260962"/>
            <a:ext cx="9292692" cy="4576627"/>
            <a:chOff x="0" y="0"/>
            <a:chExt cx="3330291" cy="1640160"/>
          </a:xfrm>
        </p:grpSpPr>
        <p:sp>
          <p:nvSpPr>
            <p:cNvPr id="116" name="Google Shape;116;p15"/>
            <p:cNvSpPr/>
            <p:nvPr/>
          </p:nvSpPr>
          <p:spPr>
            <a:xfrm>
              <a:off x="0" y="0"/>
              <a:ext cx="3330291" cy="1640160"/>
            </a:xfrm>
            <a:custGeom>
              <a:rect b="b" l="l" r="r" t="t"/>
              <a:pathLst>
                <a:path extrusionOk="0" h="1640160" w="3330291">
                  <a:moveTo>
                    <a:pt x="0" y="0"/>
                  </a:moveTo>
                  <a:lnTo>
                    <a:pt x="3330291" y="0"/>
                  </a:lnTo>
                  <a:lnTo>
                    <a:pt x="3330291" y="1640160"/>
                  </a:lnTo>
                  <a:lnTo>
                    <a:pt x="0" y="1640160"/>
                  </a:lnTo>
                  <a:close/>
                </a:path>
              </a:pathLst>
            </a:custGeom>
            <a:gradFill>
              <a:gsLst>
                <a:gs pos="0">
                  <a:srgbClr val="FF0500"/>
                </a:gs>
                <a:gs pos="100000">
                  <a:srgbClr val="9B0015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7" name="Google Shape;117;p15"/>
            <p:cNvSpPr txBox="1"/>
            <p:nvPr/>
          </p:nvSpPr>
          <p:spPr>
            <a:xfrm>
              <a:off x="0" y="28575"/>
              <a:ext cx="3330291" cy="1611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15"/>
          <p:cNvSpPr txBox="1"/>
          <p:nvPr/>
        </p:nvSpPr>
        <p:spPr>
          <a:xfrm>
            <a:off x="630294" y="9249238"/>
            <a:ext cx="6299412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99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UP TO 70% OFF SALE!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1583329" y="10032375"/>
            <a:ext cx="4393342" cy="209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WWW.SLIDECARNIVAL.COM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6"/>
          <p:cNvGrpSpPr/>
          <p:nvPr/>
        </p:nvGrpSpPr>
        <p:grpSpPr>
          <a:xfrm>
            <a:off x="597709" y="2293186"/>
            <a:ext cx="6291470" cy="3757704"/>
            <a:chOff x="0" y="-19050"/>
            <a:chExt cx="3295172" cy="1968106"/>
          </a:xfrm>
        </p:grpSpPr>
        <p:sp>
          <p:nvSpPr>
            <p:cNvPr id="125" name="Google Shape;125;p16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6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6"/>
          <p:cNvGrpSpPr/>
          <p:nvPr/>
        </p:nvGrpSpPr>
        <p:grpSpPr>
          <a:xfrm>
            <a:off x="2400934" y="2720623"/>
            <a:ext cx="2662799" cy="438652"/>
            <a:chOff x="0" y="-19050"/>
            <a:chExt cx="1150437" cy="189516"/>
          </a:xfrm>
        </p:grpSpPr>
        <p:sp>
          <p:nvSpPr>
            <p:cNvPr id="128" name="Google Shape;128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6"/>
          <p:cNvGrpSpPr/>
          <p:nvPr/>
        </p:nvGrpSpPr>
        <p:grpSpPr>
          <a:xfrm>
            <a:off x="597709" y="6240789"/>
            <a:ext cx="6291470" cy="3757704"/>
            <a:chOff x="0" y="-19050"/>
            <a:chExt cx="3295172" cy="1968106"/>
          </a:xfrm>
        </p:grpSpPr>
        <p:sp>
          <p:nvSpPr>
            <p:cNvPr id="131" name="Google Shape;131;p16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6"/>
          <p:cNvGrpSpPr/>
          <p:nvPr/>
        </p:nvGrpSpPr>
        <p:grpSpPr>
          <a:xfrm>
            <a:off x="2448601" y="6642643"/>
            <a:ext cx="2662799" cy="438652"/>
            <a:chOff x="0" y="-19050"/>
            <a:chExt cx="1150437" cy="189516"/>
          </a:xfrm>
        </p:grpSpPr>
        <p:sp>
          <p:nvSpPr>
            <p:cNvPr id="134" name="Google Shape;134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16"/>
          <p:cNvSpPr txBox="1"/>
          <p:nvPr/>
        </p:nvSpPr>
        <p:spPr>
          <a:xfrm>
            <a:off x="439417" y="1476337"/>
            <a:ext cx="6608053" cy="21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1273162" y="84172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2457866" y="3400711"/>
            <a:ext cx="2548936" cy="29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39" name="Google Shape;139;p16"/>
          <p:cNvSpPr txBox="1"/>
          <p:nvPr/>
        </p:nvSpPr>
        <p:spPr>
          <a:xfrm>
            <a:off x="2412044" y="5503447"/>
            <a:ext cx="2662799" cy="142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1647598" y="4059944"/>
            <a:ext cx="4264803" cy="10436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1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ANTON</a:t>
            </a:r>
            <a:endParaRPr/>
          </a:p>
          <a:p>
            <a:pPr indent="0" lvl="0" marL="0" marR="0" rtl="0" algn="ctr">
              <a:lnSpc>
                <a:spcPct val="1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9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1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50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JOSEFIN SANS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2772041" y="284780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42" name="Google Shape;142;p16"/>
          <p:cNvSpPr txBox="1"/>
          <p:nvPr/>
        </p:nvSpPr>
        <p:spPr>
          <a:xfrm>
            <a:off x="2819707" y="676982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grpSp>
        <p:nvGrpSpPr>
          <p:cNvPr id="143" name="Google Shape;143;p16"/>
          <p:cNvGrpSpPr/>
          <p:nvPr/>
        </p:nvGrpSpPr>
        <p:grpSpPr>
          <a:xfrm>
            <a:off x="1306565" y="7405145"/>
            <a:ext cx="4946870" cy="2265508"/>
            <a:chOff x="0" y="0"/>
            <a:chExt cx="6595826" cy="3020677"/>
          </a:xfrm>
        </p:grpSpPr>
        <p:sp>
          <p:nvSpPr>
            <p:cNvPr id="144" name="Google Shape;144;p16"/>
            <p:cNvSpPr/>
            <p:nvPr/>
          </p:nvSpPr>
          <p:spPr>
            <a:xfrm>
              <a:off x="5381892" y="878451"/>
              <a:ext cx="463772" cy="398844"/>
            </a:xfrm>
            <a:custGeom>
              <a:rect b="b" l="l" r="r" t="t"/>
              <a:pathLst>
                <a:path extrusionOk="0" h="398844" w="463772">
                  <a:moveTo>
                    <a:pt x="0" y="0"/>
                  </a:moveTo>
                  <a:lnTo>
                    <a:pt x="463773" y="0"/>
                  </a:lnTo>
                  <a:lnTo>
                    <a:pt x="463773" y="398844"/>
                  </a:lnTo>
                  <a:lnTo>
                    <a:pt x="0" y="3988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5" name="Google Shape;145;p16"/>
            <p:cNvSpPr/>
            <p:nvPr/>
          </p:nvSpPr>
          <p:spPr>
            <a:xfrm>
              <a:off x="6229883" y="1649186"/>
              <a:ext cx="329622" cy="455508"/>
            </a:xfrm>
            <a:custGeom>
              <a:rect b="b" l="l" r="r" t="t"/>
              <a:pathLst>
                <a:path extrusionOk="0" h="455508" w="329622">
                  <a:moveTo>
                    <a:pt x="0" y="0"/>
                  </a:moveTo>
                  <a:lnTo>
                    <a:pt x="329622" y="0"/>
                  </a:lnTo>
                  <a:lnTo>
                    <a:pt x="329622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6" name="Google Shape;146;p16"/>
            <p:cNvSpPr/>
            <p:nvPr/>
          </p:nvSpPr>
          <p:spPr>
            <a:xfrm>
              <a:off x="5478209" y="1697716"/>
              <a:ext cx="271565" cy="406978"/>
            </a:xfrm>
            <a:custGeom>
              <a:rect b="b" l="l" r="r" t="t"/>
              <a:pathLst>
                <a:path extrusionOk="0" h="406978" w="271565">
                  <a:moveTo>
                    <a:pt x="0" y="0"/>
                  </a:moveTo>
                  <a:lnTo>
                    <a:pt x="271565" y="0"/>
                  </a:lnTo>
                  <a:lnTo>
                    <a:pt x="271565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7" name="Google Shape;147;p16"/>
            <p:cNvSpPr/>
            <p:nvPr/>
          </p:nvSpPr>
          <p:spPr>
            <a:xfrm>
              <a:off x="6145448" y="2515013"/>
              <a:ext cx="450378" cy="406978"/>
            </a:xfrm>
            <a:custGeom>
              <a:rect b="b" l="l" r="r" t="t"/>
              <a:pathLst>
                <a:path extrusionOk="0" h="406978" w="450378">
                  <a:moveTo>
                    <a:pt x="0" y="0"/>
                  </a:moveTo>
                  <a:lnTo>
                    <a:pt x="450377" y="0"/>
                  </a:lnTo>
                  <a:lnTo>
                    <a:pt x="450377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8" name="Google Shape;148;p16"/>
            <p:cNvSpPr/>
            <p:nvPr/>
          </p:nvSpPr>
          <p:spPr>
            <a:xfrm>
              <a:off x="6145448" y="24265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7" y="0"/>
                  </a:lnTo>
                  <a:lnTo>
                    <a:pt x="406977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9" name="Google Shape;149;p16"/>
            <p:cNvSpPr/>
            <p:nvPr/>
          </p:nvSpPr>
          <p:spPr>
            <a:xfrm>
              <a:off x="5330312" y="28332"/>
              <a:ext cx="556803" cy="342181"/>
            </a:xfrm>
            <a:custGeom>
              <a:rect b="b" l="l" r="r" t="t"/>
              <a:pathLst>
                <a:path extrusionOk="0" h="342181" w="556803">
                  <a:moveTo>
                    <a:pt x="0" y="0"/>
                  </a:moveTo>
                  <a:lnTo>
                    <a:pt x="556803" y="0"/>
                  </a:lnTo>
                  <a:lnTo>
                    <a:pt x="556803" y="342180"/>
                  </a:lnTo>
                  <a:lnTo>
                    <a:pt x="0" y="3421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0" name="Google Shape;150;p16"/>
            <p:cNvSpPr/>
            <p:nvPr/>
          </p:nvSpPr>
          <p:spPr>
            <a:xfrm>
              <a:off x="6103997" y="878451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8" y="0"/>
                  </a:lnTo>
                  <a:lnTo>
                    <a:pt x="455508" y="455507"/>
                  </a:lnTo>
                  <a:lnTo>
                    <a:pt x="0" y="4555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1" name="Google Shape;151;p16"/>
            <p:cNvSpPr/>
            <p:nvPr/>
          </p:nvSpPr>
          <p:spPr>
            <a:xfrm>
              <a:off x="5432575" y="2525115"/>
              <a:ext cx="317199" cy="455508"/>
            </a:xfrm>
            <a:custGeom>
              <a:rect b="b" l="l" r="r" t="t"/>
              <a:pathLst>
                <a:path extrusionOk="0" h="455508" w="317199">
                  <a:moveTo>
                    <a:pt x="0" y="0"/>
                  </a:moveTo>
                  <a:lnTo>
                    <a:pt x="317199" y="0"/>
                  </a:lnTo>
                  <a:lnTo>
                    <a:pt x="317199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2" name="Google Shape;152;p16"/>
            <p:cNvSpPr/>
            <p:nvPr/>
          </p:nvSpPr>
          <p:spPr>
            <a:xfrm>
              <a:off x="3259699" y="4475"/>
              <a:ext cx="400018" cy="455508"/>
            </a:xfrm>
            <a:custGeom>
              <a:rect b="b" l="l" r="r" t="t"/>
              <a:pathLst>
                <a:path extrusionOk="0" h="455508" w="400018">
                  <a:moveTo>
                    <a:pt x="0" y="0"/>
                  </a:moveTo>
                  <a:lnTo>
                    <a:pt x="400018" y="0"/>
                  </a:lnTo>
                  <a:lnTo>
                    <a:pt x="40001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3" name="Google Shape;153;p16"/>
            <p:cNvSpPr/>
            <p:nvPr/>
          </p:nvSpPr>
          <p:spPr>
            <a:xfrm>
              <a:off x="4581150" y="87119"/>
              <a:ext cx="528130" cy="313997"/>
            </a:xfrm>
            <a:custGeom>
              <a:rect b="b" l="l" r="r" t="t"/>
              <a:pathLst>
                <a:path extrusionOk="0" h="313997" w="528130">
                  <a:moveTo>
                    <a:pt x="0" y="0"/>
                  </a:moveTo>
                  <a:lnTo>
                    <a:pt x="528130" y="0"/>
                  </a:lnTo>
                  <a:lnTo>
                    <a:pt x="528130" y="313998"/>
                  </a:lnTo>
                  <a:lnTo>
                    <a:pt x="0" y="3139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4" name="Google Shape;154;p16"/>
            <p:cNvSpPr/>
            <p:nvPr/>
          </p:nvSpPr>
          <p:spPr>
            <a:xfrm>
              <a:off x="633587" y="28740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8" y="0"/>
                  </a:lnTo>
                  <a:lnTo>
                    <a:pt x="406978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5" name="Google Shape;155;p16"/>
            <p:cNvSpPr/>
            <p:nvPr/>
          </p:nvSpPr>
          <p:spPr>
            <a:xfrm>
              <a:off x="3306" y="28740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8" y="0"/>
                  </a:lnTo>
                  <a:lnTo>
                    <a:pt x="406978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6" name="Google Shape;156;p16"/>
            <p:cNvSpPr/>
            <p:nvPr/>
          </p:nvSpPr>
          <p:spPr>
            <a:xfrm>
              <a:off x="2565025" y="16671"/>
              <a:ext cx="451645" cy="431116"/>
            </a:xfrm>
            <a:custGeom>
              <a:rect b="b" l="l" r="r" t="t"/>
              <a:pathLst>
                <a:path extrusionOk="0" h="431116" w="451645">
                  <a:moveTo>
                    <a:pt x="0" y="0"/>
                  </a:moveTo>
                  <a:lnTo>
                    <a:pt x="451645" y="0"/>
                  </a:lnTo>
                  <a:lnTo>
                    <a:pt x="451645" y="431116"/>
                  </a:lnTo>
                  <a:lnTo>
                    <a:pt x="0" y="4311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7" name="Google Shape;157;p16"/>
            <p:cNvSpPr/>
            <p:nvPr/>
          </p:nvSpPr>
          <p:spPr>
            <a:xfrm>
              <a:off x="1273073" y="4475"/>
              <a:ext cx="452195" cy="455508"/>
            </a:xfrm>
            <a:custGeom>
              <a:rect b="b" l="l" r="r" t="t"/>
              <a:pathLst>
                <a:path extrusionOk="0" h="455508" w="452195">
                  <a:moveTo>
                    <a:pt x="0" y="0"/>
                  </a:moveTo>
                  <a:lnTo>
                    <a:pt x="452195" y="0"/>
                  </a:lnTo>
                  <a:lnTo>
                    <a:pt x="452195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8" name="Google Shape;158;p16"/>
            <p:cNvSpPr/>
            <p:nvPr/>
          </p:nvSpPr>
          <p:spPr>
            <a:xfrm>
              <a:off x="1953173" y="0"/>
              <a:ext cx="377186" cy="459983"/>
            </a:xfrm>
            <a:custGeom>
              <a:rect b="b" l="l" r="r" t="t"/>
              <a:pathLst>
                <a:path extrusionOk="0" h="459983" w="377186">
                  <a:moveTo>
                    <a:pt x="0" y="0"/>
                  </a:moveTo>
                  <a:lnTo>
                    <a:pt x="377186" y="0"/>
                  </a:lnTo>
                  <a:lnTo>
                    <a:pt x="377186" y="459983"/>
                  </a:lnTo>
                  <a:lnTo>
                    <a:pt x="0" y="45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9" name="Google Shape;159;p16"/>
            <p:cNvSpPr/>
            <p:nvPr/>
          </p:nvSpPr>
          <p:spPr>
            <a:xfrm>
              <a:off x="3913459" y="28740"/>
              <a:ext cx="428406" cy="430756"/>
            </a:xfrm>
            <a:custGeom>
              <a:rect b="b" l="l" r="r" t="t"/>
              <a:pathLst>
                <a:path extrusionOk="0" h="430756" w="428406">
                  <a:moveTo>
                    <a:pt x="0" y="0"/>
                  </a:moveTo>
                  <a:lnTo>
                    <a:pt x="428406" y="0"/>
                  </a:lnTo>
                  <a:lnTo>
                    <a:pt x="428406" y="430756"/>
                  </a:lnTo>
                  <a:lnTo>
                    <a:pt x="0" y="4307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0" name="Google Shape;160;p16"/>
            <p:cNvSpPr/>
            <p:nvPr/>
          </p:nvSpPr>
          <p:spPr>
            <a:xfrm>
              <a:off x="3867668" y="841597"/>
              <a:ext cx="367719" cy="455508"/>
            </a:xfrm>
            <a:custGeom>
              <a:rect b="b" l="l" r="r" t="t"/>
              <a:pathLst>
                <a:path extrusionOk="0" h="455508" w="367719">
                  <a:moveTo>
                    <a:pt x="0" y="0"/>
                  </a:moveTo>
                  <a:lnTo>
                    <a:pt x="367718" y="0"/>
                  </a:lnTo>
                  <a:lnTo>
                    <a:pt x="36771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1" name="Google Shape;161;p16"/>
            <p:cNvSpPr/>
            <p:nvPr/>
          </p:nvSpPr>
          <p:spPr>
            <a:xfrm>
              <a:off x="3075308" y="841597"/>
              <a:ext cx="495117" cy="455508"/>
            </a:xfrm>
            <a:custGeom>
              <a:rect b="b" l="l" r="r" t="t"/>
              <a:pathLst>
                <a:path extrusionOk="0" h="455508" w="495117">
                  <a:moveTo>
                    <a:pt x="0" y="0"/>
                  </a:moveTo>
                  <a:lnTo>
                    <a:pt x="495117" y="0"/>
                  </a:lnTo>
                  <a:lnTo>
                    <a:pt x="495117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2" name="Google Shape;162;p16"/>
            <p:cNvSpPr/>
            <p:nvPr/>
          </p:nvSpPr>
          <p:spPr>
            <a:xfrm>
              <a:off x="4563209" y="944895"/>
              <a:ext cx="520546" cy="299077"/>
            </a:xfrm>
            <a:custGeom>
              <a:rect b="b" l="l" r="r" t="t"/>
              <a:pathLst>
                <a:path extrusionOk="0" h="299077" w="520546">
                  <a:moveTo>
                    <a:pt x="0" y="0"/>
                  </a:moveTo>
                  <a:lnTo>
                    <a:pt x="520546" y="0"/>
                  </a:lnTo>
                  <a:lnTo>
                    <a:pt x="520546" y="299078"/>
                  </a:lnTo>
                  <a:lnTo>
                    <a:pt x="0" y="299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3" name="Google Shape;163;p16"/>
            <p:cNvSpPr/>
            <p:nvPr/>
          </p:nvSpPr>
          <p:spPr>
            <a:xfrm>
              <a:off x="1579816" y="841597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7" y="0"/>
                  </a:lnTo>
                  <a:lnTo>
                    <a:pt x="455507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4" name="Google Shape;164;p16"/>
            <p:cNvSpPr/>
            <p:nvPr/>
          </p:nvSpPr>
          <p:spPr>
            <a:xfrm>
              <a:off x="3306" y="841597"/>
              <a:ext cx="529660" cy="455508"/>
            </a:xfrm>
            <a:custGeom>
              <a:rect b="b" l="l" r="r" t="t"/>
              <a:pathLst>
                <a:path extrusionOk="0" h="455508" w="529660">
                  <a:moveTo>
                    <a:pt x="0" y="0"/>
                  </a:moveTo>
                  <a:lnTo>
                    <a:pt x="529660" y="0"/>
                  </a:lnTo>
                  <a:lnTo>
                    <a:pt x="529660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5" name="Google Shape;165;p16"/>
            <p:cNvSpPr/>
            <p:nvPr/>
          </p:nvSpPr>
          <p:spPr>
            <a:xfrm>
              <a:off x="2278718" y="841597"/>
              <a:ext cx="454679" cy="455508"/>
            </a:xfrm>
            <a:custGeom>
              <a:rect b="b" l="l" r="r" t="t"/>
              <a:pathLst>
                <a:path extrusionOk="0" h="455508" w="454679">
                  <a:moveTo>
                    <a:pt x="0" y="0"/>
                  </a:moveTo>
                  <a:lnTo>
                    <a:pt x="454679" y="0"/>
                  </a:lnTo>
                  <a:lnTo>
                    <a:pt x="454679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6" name="Google Shape;166;p16"/>
            <p:cNvSpPr/>
            <p:nvPr/>
          </p:nvSpPr>
          <p:spPr>
            <a:xfrm>
              <a:off x="828637" y="841597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8" y="0"/>
                  </a:lnTo>
                  <a:lnTo>
                    <a:pt x="45550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7" name="Google Shape;167;p16"/>
            <p:cNvSpPr/>
            <p:nvPr/>
          </p:nvSpPr>
          <p:spPr>
            <a:xfrm>
              <a:off x="3322672" y="1691241"/>
              <a:ext cx="499213" cy="393924"/>
            </a:xfrm>
            <a:custGeom>
              <a:rect b="b" l="l" r="r" t="t"/>
              <a:pathLst>
                <a:path extrusionOk="0" h="393924" w="499213">
                  <a:moveTo>
                    <a:pt x="0" y="0"/>
                  </a:moveTo>
                  <a:lnTo>
                    <a:pt x="499213" y="0"/>
                  </a:lnTo>
                  <a:lnTo>
                    <a:pt x="499213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8" name="Google Shape;168;p16"/>
            <p:cNvSpPr/>
            <p:nvPr/>
          </p:nvSpPr>
          <p:spPr>
            <a:xfrm>
              <a:off x="2557517" y="1709754"/>
              <a:ext cx="514846" cy="309844"/>
            </a:xfrm>
            <a:custGeom>
              <a:rect b="b" l="l" r="r" t="t"/>
              <a:pathLst>
                <a:path extrusionOk="0" h="309844" w="514846">
                  <a:moveTo>
                    <a:pt x="0" y="0"/>
                  </a:moveTo>
                  <a:lnTo>
                    <a:pt x="514846" y="0"/>
                  </a:lnTo>
                  <a:lnTo>
                    <a:pt x="514846" y="309843"/>
                  </a:lnTo>
                  <a:lnTo>
                    <a:pt x="0" y="3098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9" name="Google Shape;169;p16"/>
            <p:cNvSpPr/>
            <p:nvPr/>
          </p:nvSpPr>
          <p:spPr>
            <a:xfrm>
              <a:off x="1345330" y="1662423"/>
              <a:ext cx="423644" cy="451559"/>
            </a:xfrm>
            <a:custGeom>
              <a:rect b="b" l="l" r="r" t="t"/>
              <a:pathLst>
                <a:path extrusionOk="0" h="451559" w="423644">
                  <a:moveTo>
                    <a:pt x="0" y="0"/>
                  </a:moveTo>
                  <a:lnTo>
                    <a:pt x="423644" y="0"/>
                  </a:lnTo>
                  <a:lnTo>
                    <a:pt x="423644" y="451559"/>
                  </a:lnTo>
                  <a:lnTo>
                    <a:pt x="0" y="4515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0" name="Google Shape;170;p16"/>
            <p:cNvSpPr/>
            <p:nvPr/>
          </p:nvSpPr>
          <p:spPr>
            <a:xfrm>
              <a:off x="2019284" y="1667713"/>
              <a:ext cx="287923" cy="393924"/>
            </a:xfrm>
            <a:custGeom>
              <a:rect b="b" l="l" r="r" t="t"/>
              <a:pathLst>
                <a:path extrusionOk="0" h="393924" w="287923">
                  <a:moveTo>
                    <a:pt x="0" y="0"/>
                  </a:moveTo>
                  <a:lnTo>
                    <a:pt x="287923" y="0"/>
                  </a:lnTo>
                  <a:lnTo>
                    <a:pt x="287923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1" name="Google Shape;171;p16"/>
            <p:cNvSpPr/>
            <p:nvPr/>
          </p:nvSpPr>
          <p:spPr>
            <a:xfrm>
              <a:off x="764503" y="1662423"/>
              <a:ext cx="329228" cy="451559"/>
            </a:xfrm>
            <a:custGeom>
              <a:rect b="b" l="l" r="r" t="t"/>
              <a:pathLst>
                <a:path extrusionOk="0" h="451559" w="329228">
                  <a:moveTo>
                    <a:pt x="0" y="0"/>
                  </a:moveTo>
                  <a:lnTo>
                    <a:pt x="329228" y="0"/>
                  </a:lnTo>
                  <a:lnTo>
                    <a:pt x="329228" y="451559"/>
                  </a:lnTo>
                  <a:lnTo>
                    <a:pt x="0" y="4515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2" name="Google Shape;172;p16"/>
            <p:cNvSpPr/>
            <p:nvPr/>
          </p:nvSpPr>
          <p:spPr>
            <a:xfrm>
              <a:off x="4719008" y="1691241"/>
              <a:ext cx="393924" cy="393924"/>
            </a:xfrm>
            <a:custGeom>
              <a:rect b="b" l="l" r="r" t="t"/>
              <a:pathLst>
                <a:path extrusionOk="0" h="393924" w="393924">
                  <a:moveTo>
                    <a:pt x="0" y="0"/>
                  </a:moveTo>
                  <a:lnTo>
                    <a:pt x="393925" y="0"/>
                  </a:lnTo>
                  <a:lnTo>
                    <a:pt x="393925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3" name="Google Shape;173;p16"/>
            <p:cNvSpPr/>
            <p:nvPr/>
          </p:nvSpPr>
          <p:spPr>
            <a:xfrm>
              <a:off x="4074129" y="1691241"/>
              <a:ext cx="393924" cy="393924"/>
            </a:xfrm>
            <a:custGeom>
              <a:rect b="b" l="l" r="r" t="t"/>
              <a:pathLst>
                <a:path extrusionOk="0" h="393924" w="393924">
                  <a:moveTo>
                    <a:pt x="0" y="0"/>
                  </a:moveTo>
                  <a:lnTo>
                    <a:pt x="393925" y="0"/>
                  </a:lnTo>
                  <a:lnTo>
                    <a:pt x="393925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4" name="Google Shape;174;p16"/>
            <p:cNvSpPr/>
            <p:nvPr/>
          </p:nvSpPr>
          <p:spPr>
            <a:xfrm>
              <a:off x="3306" y="1636922"/>
              <a:ext cx="510243" cy="455508"/>
            </a:xfrm>
            <a:custGeom>
              <a:rect b="b" l="l" r="r" t="t"/>
              <a:pathLst>
                <a:path extrusionOk="0" h="455508" w="510243">
                  <a:moveTo>
                    <a:pt x="0" y="0"/>
                  </a:moveTo>
                  <a:lnTo>
                    <a:pt x="510243" y="0"/>
                  </a:lnTo>
                  <a:lnTo>
                    <a:pt x="510243" y="455507"/>
                  </a:lnTo>
                  <a:lnTo>
                    <a:pt x="0" y="4555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5" name="Google Shape;175;p16"/>
            <p:cNvSpPr/>
            <p:nvPr/>
          </p:nvSpPr>
          <p:spPr>
            <a:xfrm>
              <a:off x="4622149" y="2534715"/>
              <a:ext cx="389967" cy="445908"/>
            </a:xfrm>
            <a:custGeom>
              <a:rect b="b" l="l" r="r" t="t"/>
              <a:pathLst>
                <a:path extrusionOk="0" h="445908" w="389967">
                  <a:moveTo>
                    <a:pt x="0" y="0"/>
                  </a:moveTo>
                  <a:lnTo>
                    <a:pt x="389967" y="0"/>
                  </a:lnTo>
                  <a:lnTo>
                    <a:pt x="389967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6" name="Google Shape;176;p16"/>
            <p:cNvSpPr/>
            <p:nvPr/>
          </p:nvSpPr>
          <p:spPr>
            <a:xfrm>
              <a:off x="3850201" y="2593347"/>
              <a:ext cx="469490" cy="328643"/>
            </a:xfrm>
            <a:custGeom>
              <a:rect b="b" l="l" r="r" t="t"/>
              <a:pathLst>
                <a:path extrusionOk="0" h="328643" w="469490">
                  <a:moveTo>
                    <a:pt x="0" y="0"/>
                  </a:moveTo>
                  <a:lnTo>
                    <a:pt x="469490" y="0"/>
                  </a:lnTo>
                  <a:lnTo>
                    <a:pt x="469490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7" name="Google Shape;177;p16"/>
            <p:cNvSpPr/>
            <p:nvPr/>
          </p:nvSpPr>
          <p:spPr>
            <a:xfrm>
              <a:off x="3141947" y="2593347"/>
              <a:ext cx="401675" cy="328643"/>
            </a:xfrm>
            <a:custGeom>
              <a:rect b="b" l="l" r="r" t="t"/>
              <a:pathLst>
                <a:path extrusionOk="0" h="328643" w="401675">
                  <a:moveTo>
                    <a:pt x="0" y="0"/>
                  </a:moveTo>
                  <a:lnTo>
                    <a:pt x="401675" y="0"/>
                  </a:lnTo>
                  <a:lnTo>
                    <a:pt x="401675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8" name="Google Shape;178;p16"/>
            <p:cNvSpPr/>
            <p:nvPr/>
          </p:nvSpPr>
          <p:spPr>
            <a:xfrm>
              <a:off x="1983813" y="2534715"/>
              <a:ext cx="224575" cy="445908"/>
            </a:xfrm>
            <a:custGeom>
              <a:rect b="b" l="l" r="r" t="t"/>
              <a:pathLst>
                <a:path extrusionOk="0" h="445908" w="224575">
                  <a:moveTo>
                    <a:pt x="0" y="0"/>
                  </a:moveTo>
                  <a:lnTo>
                    <a:pt x="224576" y="0"/>
                  </a:lnTo>
                  <a:lnTo>
                    <a:pt x="224576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9" name="Google Shape;179;p16"/>
            <p:cNvSpPr/>
            <p:nvPr/>
          </p:nvSpPr>
          <p:spPr>
            <a:xfrm>
              <a:off x="2510846" y="2593347"/>
              <a:ext cx="328643" cy="328643"/>
            </a:xfrm>
            <a:custGeom>
              <a:rect b="b" l="l" r="r" t="t"/>
              <a:pathLst>
                <a:path extrusionOk="0" h="328643" w="328643">
                  <a:moveTo>
                    <a:pt x="0" y="0"/>
                  </a:moveTo>
                  <a:lnTo>
                    <a:pt x="328643" y="0"/>
                  </a:lnTo>
                  <a:lnTo>
                    <a:pt x="328643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0" name="Google Shape;180;p16"/>
            <p:cNvSpPr/>
            <p:nvPr/>
          </p:nvSpPr>
          <p:spPr>
            <a:xfrm>
              <a:off x="0" y="2494662"/>
              <a:ext cx="283092" cy="526015"/>
            </a:xfrm>
            <a:custGeom>
              <a:rect b="b" l="l" r="r" t="t"/>
              <a:pathLst>
                <a:path extrusionOk="0" h="526015" w="283092">
                  <a:moveTo>
                    <a:pt x="0" y="0"/>
                  </a:moveTo>
                  <a:lnTo>
                    <a:pt x="283092" y="0"/>
                  </a:lnTo>
                  <a:lnTo>
                    <a:pt x="283092" y="526014"/>
                  </a:lnTo>
                  <a:lnTo>
                    <a:pt x="0" y="5260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1" name="Google Shape;181;p16"/>
            <p:cNvSpPr/>
            <p:nvPr/>
          </p:nvSpPr>
          <p:spPr>
            <a:xfrm>
              <a:off x="586374" y="2494662"/>
              <a:ext cx="407422" cy="526015"/>
            </a:xfrm>
            <a:custGeom>
              <a:rect b="b" l="l" r="r" t="t"/>
              <a:pathLst>
                <a:path extrusionOk="0" h="526015" w="407422">
                  <a:moveTo>
                    <a:pt x="0" y="0"/>
                  </a:moveTo>
                  <a:lnTo>
                    <a:pt x="407422" y="0"/>
                  </a:lnTo>
                  <a:lnTo>
                    <a:pt x="407422" y="526014"/>
                  </a:lnTo>
                  <a:lnTo>
                    <a:pt x="0" y="5260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2" name="Google Shape;182;p16"/>
            <p:cNvSpPr/>
            <p:nvPr/>
          </p:nvSpPr>
          <p:spPr>
            <a:xfrm>
              <a:off x="1296254" y="2534715"/>
              <a:ext cx="385102" cy="445908"/>
            </a:xfrm>
            <a:custGeom>
              <a:rect b="b" l="l" r="r" t="t"/>
              <a:pathLst>
                <a:path extrusionOk="0" h="445908" w="385102">
                  <a:moveTo>
                    <a:pt x="0" y="0"/>
                  </a:moveTo>
                  <a:lnTo>
                    <a:pt x="385102" y="0"/>
                  </a:lnTo>
                  <a:lnTo>
                    <a:pt x="385102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/>
          <p:nvPr/>
        </p:nvSpPr>
        <p:spPr>
          <a:xfrm>
            <a:off x="475973" y="2836897"/>
            <a:ext cx="6608053" cy="442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</a:t>
            </a:r>
            <a:endParaRPr/>
          </a:p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188" name="Google Shape;188;p17"/>
          <p:cNvSpPr txBox="1"/>
          <p:nvPr/>
        </p:nvSpPr>
        <p:spPr>
          <a:xfrm>
            <a:off x="1309718" y="184228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EFDFD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189" name="Google Shape;189;p17"/>
          <p:cNvSpPr txBox="1"/>
          <p:nvPr/>
        </p:nvSpPr>
        <p:spPr>
          <a:xfrm>
            <a:off x="1753621" y="5334981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90" name="Google Shape;190;p17"/>
          <p:cNvSpPr txBox="1"/>
          <p:nvPr/>
        </p:nvSpPr>
        <p:spPr>
          <a:xfrm>
            <a:off x="2356406" y="7561506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91" name="Google Shape;191;p17"/>
          <p:cNvSpPr txBox="1"/>
          <p:nvPr/>
        </p:nvSpPr>
        <p:spPr>
          <a:xfrm>
            <a:off x="1255948" y="6819827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192" name="Google Shape;192;p17"/>
          <p:cNvSpPr txBox="1"/>
          <p:nvPr/>
        </p:nvSpPr>
        <p:spPr>
          <a:xfrm>
            <a:off x="1981612" y="8579732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5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pic>
        <p:nvPicPr>
          <p:cNvPr id="193" name="Google Shape;1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700" y="4054575"/>
            <a:ext cx="4234735" cy="10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