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693400" cx="7556500"/>
  <p:notesSz cx="6858000" cy="9144000"/>
  <p:embeddedFontLst>
    <p:embeddedFont>
      <p:font typeface="Pinyon Script"/>
      <p:regular r:id="rId11"/>
    </p:embeddedFont>
    <p:embeddedFont>
      <p:font typeface="Playfair Display"/>
      <p:regular r:id="rId12"/>
      <p:bold r:id="rId13"/>
      <p:italic r:id="rId14"/>
      <p:boldItalic r:id="rId15"/>
    </p:embeddedFont>
    <p:embeddedFont>
      <p:font typeface="Poppins"/>
      <p:regular r:id="rId16"/>
      <p:bold r:id="rId17"/>
      <p:italic r:id="rId18"/>
      <p:boldItalic r:id="rId19"/>
    </p:embeddedFont>
    <p:embeddedFont>
      <p:font typeface="Crushed"/>
      <p:regular r:id="rId20"/>
    </p:embeddedFont>
    <p:embeddedFont>
      <p:font typeface="DM Sans"/>
      <p:bold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rushed-regular.fntdata"/><Relationship Id="rId22" Type="http://schemas.openxmlformats.org/officeDocument/2006/relationships/font" Target="fonts/DMSans-boldItalic.fntdata"/><Relationship Id="rId21" Type="http://schemas.openxmlformats.org/officeDocument/2006/relationships/font" Target="fonts/DM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PinyonScript-regular.fntdata"/><Relationship Id="rId10" Type="http://schemas.openxmlformats.org/officeDocument/2006/relationships/slide" Target="slides/slide5.xml"/><Relationship Id="rId13" Type="http://schemas.openxmlformats.org/officeDocument/2006/relationships/font" Target="fonts/PlayfairDisplay-bold.fntdata"/><Relationship Id="rId12" Type="http://schemas.openxmlformats.org/officeDocument/2006/relationships/font" Target="fonts/PlayfairDisplay-regular.fntdata"/><Relationship Id="rId15" Type="http://schemas.openxmlformats.org/officeDocument/2006/relationships/font" Target="fonts/PlayfairDisplay-boldItalic.fntdata"/><Relationship Id="rId14" Type="http://schemas.openxmlformats.org/officeDocument/2006/relationships/font" Target="fonts/PlayfairDisplay-italic.fntdata"/><Relationship Id="rId17" Type="http://schemas.openxmlformats.org/officeDocument/2006/relationships/font" Target="fonts/Poppins-bold.fntdata"/><Relationship Id="rId16" Type="http://schemas.openxmlformats.org/officeDocument/2006/relationships/font" Target="fonts/Poppins-regular.fntdata"/><Relationship Id="rId19" Type="http://schemas.openxmlformats.org/officeDocument/2006/relationships/font" Target="fonts/Poppins-boldItalic.fntdata"/><Relationship Id="rId18" Type="http://schemas.openxmlformats.org/officeDocument/2006/relationships/font" Target="fonts/Poppi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jpg"/><Relationship Id="rId10" Type="http://schemas.openxmlformats.org/officeDocument/2006/relationships/image" Target="../media/image13.jpg"/><Relationship Id="rId13" Type="http://schemas.openxmlformats.org/officeDocument/2006/relationships/image" Target="../media/image12.jpg"/><Relationship Id="rId1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.jpg"/><Relationship Id="rId9" Type="http://schemas.openxmlformats.org/officeDocument/2006/relationships/image" Target="../media/image7.jpg"/><Relationship Id="rId14" Type="http://schemas.openxmlformats.org/officeDocument/2006/relationships/image" Target="../media/image16.jp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14.jpg"/><Relationship Id="rId8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8.png"/><Relationship Id="rId13" Type="http://schemas.openxmlformats.org/officeDocument/2006/relationships/image" Target="../media/image43.png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0.png"/><Relationship Id="rId4" Type="http://schemas.openxmlformats.org/officeDocument/2006/relationships/image" Target="../media/image20.png"/><Relationship Id="rId9" Type="http://schemas.openxmlformats.org/officeDocument/2006/relationships/image" Target="../media/image40.png"/><Relationship Id="rId14" Type="http://schemas.openxmlformats.org/officeDocument/2006/relationships/image" Target="../media/image17.png"/><Relationship Id="rId5" Type="http://schemas.openxmlformats.org/officeDocument/2006/relationships/image" Target="../media/image23.png"/><Relationship Id="rId6" Type="http://schemas.openxmlformats.org/officeDocument/2006/relationships/image" Target="../media/image19.png"/><Relationship Id="rId7" Type="http://schemas.openxmlformats.org/officeDocument/2006/relationships/image" Target="../media/image31.png"/><Relationship Id="rId8" Type="http://schemas.openxmlformats.org/officeDocument/2006/relationships/image" Target="../media/image51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8.png"/><Relationship Id="rId10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Relationship Id="rId9" Type="http://schemas.openxmlformats.org/officeDocument/2006/relationships/image" Target="../media/image35.png"/><Relationship Id="rId5" Type="http://schemas.openxmlformats.org/officeDocument/2006/relationships/image" Target="../media/image19.png"/><Relationship Id="rId6" Type="http://schemas.openxmlformats.org/officeDocument/2006/relationships/image" Target="../media/image51.png"/><Relationship Id="rId7" Type="http://schemas.openxmlformats.org/officeDocument/2006/relationships/image" Target="../media/image18.png"/><Relationship Id="rId8" Type="http://schemas.openxmlformats.org/officeDocument/2006/relationships/image" Target="../media/image31.png"/></Relationships>
</file>

<file path=ppt/slides/_rels/slide4.xml.rels><?xml version="1.0" encoding="UTF-8" standalone="yes"?><Relationships xmlns="http://schemas.openxmlformats.org/package/2006/relationships"><Relationship Id="rId40" Type="http://schemas.openxmlformats.org/officeDocument/2006/relationships/image" Target="../media/image69.png"/><Relationship Id="rId20" Type="http://schemas.openxmlformats.org/officeDocument/2006/relationships/image" Target="../media/image73.png"/><Relationship Id="rId41" Type="http://schemas.openxmlformats.org/officeDocument/2006/relationships/image" Target="../media/image76.png"/><Relationship Id="rId22" Type="http://schemas.openxmlformats.org/officeDocument/2006/relationships/image" Target="../media/image45.png"/><Relationship Id="rId21" Type="http://schemas.openxmlformats.org/officeDocument/2006/relationships/image" Target="../media/image68.png"/><Relationship Id="rId24" Type="http://schemas.openxmlformats.org/officeDocument/2006/relationships/image" Target="../media/image55.png"/><Relationship Id="rId23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Relationship Id="rId26" Type="http://schemas.openxmlformats.org/officeDocument/2006/relationships/image" Target="../media/image50.png"/><Relationship Id="rId25" Type="http://schemas.openxmlformats.org/officeDocument/2006/relationships/image" Target="../media/image49.png"/><Relationship Id="rId28" Type="http://schemas.openxmlformats.org/officeDocument/2006/relationships/image" Target="../media/image54.png"/><Relationship Id="rId27" Type="http://schemas.openxmlformats.org/officeDocument/2006/relationships/image" Target="../media/image72.png"/><Relationship Id="rId5" Type="http://schemas.openxmlformats.org/officeDocument/2006/relationships/image" Target="../media/image26.png"/><Relationship Id="rId6" Type="http://schemas.openxmlformats.org/officeDocument/2006/relationships/image" Target="../media/image28.png"/><Relationship Id="rId29" Type="http://schemas.openxmlformats.org/officeDocument/2006/relationships/image" Target="../media/image53.png"/><Relationship Id="rId7" Type="http://schemas.openxmlformats.org/officeDocument/2006/relationships/image" Target="../media/image27.png"/><Relationship Id="rId8" Type="http://schemas.openxmlformats.org/officeDocument/2006/relationships/image" Target="../media/image56.png"/><Relationship Id="rId31" Type="http://schemas.openxmlformats.org/officeDocument/2006/relationships/image" Target="../media/image57.png"/><Relationship Id="rId30" Type="http://schemas.openxmlformats.org/officeDocument/2006/relationships/image" Target="../media/image61.png"/><Relationship Id="rId11" Type="http://schemas.openxmlformats.org/officeDocument/2006/relationships/image" Target="../media/image33.png"/><Relationship Id="rId33" Type="http://schemas.openxmlformats.org/officeDocument/2006/relationships/image" Target="../media/image60.png"/><Relationship Id="rId10" Type="http://schemas.openxmlformats.org/officeDocument/2006/relationships/image" Target="../media/image32.png"/><Relationship Id="rId32" Type="http://schemas.openxmlformats.org/officeDocument/2006/relationships/image" Target="../media/image58.png"/><Relationship Id="rId13" Type="http://schemas.openxmlformats.org/officeDocument/2006/relationships/image" Target="../media/image34.png"/><Relationship Id="rId35" Type="http://schemas.openxmlformats.org/officeDocument/2006/relationships/image" Target="../media/image66.png"/><Relationship Id="rId12" Type="http://schemas.openxmlformats.org/officeDocument/2006/relationships/image" Target="../media/image74.png"/><Relationship Id="rId34" Type="http://schemas.openxmlformats.org/officeDocument/2006/relationships/image" Target="../media/image64.png"/><Relationship Id="rId15" Type="http://schemas.openxmlformats.org/officeDocument/2006/relationships/image" Target="../media/image37.png"/><Relationship Id="rId37" Type="http://schemas.openxmlformats.org/officeDocument/2006/relationships/image" Target="../media/image63.png"/><Relationship Id="rId14" Type="http://schemas.openxmlformats.org/officeDocument/2006/relationships/image" Target="../media/image48.png"/><Relationship Id="rId36" Type="http://schemas.openxmlformats.org/officeDocument/2006/relationships/image" Target="../media/image62.png"/><Relationship Id="rId17" Type="http://schemas.openxmlformats.org/officeDocument/2006/relationships/image" Target="../media/image44.png"/><Relationship Id="rId39" Type="http://schemas.openxmlformats.org/officeDocument/2006/relationships/image" Target="../media/image65.png"/><Relationship Id="rId16" Type="http://schemas.openxmlformats.org/officeDocument/2006/relationships/image" Target="../media/image41.png"/><Relationship Id="rId38" Type="http://schemas.openxmlformats.org/officeDocument/2006/relationships/image" Target="../media/image67.png"/><Relationship Id="rId19" Type="http://schemas.openxmlformats.org/officeDocument/2006/relationships/image" Target="../media/image59.png"/><Relationship Id="rId18" Type="http://schemas.openxmlformats.org/officeDocument/2006/relationships/image" Target="../media/image4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7E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551098" y="2573344"/>
            <a:ext cx="2007271" cy="2400324"/>
          </a:xfrm>
          <a:custGeom>
            <a:rect b="b" l="l" r="r" t="t"/>
            <a:pathLst>
              <a:path extrusionOk="0" h="2400324" w="2007271">
                <a:moveTo>
                  <a:pt x="0" y="0"/>
                </a:moveTo>
                <a:lnTo>
                  <a:pt x="2007271" y="0"/>
                </a:lnTo>
                <a:lnTo>
                  <a:pt x="2007271" y="2400324"/>
                </a:lnTo>
                <a:lnTo>
                  <a:pt x="0" y="24003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5" name="Google Shape;85;p13"/>
          <p:cNvGrpSpPr/>
          <p:nvPr/>
        </p:nvGrpSpPr>
        <p:grpSpPr>
          <a:xfrm>
            <a:off x="551098" y="2524925"/>
            <a:ext cx="1905308" cy="2334322"/>
            <a:chOff x="0" y="-38100"/>
            <a:chExt cx="1499253" cy="1836837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1499253" cy="1798737"/>
            </a:xfrm>
            <a:custGeom>
              <a:rect b="b" l="l" r="r" t="t"/>
              <a:pathLst>
                <a:path extrusionOk="0" h="1798737" w="1499253">
                  <a:moveTo>
                    <a:pt x="81267" y="0"/>
                  </a:moveTo>
                  <a:lnTo>
                    <a:pt x="1417987" y="0"/>
                  </a:lnTo>
                  <a:cubicBezTo>
                    <a:pt x="1439540" y="0"/>
                    <a:pt x="1460210" y="8562"/>
                    <a:pt x="1475451" y="23803"/>
                  </a:cubicBezTo>
                  <a:cubicBezTo>
                    <a:pt x="1490691" y="39043"/>
                    <a:pt x="1499253" y="59714"/>
                    <a:pt x="1499253" y="81267"/>
                  </a:cubicBezTo>
                  <a:lnTo>
                    <a:pt x="1499253" y="1717470"/>
                  </a:lnTo>
                  <a:cubicBezTo>
                    <a:pt x="1499253" y="1762353"/>
                    <a:pt x="1462869" y="1798737"/>
                    <a:pt x="1417987" y="1798737"/>
                  </a:cubicBezTo>
                  <a:lnTo>
                    <a:pt x="81267" y="1798737"/>
                  </a:lnTo>
                  <a:cubicBezTo>
                    <a:pt x="36384" y="1798737"/>
                    <a:pt x="0" y="1762353"/>
                    <a:pt x="0" y="1717470"/>
                  </a:cubicBezTo>
                  <a:lnTo>
                    <a:pt x="0" y="81267"/>
                  </a:lnTo>
                  <a:cubicBezTo>
                    <a:pt x="0" y="59714"/>
                    <a:pt x="8562" y="39043"/>
                    <a:pt x="23803" y="23803"/>
                  </a:cubicBezTo>
                  <a:cubicBezTo>
                    <a:pt x="39043" y="8562"/>
                    <a:pt x="59714" y="0"/>
                    <a:pt x="81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0" y="-38100"/>
              <a:ext cx="1499253" cy="183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25" lIns="30425" spcFirstLastPara="1" rIns="30425" wrap="square" tIns="3042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13"/>
          <p:cNvSpPr/>
          <p:nvPr/>
        </p:nvSpPr>
        <p:spPr>
          <a:xfrm>
            <a:off x="625756" y="2650476"/>
            <a:ext cx="1755993" cy="1755993"/>
          </a:xfrm>
          <a:custGeom>
            <a:rect b="b" l="l" r="r" t="t"/>
            <a:pathLst>
              <a:path extrusionOk="0" h="812800" w="812800">
                <a:moveTo>
                  <a:pt x="66133" y="0"/>
                </a:moveTo>
                <a:lnTo>
                  <a:pt x="746667" y="0"/>
                </a:lnTo>
                <a:cubicBezTo>
                  <a:pt x="783191" y="0"/>
                  <a:pt x="812800" y="29609"/>
                  <a:pt x="812800" y="66133"/>
                </a:cubicBezTo>
                <a:lnTo>
                  <a:pt x="812800" y="746667"/>
                </a:lnTo>
                <a:cubicBezTo>
                  <a:pt x="812800" y="783191"/>
                  <a:pt x="783191" y="812800"/>
                  <a:pt x="746667" y="812800"/>
                </a:cubicBezTo>
                <a:lnTo>
                  <a:pt x="66133" y="812800"/>
                </a:lnTo>
                <a:cubicBezTo>
                  <a:pt x="29609" y="812800"/>
                  <a:pt x="0" y="783191"/>
                  <a:pt x="0" y="746667"/>
                </a:cubicBezTo>
                <a:lnTo>
                  <a:pt x="0" y="66133"/>
                </a:lnTo>
                <a:cubicBezTo>
                  <a:pt x="0" y="29609"/>
                  <a:pt x="29609" y="0"/>
                  <a:pt x="66133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4998" r="-24998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" name="Google Shape;89;p13"/>
          <p:cNvGrpSpPr/>
          <p:nvPr/>
        </p:nvGrpSpPr>
        <p:grpSpPr>
          <a:xfrm>
            <a:off x="625756" y="4433848"/>
            <a:ext cx="1755993" cy="348266"/>
            <a:chOff x="0" y="-38100"/>
            <a:chExt cx="1381760" cy="274045"/>
          </a:xfrm>
        </p:grpSpPr>
        <p:sp>
          <p:nvSpPr>
            <p:cNvPr id="90" name="Google Shape;90;p13"/>
            <p:cNvSpPr/>
            <p:nvPr/>
          </p:nvSpPr>
          <p:spPr>
            <a:xfrm>
              <a:off x="0" y="0"/>
              <a:ext cx="1381760" cy="235945"/>
            </a:xfrm>
            <a:custGeom>
              <a:rect b="b" l="l" r="r" t="t"/>
              <a:pathLst>
                <a:path extrusionOk="0" h="235945" w="1381760">
                  <a:moveTo>
                    <a:pt x="66133" y="0"/>
                  </a:moveTo>
                  <a:lnTo>
                    <a:pt x="1315627" y="0"/>
                  </a:lnTo>
                  <a:cubicBezTo>
                    <a:pt x="1352151" y="0"/>
                    <a:pt x="1381760" y="29609"/>
                    <a:pt x="1381760" y="66133"/>
                  </a:cubicBezTo>
                  <a:lnTo>
                    <a:pt x="1381760" y="169812"/>
                  </a:lnTo>
                  <a:cubicBezTo>
                    <a:pt x="1381760" y="206336"/>
                    <a:pt x="1352151" y="235945"/>
                    <a:pt x="1315627" y="235945"/>
                  </a:cubicBezTo>
                  <a:lnTo>
                    <a:pt x="66133" y="235945"/>
                  </a:lnTo>
                  <a:cubicBezTo>
                    <a:pt x="29609" y="235945"/>
                    <a:pt x="0" y="206336"/>
                    <a:pt x="0" y="169812"/>
                  </a:cubicBezTo>
                  <a:lnTo>
                    <a:pt x="0" y="66133"/>
                  </a:lnTo>
                  <a:cubicBezTo>
                    <a:pt x="0" y="29609"/>
                    <a:pt x="29609" y="0"/>
                    <a:pt x="66133" y="0"/>
                  </a:cubicBezTo>
                  <a:close/>
                </a:path>
              </a:pathLst>
            </a:custGeom>
            <a:solidFill>
              <a:srgbClr val="EAE3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0" y="-38100"/>
              <a:ext cx="1381760" cy="2740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25" lIns="30425" spcFirstLastPara="1" rIns="30425" wrap="square" tIns="3042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13"/>
          <p:cNvSpPr/>
          <p:nvPr/>
        </p:nvSpPr>
        <p:spPr>
          <a:xfrm>
            <a:off x="2155284" y="4556721"/>
            <a:ext cx="171767" cy="150940"/>
          </a:xfrm>
          <a:custGeom>
            <a:rect b="b" l="l" r="r" t="t"/>
            <a:pathLst>
              <a:path extrusionOk="0" h="150940" w="171767">
                <a:moveTo>
                  <a:pt x="0" y="0"/>
                </a:moveTo>
                <a:lnTo>
                  <a:pt x="171767" y="0"/>
                </a:lnTo>
                <a:lnTo>
                  <a:pt x="171767" y="150940"/>
                </a:lnTo>
                <a:lnTo>
                  <a:pt x="0" y="1509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3" name="Google Shape;93;p13"/>
          <p:cNvGrpSpPr/>
          <p:nvPr/>
        </p:nvGrpSpPr>
        <p:grpSpPr>
          <a:xfrm>
            <a:off x="685138" y="4532616"/>
            <a:ext cx="199151" cy="199151"/>
            <a:chOff x="0" y="0"/>
            <a:chExt cx="812800" cy="812800"/>
          </a:xfrm>
        </p:grpSpPr>
        <p:sp>
          <p:nvSpPr>
            <p:cNvPr id="94" name="Google Shape;94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25" lIns="30425" spcFirstLastPara="1" rIns="30425" wrap="square" tIns="3042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13"/>
          <p:cNvSpPr/>
          <p:nvPr/>
        </p:nvSpPr>
        <p:spPr>
          <a:xfrm>
            <a:off x="727116" y="4573950"/>
            <a:ext cx="151596" cy="151596"/>
          </a:xfrm>
          <a:custGeom>
            <a:rect b="b" l="l" r="r" t="t"/>
            <a:pathLst>
              <a:path extrusionOk="0" h="151596" w="151596">
                <a:moveTo>
                  <a:pt x="0" y="0"/>
                </a:moveTo>
                <a:lnTo>
                  <a:pt x="151596" y="0"/>
                </a:lnTo>
                <a:lnTo>
                  <a:pt x="151596" y="151596"/>
                </a:lnTo>
                <a:lnTo>
                  <a:pt x="0" y="151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13"/>
          <p:cNvSpPr/>
          <p:nvPr/>
        </p:nvSpPr>
        <p:spPr>
          <a:xfrm>
            <a:off x="2777357" y="2573344"/>
            <a:ext cx="2007271" cy="2400324"/>
          </a:xfrm>
          <a:custGeom>
            <a:rect b="b" l="l" r="r" t="t"/>
            <a:pathLst>
              <a:path extrusionOk="0" h="2400324" w="2007271">
                <a:moveTo>
                  <a:pt x="0" y="0"/>
                </a:moveTo>
                <a:lnTo>
                  <a:pt x="2007271" y="0"/>
                </a:lnTo>
                <a:lnTo>
                  <a:pt x="2007271" y="2400324"/>
                </a:lnTo>
                <a:lnTo>
                  <a:pt x="0" y="24003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8" name="Google Shape;98;p13"/>
          <p:cNvGrpSpPr/>
          <p:nvPr/>
        </p:nvGrpSpPr>
        <p:grpSpPr>
          <a:xfrm>
            <a:off x="2777357" y="2524925"/>
            <a:ext cx="1905308" cy="2334322"/>
            <a:chOff x="0" y="-64559"/>
            <a:chExt cx="2540411" cy="3112430"/>
          </a:xfrm>
        </p:grpSpPr>
        <p:grpSp>
          <p:nvGrpSpPr>
            <p:cNvPr id="99" name="Google Shape;99;p13"/>
            <p:cNvGrpSpPr/>
            <p:nvPr/>
          </p:nvGrpSpPr>
          <p:grpSpPr>
            <a:xfrm>
              <a:off x="0" y="-64559"/>
              <a:ext cx="2540411" cy="3112430"/>
              <a:chOff x="0" y="-38100"/>
              <a:chExt cx="1499253" cy="1836837"/>
            </a:xfrm>
          </p:grpSpPr>
          <p:sp>
            <p:nvSpPr>
              <p:cNvPr id="100" name="Google Shape;100;p13"/>
              <p:cNvSpPr/>
              <p:nvPr/>
            </p:nvSpPr>
            <p:spPr>
              <a:xfrm>
                <a:off x="0" y="0"/>
                <a:ext cx="1499253" cy="1798737"/>
              </a:xfrm>
              <a:custGeom>
                <a:rect b="b" l="l" r="r" t="t"/>
                <a:pathLst>
                  <a:path extrusionOk="0" h="1798737" w="1499253">
                    <a:moveTo>
                      <a:pt x="43380" y="0"/>
                    </a:moveTo>
                    <a:lnTo>
                      <a:pt x="1455873" y="0"/>
                    </a:lnTo>
                    <a:cubicBezTo>
                      <a:pt x="1467378" y="0"/>
                      <a:pt x="1478412" y="4570"/>
                      <a:pt x="1486548" y="12706"/>
                    </a:cubicBezTo>
                    <a:cubicBezTo>
                      <a:pt x="1494683" y="20841"/>
                      <a:pt x="1499253" y="31875"/>
                      <a:pt x="1499253" y="43380"/>
                    </a:cubicBezTo>
                    <a:lnTo>
                      <a:pt x="1499253" y="1755357"/>
                    </a:lnTo>
                    <a:cubicBezTo>
                      <a:pt x="1499253" y="1779315"/>
                      <a:pt x="1479831" y="1798737"/>
                      <a:pt x="1455873" y="1798737"/>
                    </a:cubicBezTo>
                    <a:lnTo>
                      <a:pt x="43380" y="1798737"/>
                    </a:lnTo>
                    <a:cubicBezTo>
                      <a:pt x="19422" y="1798737"/>
                      <a:pt x="0" y="1779315"/>
                      <a:pt x="0" y="1755357"/>
                    </a:cubicBezTo>
                    <a:lnTo>
                      <a:pt x="0" y="43380"/>
                    </a:lnTo>
                    <a:cubicBezTo>
                      <a:pt x="0" y="19422"/>
                      <a:pt x="19422" y="0"/>
                      <a:pt x="433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13"/>
              <p:cNvSpPr txBox="1"/>
              <p:nvPr/>
            </p:nvSpPr>
            <p:spPr>
              <a:xfrm>
                <a:off x="0" y="-38100"/>
                <a:ext cx="1499253" cy="1836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775" lIns="39775" spcFirstLastPara="1" rIns="39775" wrap="square" tIns="39775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2" name="Google Shape;102;p13"/>
            <p:cNvSpPr/>
            <p:nvPr/>
          </p:nvSpPr>
          <p:spPr>
            <a:xfrm>
              <a:off x="99543" y="102843"/>
              <a:ext cx="2341324" cy="2341324"/>
            </a:xfrm>
            <a:custGeom>
              <a:rect b="b" l="l" r="r" t="t"/>
              <a:pathLst>
                <a:path extrusionOk="0" h="812800" w="812800">
                  <a:moveTo>
                    <a:pt x="35302" y="0"/>
                  </a:moveTo>
                  <a:lnTo>
                    <a:pt x="777498" y="0"/>
                  </a:lnTo>
                  <a:cubicBezTo>
                    <a:pt x="786861" y="0"/>
                    <a:pt x="795840" y="3719"/>
                    <a:pt x="802460" y="10340"/>
                  </a:cubicBezTo>
                  <a:cubicBezTo>
                    <a:pt x="809081" y="16960"/>
                    <a:pt x="812800" y="25939"/>
                    <a:pt x="812800" y="35302"/>
                  </a:cubicBezTo>
                  <a:lnTo>
                    <a:pt x="812800" y="777498"/>
                  </a:lnTo>
                  <a:cubicBezTo>
                    <a:pt x="812800" y="786861"/>
                    <a:pt x="809081" y="795840"/>
                    <a:pt x="802460" y="802460"/>
                  </a:cubicBezTo>
                  <a:cubicBezTo>
                    <a:pt x="795840" y="809081"/>
                    <a:pt x="786861" y="812800"/>
                    <a:pt x="777498" y="812800"/>
                  </a:cubicBezTo>
                  <a:lnTo>
                    <a:pt x="35302" y="812800"/>
                  </a:lnTo>
                  <a:cubicBezTo>
                    <a:pt x="25939" y="812800"/>
                    <a:pt x="16960" y="809081"/>
                    <a:pt x="10340" y="802460"/>
                  </a:cubicBezTo>
                  <a:cubicBezTo>
                    <a:pt x="3719" y="795840"/>
                    <a:pt x="0" y="786861"/>
                    <a:pt x="0" y="777498"/>
                  </a:cubicBezTo>
                  <a:lnTo>
                    <a:pt x="0" y="35302"/>
                  </a:lnTo>
                  <a:cubicBezTo>
                    <a:pt x="0" y="25939"/>
                    <a:pt x="3719" y="16960"/>
                    <a:pt x="10340" y="10340"/>
                  </a:cubicBezTo>
                  <a:cubicBezTo>
                    <a:pt x="16960" y="3719"/>
                    <a:pt x="25939" y="0"/>
                    <a:pt x="35302" y="0"/>
                  </a:cubicBez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-4999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3" name="Google Shape;103;p13"/>
            <p:cNvGrpSpPr/>
            <p:nvPr/>
          </p:nvGrpSpPr>
          <p:grpSpPr>
            <a:xfrm>
              <a:off x="99543" y="2480673"/>
              <a:ext cx="2341324" cy="464354"/>
              <a:chOff x="0" y="-38100"/>
              <a:chExt cx="1381760" cy="274045"/>
            </a:xfrm>
          </p:grpSpPr>
          <p:sp>
            <p:nvSpPr>
              <p:cNvPr id="104" name="Google Shape;104;p13"/>
              <p:cNvSpPr/>
              <p:nvPr/>
            </p:nvSpPr>
            <p:spPr>
              <a:xfrm>
                <a:off x="0" y="0"/>
                <a:ext cx="1381760" cy="235945"/>
              </a:xfrm>
              <a:custGeom>
                <a:rect b="b" l="l" r="r" t="t"/>
                <a:pathLst>
                  <a:path extrusionOk="0" h="235945" w="1381760">
                    <a:moveTo>
                      <a:pt x="35302" y="0"/>
                    </a:moveTo>
                    <a:lnTo>
                      <a:pt x="1346458" y="0"/>
                    </a:lnTo>
                    <a:cubicBezTo>
                      <a:pt x="1355821" y="0"/>
                      <a:pt x="1364800" y="3719"/>
                      <a:pt x="1371420" y="10340"/>
                    </a:cubicBezTo>
                    <a:cubicBezTo>
                      <a:pt x="1378041" y="16960"/>
                      <a:pt x="1381760" y="25939"/>
                      <a:pt x="1381760" y="35302"/>
                    </a:cubicBezTo>
                    <a:lnTo>
                      <a:pt x="1381760" y="200643"/>
                    </a:lnTo>
                    <a:cubicBezTo>
                      <a:pt x="1381760" y="210006"/>
                      <a:pt x="1378041" y="218985"/>
                      <a:pt x="1371420" y="225605"/>
                    </a:cubicBezTo>
                    <a:cubicBezTo>
                      <a:pt x="1364800" y="232225"/>
                      <a:pt x="1355821" y="235945"/>
                      <a:pt x="1346458" y="235945"/>
                    </a:cubicBezTo>
                    <a:lnTo>
                      <a:pt x="35302" y="235945"/>
                    </a:lnTo>
                    <a:cubicBezTo>
                      <a:pt x="25939" y="235945"/>
                      <a:pt x="16960" y="232225"/>
                      <a:pt x="10340" y="225605"/>
                    </a:cubicBezTo>
                    <a:cubicBezTo>
                      <a:pt x="3719" y="218985"/>
                      <a:pt x="0" y="210006"/>
                      <a:pt x="0" y="200643"/>
                    </a:cubicBezTo>
                    <a:lnTo>
                      <a:pt x="0" y="35302"/>
                    </a:lnTo>
                    <a:cubicBezTo>
                      <a:pt x="0" y="25939"/>
                      <a:pt x="3719" y="16960"/>
                      <a:pt x="10340" y="10340"/>
                    </a:cubicBezTo>
                    <a:cubicBezTo>
                      <a:pt x="16960" y="3719"/>
                      <a:pt x="25939" y="0"/>
                      <a:pt x="35302" y="0"/>
                    </a:cubicBezTo>
                    <a:close/>
                  </a:path>
                </a:pathLst>
              </a:custGeom>
              <a:solidFill>
                <a:srgbClr val="EAE3E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13"/>
              <p:cNvSpPr txBox="1"/>
              <p:nvPr/>
            </p:nvSpPr>
            <p:spPr>
              <a:xfrm>
                <a:off x="0" y="-38100"/>
                <a:ext cx="1381760" cy="2740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775" lIns="39775" spcFirstLastPara="1" rIns="39775" wrap="square" tIns="39775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" name="Google Shape;106;p13"/>
            <p:cNvSpPr/>
            <p:nvPr/>
          </p:nvSpPr>
          <p:spPr>
            <a:xfrm>
              <a:off x="2138915" y="2644503"/>
              <a:ext cx="229022" cy="201253"/>
            </a:xfrm>
            <a:custGeom>
              <a:rect b="b" l="l" r="r" t="t"/>
              <a:pathLst>
                <a:path extrusionOk="0" h="201253" w="229022">
                  <a:moveTo>
                    <a:pt x="0" y="0"/>
                  </a:moveTo>
                  <a:lnTo>
                    <a:pt x="229022" y="0"/>
                  </a:lnTo>
                  <a:lnTo>
                    <a:pt x="229022" y="201253"/>
                  </a:lnTo>
                  <a:lnTo>
                    <a:pt x="0" y="20125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107" name="Google Shape;107;p13"/>
            <p:cNvGrpSpPr/>
            <p:nvPr/>
          </p:nvGrpSpPr>
          <p:grpSpPr>
            <a:xfrm>
              <a:off x="178720" y="2612362"/>
              <a:ext cx="265534" cy="265534"/>
              <a:chOff x="0" y="0"/>
              <a:chExt cx="812800" cy="812800"/>
            </a:xfrm>
          </p:grpSpPr>
          <p:sp>
            <p:nvSpPr>
              <p:cNvPr id="108" name="Google Shape;108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775" lIns="39775" spcFirstLastPara="1" rIns="39775" wrap="square" tIns="39775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0" name="Google Shape;110;p13"/>
            <p:cNvSpPr/>
            <p:nvPr/>
          </p:nvSpPr>
          <p:spPr>
            <a:xfrm>
              <a:off x="234691" y="2667474"/>
              <a:ext cx="202128" cy="202128"/>
            </a:xfrm>
            <a:custGeom>
              <a:rect b="b" l="l" r="r" t="t"/>
              <a:pathLst>
                <a:path extrusionOk="0" h="202128" w="202128">
                  <a:moveTo>
                    <a:pt x="0" y="0"/>
                  </a:moveTo>
                  <a:lnTo>
                    <a:pt x="202128" y="0"/>
                  </a:lnTo>
                  <a:lnTo>
                    <a:pt x="202128" y="202128"/>
                  </a:lnTo>
                  <a:lnTo>
                    <a:pt x="0" y="2021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11" name="Google Shape;111;p13"/>
          <p:cNvSpPr/>
          <p:nvPr/>
        </p:nvSpPr>
        <p:spPr>
          <a:xfrm>
            <a:off x="4999645" y="2573344"/>
            <a:ext cx="2007271" cy="2400324"/>
          </a:xfrm>
          <a:custGeom>
            <a:rect b="b" l="l" r="r" t="t"/>
            <a:pathLst>
              <a:path extrusionOk="0" h="2400324" w="2007271">
                <a:moveTo>
                  <a:pt x="0" y="0"/>
                </a:moveTo>
                <a:lnTo>
                  <a:pt x="2007271" y="0"/>
                </a:lnTo>
                <a:lnTo>
                  <a:pt x="2007271" y="2400324"/>
                </a:lnTo>
                <a:lnTo>
                  <a:pt x="0" y="24003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2" name="Google Shape;112;p13"/>
          <p:cNvGrpSpPr/>
          <p:nvPr/>
        </p:nvGrpSpPr>
        <p:grpSpPr>
          <a:xfrm>
            <a:off x="4999645" y="2524925"/>
            <a:ext cx="1905308" cy="2334322"/>
            <a:chOff x="0" y="-64559"/>
            <a:chExt cx="2540411" cy="3112430"/>
          </a:xfrm>
        </p:grpSpPr>
        <p:grpSp>
          <p:nvGrpSpPr>
            <p:cNvPr id="113" name="Google Shape;113;p13"/>
            <p:cNvGrpSpPr/>
            <p:nvPr/>
          </p:nvGrpSpPr>
          <p:grpSpPr>
            <a:xfrm>
              <a:off x="0" y="-64559"/>
              <a:ext cx="2540411" cy="3112430"/>
              <a:chOff x="0" y="-38100"/>
              <a:chExt cx="1499253" cy="1836837"/>
            </a:xfrm>
          </p:grpSpPr>
          <p:sp>
            <p:nvSpPr>
              <p:cNvPr id="114" name="Google Shape;114;p13"/>
              <p:cNvSpPr/>
              <p:nvPr/>
            </p:nvSpPr>
            <p:spPr>
              <a:xfrm>
                <a:off x="0" y="0"/>
                <a:ext cx="1499253" cy="1798737"/>
              </a:xfrm>
              <a:custGeom>
                <a:rect b="b" l="l" r="r" t="t"/>
                <a:pathLst>
                  <a:path extrusionOk="0" h="1798737" w="1499253">
                    <a:moveTo>
                      <a:pt x="43380" y="0"/>
                    </a:moveTo>
                    <a:lnTo>
                      <a:pt x="1455873" y="0"/>
                    </a:lnTo>
                    <a:cubicBezTo>
                      <a:pt x="1467378" y="0"/>
                      <a:pt x="1478412" y="4570"/>
                      <a:pt x="1486548" y="12706"/>
                    </a:cubicBezTo>
                    <a:cubicBezTo>
                      <a:pt x="1494683" y="20841"/>
                      <a:pt x="1499253" y="31875"/>
                      <a:pt x="1499253" y="43380"/>
                    </a:cubicBezTo>
                    <a:lnTo>
                      <a:pt x="1499253" y="1755357"/>
                    </a:lnTo>
                    <a:cubicBezTo>
                      <a:pt x="1499253" y="1779315"/>
                      <a:pt x="1479831" y="1798737"/>
                      <a:pt x="1455873" y="1798737"/>
                    </a:cubicBezTo>
                    <a:lnTo>
                      <a:pt x="43380" y="1798737"/>
                    </a:lnTo>
                    <a:cubicBezTo>
                      <a:pt x="19422" y="1798737"/>
                      <a:pt x="0" y="1779315"/>
                      <a:pt x="0" y="1755357"/>
                    </a:cubicBezTo>
                    <a:lnTo>
                      <a:pt x="0" y="43380"/>
                    </a:lnTo>
                    <a:cubicBezTo>
                      <a:pt x="0" y="19422"/>
                      <a:pt x="19422" y="0"/>
                      <a:pt x="433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13"/>
              <p:cNvSpPr txBox="1"/>
              <p:nvPr/>
            </p:nvSpPr>
            <p:spPr>
              <a:xfrm>
                <a:off x="0" y="-38100"/>
                <a:ext cx="1499253" cy="1836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775" lIns="39775" spcFirstLastPara="1" rIns="39775" wrap="square" tIns="39775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6" name="Google Shape;116;p13"/>
            <p:cNvSpPr/>
            <p:nvPr/>
          </p:nvSpPr>
          <p:spPr>
            <a:xfrm>
              <a:off x="99543" y="102843"/>
              <a:ext cx="2341324" cy="2341324"/>
            </a:xfrm>
            <a:custGeom>
              <a:rect b="b" l="l" r="r" t="t"/>
              <a:pathLst>
                <a:path extrusionOk="0" h="812800" w="812800">
                  <a:moveTo>
                    <a:pt x="35302" y="0"/>
                  </a:moveTo>
                  <a:lnTo>
                    <a:pt x="777498" y="0"/>
                  </a:lnTo>
                  <a:cubicBezTo>
                    <a:pt x="786861" y="0"/>
                    <a:pt x="795840" y="3719"/>
                    <a:pt x="802460" y="10340"/>
                  </a:cubicBezTo>
                  <a:cubicBezTo>
                    <a:pt x="809081" y="16960"/>
                    <a:pt x="812800" y="25939"/>
                    <a:pt x="812800" y="35302"/>
                  </a:cubicBezTo>
                  <a:lnTo>
                    <a:pt x="812800" y="777498"/>
                  </a:lnTo>
                  <a:cubicBezTo>
                    <a:pt x="812800" y="786861"/>
                    <a:pt x="809081" y="795840"/>
                    <a:pt x="802460" y="802460"/>
                  </a:cubicBezTo>
                  <a:cubicBezTo>
                    <a:pt x="795840" y="809081"/>
                    <a:pt x="786861" y="812800"/>
                    <a:pt x="777498" y="812800"/>
                  </a:cubicBezTo>
                  <a:lnTo>
                    <a:pt x="35302" y="812800"/>
                  </a:lnTo>
                  <a:cubicBezTo>
                    <a:pt x="25939" y="812800"/>
                    <a:pt x="16960" y="809081"/>
                    <a:pt x="10340" y="802460"/>
                  </a:cubicBezTo>
                  <a:cubicBezTo>
                    <a:pt x="3719" y="795840"/>
                    <a:pt x="0" y="786861"/>
                    <a:pt x="0" y="777498"/>
                  </a:cubicBezTo>
                  <a:lnTo>
                    <a:pt x="0" y="35302"/>
                  </a:lnTo>
                  <a:cubicBezTo>
                    <a:pt x="0" y="25939"/>
                    <a:pt x="3719" y="16960"/>
                    <a:pt x="10340" y="10340"/>
                  </a:cubicBezTo>
                  <a:cubicBezTo>
                    <a:pt x="16960" y="3719"/>
                    <a:pt x="25939" y="0"/>
                    <a:pt x="35302" y="0"/>
                  </a:cubicBez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-12500" l="0" r="0" t="-1250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7" name="Google Shape;117;p13"/>
            <p:cNvGrpSpPr/>
            <p:nvPr/>
          </p:nvGrpSpPr>
          <p:grpSpPr>
            <a:xfrm>
              <a:off x="99543" y="2480673"/>
              <a:ext cx="2341324" cy="464354"/>
              <a:chOff x="0" y="-38100"/>
              <a:chExt cx="1381760" cy="274045"/>
            </a:xfrm>
          </p:grpSpPr>
          <p:sp>
            <p:nvSpPr>
              <p:cNvPr id="118" name="Google Shape;118;p13"/>
              <p:cNvSpPr/>
              <p:nvPr/>
            </p:nvSpPr>
            <p:spPr>
              <a:xfrm>
                <a:off x="0" y="0"/>
                <a:ext cx="1381760" cy="235945"/>
              </a:xfrm>
              <a:custGeom>
                <a:rect b="b" l="l" r="r" t="t"/>
                <a:pathLst>
                  <a:path extrusionOk="0" h="235945" w="1381760">
                    <a:moveTo>
                      <a:pt x="35302" y="0"/>
                    </a:moveTo>
                    <a:lnTo>
                      <a:pt x="1346458" y="0"/>
                    </a:lnTo>
                    <a:cubicBezTo>
                      <a:pt x="1355821" y="0"/>
                      <a:pt x="1364800" y="3719"/>
                      <a:pt x="1371420" y="10340"/>
                    </a:cubicBezTo>
                    <a:cubicBezTo>
                      <a:pt x="1378041" y="16960"/>
                      <a:pt x="1381760" y="25939"/>
                      <a:pt x="1381760" y="35302"/>
                    </a:cubicBezTo>
                    <a:lnTo>
                      <a:pt x="1381760" y="200643"/>
                    </a:lnTo>
                    <a:cubicBezTo>
                      <a:pt x="1381760" y="210006"/>
                      <a:pt x="1378041" y="218985"/>
                      <a:pt x="1371420" y="225605"/>
                    </a:cubicBezTo>
                    <a:cubicBezTo>
                      <a:pt x="1364800" y="232225"/>
                      <a:pt x="1355821" y="235945"/>
                      <a:pt x="1346458" y="235945"/>
                    </a:cubicBezTo>
                    <a:lnTo>
                      <a:pt x="35302" y="235945"/>
                    </a:lnTo>
                    <a:cubicBezTo>
                      <a:pt x="25939" y="235945"/>
                      <a:pt x="16960" y="232225"/>
                      <a:pt x="10340" y="225605"/>
                    </a:cubicBezTo>
                    <a:cubicBezTo>
                      <a:pt x="3719" y="218985"/>
                      <a:pt x="0" y="210006"/>
                      <a:pt x="0" y="200643"/>
                    </a:cubicBezTo>
                    <a:lnTo>
                      <a:pt x="0" y="35302"/>
                    </a:lnTo>
                    <a:cubicBezTo>
                      <a:pt x="0" y="25939"/>
                      <a:pt x="3719" y="16960"/>
                      <a:pt x="10340" y="10340"/>
                    </a:cubicBezTo>
                    <a:cubicBezTo>
                      <a:pt x="16960" y="3719"/>
                      <a:pt x="25939" y="0"/>
                      <a:pt x="35302" y="0"/>
                    </a:cubicBezTo>
                    <a:close/>
                  </a:path>
                </a:pathLst>
              </a:custGeom>
              <a:solidFill>
                <a:srgbClr val="EAE3E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13"/>
              <p:cNvSpPr txBox="1"/>
              <p:nvPr/>
            </p:nvSpPr>
            <p:spPr>
              <a:xfrm>
                <a:off x="0" y="-38100"/>
                <a:ext cx="1381760" cy="2740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775" lIns="39775" spcFirstLastPara="1" rIns="39775" wrap="square" tIns="39775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0" name="Google Shape;120;p13"/>
            <p:cNvSpPr/>
            <p:nvPr/>
          </p:nvSpPr>
          <p:spPr>
            <a:xfrm>
              <a:off x="2138915" y="2644503"/>
              <a:ext cx="229022" cy="201253"/>
            </a:xfrm>
            <a:custGeom>
              <a:rect b="b" l="l" r="r" t="t"/>
              <a:pathLst>
                <a:path extrusionOk="0" h="201253" w="229022">
                  <a:moveTo>
                    <a:pt x="0" y="0"/>
                  </a:moveTo>
                  <a:lnTo>
                    <a:pt x="229022" y="0"/>
                  </a:lnTo>
                  <a:lnTo>
                    <a:pt x="229022" y="201253"/>
                  </a:lnTo>
                  <a:lnTo>
                    <a:pt x="0" y="20125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121" name="Google Shape;121;p13"/>
            <p:cNvGrpSpPr/>
            <p:nvPr/>
          </p:nvGrpSpPr>
          <p:grpSpPr>
            <a:xfrm>
              <a:off x="178720" y="2612362"/>
              <a:ext cx="265534" cy="265534"/>
              <a:chOff x="0" y="0"/>
              <a:chExt cx="812800" cy="812800"/>
            </a:xfrm>
          </p:grpSpPr>
          <p:sp>
            <p:nvSpPr>
              <p:cNvPr id="122" name="Google Shape;122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775" lIns="39775" spcFirstLastPara="1" rIns="39775" wrap="square" tIns="39775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4" name="Google Shape;124;p13"/>
            <p:cNvSpPr/>
            <p:nvPr/>
          </p:nvSpPr>
          <p:spPr>
            <a:xfrm>
              <a:off x="234691" y="2667474"/>
              <a:ext cx="202128" cy="202128"/>
            </a:xfrm>
            <a:custGeom>
              <a:rect b="b" l="l" r="r" t="t"/>
              <a:pathLst>
                <a:path extrusionOk="0" h="202128" w="202128">
                  <a:moveTo>
                    <a:pt x="0" y="0"/>
                  </a:moveTo>
                  <a:lnTo>
                    <a:pt x="202128" y="0"/>
                  </a:lnTo>
                  <a:lnTo>
                    <a:pt x="202128" y="202128"/>
                  </a:lnTo>
                  <a:lnTo>
                    <a:pt x="0" y="2021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25" name="Google Shape;125;p13"/>
          <p:cNvSpPr/>
          <p:nvPr/>
        </p:nvSpPr>
        <p:spPr>
          <a:xfrm>
            <a:off x="551098" y="5211793"/>
            <a:ext cx="2007271" cy="2400324"/>
          </a:xfrm>
          <a:custGeom>
            <a:rect b="b" l="l" r="r" t="t"/>
            <a:pathLst>
              <a:path extrusionOk="0" h="2400324" w="2007271">
                <a:moveTo>
                  <a:pt x="0" y="0"/>
                </a:moveTo>
                <a:lnTo>
                  <a:pt x="2007271" y="0"/>
                </a:lnTo>
                <a:lnTo>
                  <a:pt x="2007271" y="2400323"/>
                </a:lnTo>
                <a:lnTo>
                  <a:pt x="0" y="24003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6" name="Google Shape;126;p13"/>
          <p:cNvGrpSpPr/>
          <p:nvPr/>
        </p:nvGrpSpPr>
        <p:grpSpPr>
          <a:xfrm>
            <a:off x="551098" y="5163374"/>
            <a:ext cx="1905308" cy="2334322"/>
            <a:chOff x="0" y="-38100"/>
            <a:chExt cx="1499253" cy="1836837"/>
          </a:xfrm>
        </p:grpSpPr>
        <p:sp>
          <p:nvSpPr>
            <p:cNvPr id="127" name="Google Shape;127;p13"/>
            <p:cNvSpPr/>
            <p:nvPr/>
          </p:nvSpPr>
          <p:spPr>
            <a:xfrm>
              <a:off x="0" y="0"/>
              <a:ext cx="1499253" cy="1798737"/>
            </a:xfrm>
            <a:custGeom>
              <a:rect b="b" l="l" r="r" t="t"/>
              <a:pathLst>
                <a:path extrusionOk="0" h="1798737" w="1499253">
                  <a:moveTo>
                    <a:pt x="81267" y="0"/>
                  </a:moveTo>
                  <a:lnTo>
                    <a:pt x="1417987" y="0"/>
                  </a:lnTo>
                  <a:cubicBezTo>
                    <a:pt x="1439540" y="0"/>
                    <a:pt x="1460210" y="8562"/>
                    <a:pt x="1475451" y="23803"/>
                  </a:cubicBezTo>
                  <a:cubicBezTo>
                    <a:pt x="1490691" y="39043"/>
                    <a:pt x="1499253" y="59714"/>
                    <a:pt x="1499253" y="81267"/>
                  </a:cubicBezTo>
                  <a:lnTo>
                    <a:pt x="1499253" y="1717470"/>
                  </a:lnTo>
                  <a:cubicBezTo>
                    <a:pt x="1499253" y="1762353"/>
                    <a:pt x="1462869" y="1798737"/>
                    <a:pt x="1417987" y="1798737"/>
                  </a:cubicBezTo>
                  <a:lnTo>
                    <a:pt x="81267" y="1798737"/>
                  </a:lnTo>
                  <a:cubicBezTo>
                    <a:pt x="36384" y="1798737"/>
                    <a:pt x="0" y="1762353"/>
                    <a:pt x="0" y="1717470"/>
                  </a:cubicBezTo>
                  <a:lnTo>
                    <a:pt x="0" y="81267"/>
                  </a:lnTo>
                  <a:cubicBezTo>
                    <a:pt x="0" y="59714"/>
                    <a:pt x="8562" y="39043"/>
                    <a:pt x="23803" y="23803"/>
                  </a:cubicBezTo>
                  <a:cubicBezTo>
                    <a:pt x="39043" y="8562"/>
                    <a:pt x="59714" y="0"/>
                    <a:pt x="81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3"/>
            <p:cNvSpPr txBox="1"/>
            <p:nvPr/>
          </p:nvSpPr>
          <p:spPr>
            <a:xfrm>
              <a:off x="0" y="-38100"/>
              <a:ext cx="1499253" cy="183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25" lIns="30425" spcFirstLastPara="1" rIns="30425" wrap="square" tIns="3042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p13"/>
          <p:cNvSpPr/>
          <p:nvPr/>
        </p:nvSpPr>
        <p:spPr>
          <a:xfrm>
            <a:off x="625756" y="5288925"/>
            <a:ext cx="1755993" cy="1755993"/>
          </a:xfrm>
          <a:custGeom>
            <a:rect b="b" l="l" r="r" t="t"/>
            <a:pathLst>
              <a:path extrusionOk="0" h="812800" w="812800">
                <a:moveTo>
                  <a:pt x="66133" y="0"/>
                </a:moveTo>
                <a:lnTo>
                  <a:pt x="746667" y="0"/>
                </a:lnTo>
                <a:cubicBezTo>
                  <a:pt x="783191" y="0"/>
                  <a:pt x="812800" y="29609"/>
                  <a:pt x="812800" y="66133"/>
                </a:cubicBezTo>
                <a:lnTo>
                  <a:pt x="812800" y="746667"/>
                </a:lnTo>
                <a:cubicBezTo>
                  <a:pt x="812800" y="783191"/>
                  <a:pt x="783191" y="812800"/>
                  <a:pt x="746667" y="812800"/>
                </a:cubicBezTo>
                <a:lnTo>
                  <a:pt x="66133" y="812800"/>
                </a:lnTo>
                <a:cubicBezTo>
                  <a:pt x="29609" y="812800"/>
                  <a:pt x="0" y="783191"/>
                  <a:pt x="0" y="746667"/>
                </a:cubicBezTo>
                <a:lnTo>
                  <a:pt x="0" y="66133"/>
                </a:lnTo>
                <a:cubicBezTo>
                  <a:pt x="0" y="29609"/>
                  <a:pt x="29609" y="0"/>
                  <a:pt x="66133" y="0"/>
                </a:cubicBez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0" name="Google Shape;130;p13"/>
          <p:cNvGrpSpPr/>
          <p:nvPr/>
        </p:nvGrpSpPr>
        <p:grpSpPr>
          <a:xfrm>
            <a:off x="625756" y="7072297"/>
            <a:ext cx="1755993" cy="348266"/>
            <a:chOff x="0" y="-38100"/>
            <a:chExt cx="1381760" cy="274045"/>
          </a:xfrm>
        </p:grpSpPr>
        <p:sp>
          <p:nvSpPr>
            <p:cNvPr id="131" name="Google Shape;131;p13"/>
            <p:cNvSpPr/>
            <p:nvPr/>
          </p:nvSpPr>
          <p:spPr>
            <a:xfrm>
              <a:off x="0" y="0"/>
              <a:ext cx="1381760" cy="235945"/>
            </a:xfrm>
            <a:custGeom>
              <a:rect b="b" l="l" r="r" t="t"/>
              <a:pathLst>
                <a:path extrusionOk="0" h="235945" w="1381760">
                  <a:moveTo>
                    <a:pt x="66133" y="0"/>
                  </a:moveTo>
                  <a:lnTo>
                    <a:pt x="1315627" y="0"/>
                  </a:lnTo>
                  <a:cubicBezTo>
                    <a:pt x="1352151" y="0"/>
                    <a:pt x="1381760" y="29609"/>
                    <a:pt x="1381760" y="66133"/>
                  </a:cubicBezTo>
                  <a:lnTo>
                    <a:pt x="1381760" y="169812"/>
                  </a:lnTo>
                  <a:cubicBezTo>
                    <a:pt x="1381760" y="206336"/>
                    <a:pt x="1352151" y="235945"/>
                    <a:pt x="1315627" y="235945"/>
                  </a:cubicBezTo>
                  <a:lnTo>
                    <a:pt x="66133" y="235945"/>
                  </a:lnTo>
                  <a:cubicBezTo>
                    <a:pt x="29609" y="235945"/>
                    <a:pt x="0" y="206336"/>
                    <a:pt x="0" y="169812"/>
                  </a:cubicBezTo>
                  <a:lnTo>
                    <a:pt x="0" y="66133"/>
                  </a:lnTo>
                  <a:cubicBezTo>
                    <a:pt x="0" y="29609"/>
                    <a:pt x="29609" y="0"/>
                    <a:pt x="66133" y="0"/>
                  </a:cubicBezTo>
                  <a:close/>
                </a:path>
              </a:pathLst>
            </a:custGeom>
            <a:solidFill>
              <a:srgbClr val="EAE3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3"/>
            <p:cNvSpPr txBox="1"/>
            <p:nvPr/>
          </p:nvSpPr>
          <p:spPr>
            <a:xfrm>
              <a:off x="0" y="-38100"/>
              <a:ext cx="1381760" cy="2740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25" lIns="30425" spcFirstLastPara="1" rIns="30425" wrap="square" tIns="3042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13"/>
          <p:cNvSpPr/>
          <p:nvPr/>
        </p:nvSpPr>
        <p:spPr>
          <a:xfrm>
            <a:off x="2155284" y="7195170"/>
            <a:ext cx="171767" cy="150940"/>
          </a:xfrm>
          <a:custGeom>
            <a:rect b="b" l="l" r="r" t="t"/>
            <a:pathLst>
              <a:path extrusionOk="0" h="150940" w="171767">
                <a:moveTo>
                  <a:pt x="0" y="0"/>
                </a:moveTo>
                <a:lnTo>
                  <a:pt x="171767" y="0"/>
                </a:lnTo>
                <a:lnTo>
                  <a:pt x="171767" y="150939"/>
                </a:lnTo>
                <a:lnTo>
                  <a:pt x="0" y="1509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4" name="Google Shape;134;p13"/>
          <p:cNvGrpSpPr/>
          <p:nvPr/>
        </p:nvGrpSpPr>
        <p:grpSpPr>
          <a:xfrm>
            <a:off x="685138" y="7171064"/>
            <a:ext cx="199151" cy="199151"/>
            <a:chOff x="0" y="0"/>
            <a:chExt cx="812800" cy="812800"/>
          </a:xfrm>
        </p:grpSpPr>
        <p:sp>
          <p:nvSpPr>
            <p:cNvPr id="135" name="Google Shape;135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25" lIns="30425" spcFirstLastPara="1" rIns="30425" wrap="square" tIns="3042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13"/>
          <p:cNvSpPr/>
          <p:nvPr/>
        </p:nvSpPr>
        <p:spPr>
          <a:xfrm>
            <a:off x="727116" y="7210643"/>
            <a:ext cx="151596" cy="151596"/>
          </a:xfrm>
          <a:custGeom>
            <a:rect b="b" l="l" r="r" t="t"/>
            <a:pathLst>
              <a:path extrusionOk="0" h="151596" w="151596">
                <a:moveTo>
                  <a:pt x="0" y="0"/>
                </a:moveTo>
                <a:lnTo>
                  <a:pt x="151596" y="0"/>
                </a:lnTo>
                <a:lnTo>
                  <a:pt x="151596" y="151596"/>
                </a:lnTo>
                <a:lnTo>
                  <a:pt x="0" y="151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13"/>
          <p:cNvSpPr/>
          <p:nvPr/>
        </p:nvSpPr>
        <p:spPr>
          <a:xfrm>
            <a:off x="2777357" y="5211793"/>
            <a:ext cx="2007271" cy="2400324"/>
          </a:xfrm>
          <a:custGeom>
            <a:rect b="b" l="l" r="r" t="t"/>
            <a:pathLst>
              <a:path extrusionOk="0" h="2400324" w="2007271">
                <a:moveTo>
                  <a:pt x="0" y="0"/>
                </a:moveTo>
                <a:lnTo>
                  <a:pt x="2007271" y="0"/>
                </a:lnTo>
                <a:lnTo>
                  <a:pt x="2007271" y="2400323"/>
                </a:lnTo>
                <a:lnTo>
                  <a:pt x="0" y="24003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9" name="Google Shape;139;p13"/>
          <p:cNvGrpSpPr/>
          <p:nvPr/>
        </p:nvGrpSpPr>
        <p:grpSpPr>
          <a:xfrm>
            <a:off x="2777357" y="5163374"/>
            <a:ext cx="1905308" cy="2334322"/>
            <a:chOff x="0" y="-64559"/>
            <a:chExt cx="2540411" cy="3112430"/>
          </a:xfrm>
        </p:grpSpPr>
        <p:grpSp>
          <p:nvGrpSpPr>
            <p:cNvPr id="140" name="Google Shape;140;p13"/>
            <p:cNvGrpSpPr/>
            <p:nvPr/>
          </p:nvGrpSpPr>
          <p:grpSpPr>
            <a:xfrm>
              <a:off x="0" y="-64559"/>
              <a:ext cx="2540411" cy="3112430"/>
              <a:chOff x="0" y="-38100"/>
              <a:chExt cx="1499253" cy="1836837"/>
            </a:xfrm>
          </p:grpSpPr>
          <p:sp>
            <p:nvSpPr>
              <p:cNvPr id="141" name="Google Shape;141;p13"/>
              <p:cNvSpPr/>
              <p:nvPr/>
            </p:nvSpPr>
            <p:spPr>
              <a:xfrm>
                <a:off x="0" y="0"/>
                <a:ext cx="1499253" cy="1798737"/>
              </a:xfrm>
              <a:custGeom>
                <a:rect b="b" l="l" r="r" t="t"/>
                <a:pathLst>
                  <a:path extrusionOk="0" h="1798737" w="1499253">
                    <a:moveTo>
                      <a:pt x="43380" y="0"/>
                    </a:moveTo>
                    <a:lnTo>
                      <a:pt x="1455873" y="0"/>
                    </a:lnTo>
                    <a:cubicBezTo>
                      <a:pt x="1467378" y="0"/>
                      <a:pt x="1478412" y="4570"/>
                      <a:pt x="1486548" y="12706"/>
                    </a:cubicBezTo>
                    <a:cubicBezTo>
                      <a:pt x="1494683" y="20841"/>
                      <a:pt x="1499253" y="31875"/>
                      <a:pt x="1499253" y="43380"/>
                    </a:cubicBezTo>
                    <a:lnTo>
                      <a:pt x="1499253" y="1755357"/>
                    </a:lnTo>
                    <a:cubicBezTo>
                      <a:pt x="1499253" y="1779315"/>
                      <a:pt x="1479831" y="1798737"/>
                      <a:pt x="1455873" y="1798737"/>
                    </a:cubicBezTo>
                    <a:lnTo>
                      <a:pt x="43380" y="1798737"/>
                    </a:lnTo>
                    <a:cubicBezTo>
                      <a:pt x="19422" y="1798737"/>
                      <a:pt x="0" y="1779315"/>
                      <a:pt x="0" y="1755357"/>
                    </a:cubicBezTo>
                    <a:lnTo>
                      <a:pt x="0" y="43380"/>
                    </a:lnTo>
                    <a:cubicBezTo>
                      <a:pt x="0" y="19422"/>
                      <a:pt x="19422" y="0"/>
                      <a:pt x="433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13"/>
              <p:cNvSpPr txBox="1"/>
              <p:nvPr/>
            </p:nvSpPr>
            <p:spPr>
              <a:xfrm>
                <a:off x="0" y="-38100"/>
                <a:ext cx="1499253" cy="1836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775" lIns="39775" spcFirstLastPara="1" rIns="39775" wrap="square" tIns="39775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3" name="Google Shape;143;p13"/>
            <p:cNvSpPr/>
            <p:nvPr/>
          </p:nvSpPr>
          <p:spPr>
            <a:xfrm>
              <a:off x="99543" y="102843"/>
              <a:ext cx="2341324" cy="2341324"/>
            </a:xfrm>
            <a:custGeom>
              <a:rect b="b" l="l" r="r" t="t"/>
              <a:pathLst>
                <a:path extrusionOk="0" h="812800" w="812800">
                  <a:moveTo>
                    <a:pt x="35302" y="0"/>
                  </a:moveTo>
                  <a:lnTo>
                    <a:pt x="777498" y="0"/>
                  </a:lnTo>
                  <a:cubicBezTo>
                    <a:pt x="786861" y="0"/>
                    <a:pt x="795840" y="3719"/>
                    <a:pt x="802460" y="10340"/>
                  </a:cubicBezTo>
                  <a:cubicBezTo>
                    <a:pt x="809081" y="16960"/>
                    <a:pt x="812800" y="25939"/>
                    <a:pt x="812800" y="35302"/>
                  </a:cubicBezTo>
                  <a:lnTo>
                    <a:pt x="812800" y="777498"/>
                  </a:lnTo>
                  <a:cubicBezTo>
                    <a:pt x="812800" y="786861"/>
                    <a:pt x="809081" y="795840"/>
                    <a:pt x="802460" y="802460"/>
                  </a:cubicBezTo>
                  <a:cubicBezTo>
                    <a:pt x="795840" y="809081"/>
                    <a:pt x="786861" y="812800"/>
                    <a:pt x="777498" y="812800"/>
                  </a:cubicBezTo>
                  <a:lnTo>
                    <a:pt x="35302" y="812800"/>
                  </a:lnTo>
                  <a:cubicBezTo>
                    <a:pt x="25939" y="812800"/>
                    <a:pt x="16960" y="809081"/>
                    <a:pt x="10340" y="802460"/>
                  </a:cubicBezTo>
                  <a:cubicBezTo>
                    <a:pt x="3719" y="795840"/>
                    <a:pt x="0" y="786861"/>
                    <a:pt x="0" y="777498"/>
                  </a:cubicBezTo>
                  <a:lnTo>
                    <a:pt x="0" y="35302"/>
                  </a:lnTo>
                  <a:cubicBezTo>
                    <a:pt x="0" y="25939"/>
                    <a:pt x="3719" y="16960"/>
                    <a:pt x="10340" y="10340"/>
                  </a:cubicBezTo>
                  <a:cubicBezTo>
                    <a:pt x="16960" y="3719"/>
                    <a:pt x="25939" y="0"/>
                    <a:pt x="35302" y="0"/>
                  </a:cubicBez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-4999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4" name="Google Shape;144;p13"/>
            <p:cNvGrpSpPr/>
            <p:nvPr/>
          </p:nvGrpSpPr>
          <p:grpSpPr>
            <a:xfrm>
              <a:off x="99543" y="2480673"/>
              <a:ext cx="2341324" cy="464354"/>
              <a:chOff x="0" y="-38100"/>
              <a:chExt cx="1381760" cy="274045"/>
            </a:xfrm>
          </p:grpSpPr>
          <p:sp>
            <p:nvSpPr>
              <p:cNvPr id="145" name="Google Shape;145;p13"/>
              <p:cNvSpPr/>
              <p:nvPr/>
            </p:nvSpPr>
            <p:spPr>
              <a:xfrm>
                <a:off x="0" y="0"/>
                <a:ext cx="1381760" cy="235945"/>
              </a:xfrm>
              <a:custGeom>
                <a:rect b="b" l="l" r="r" t="t"/>
                <a:pathLst>
                  <a:path extrusionOk="0" h="235945" w="1381760">
                    <a:moveTo>
                      <a:pt x="35302" y="0"/>
                    </a:moveTo>
                    <a:lnTo>
                      <a:pt x="1346458" y="0"/>
                    </a:lnTo>
                    <a:cubicBezTo>
                      <a:pt x="1355821" y="0"/>
                      <a:pt x="1364800" y="3719"/>
                      <a:pt x="1371420" y="10340"/>
                    </a:cubicBezTo>
                    <a:cubicBezTo>
                      <a:pt x="1378041" y="16960"/>
                      <a:pt x="1381760" y="25939"/>
                      <a:pt x="1381760" y="35302"/>
                    </a:cubicBezTo>
                    <a:lnTo>
                      <a:pt x="1381760" y="200643"/>
                    </a:lnTo>
                    <a:cubicBezTo>
                      <a:pt x="1381760" y="210006"/>
                      <a:pt x="1378041" y="218985"/>
                      <a:pt x="1371420" y="225605"/>
                    </a:cubicBezTo>
                    <a:cubicBezTo>
                      <a:pt x="1364800" y="232225"/>
                      <a:pt x="1355821" y="235945"/>
                      <a:pt x="1346458" y="235945"/>
                    </a:cubicBezTo>
                    <a:lnTo>
                      <a:pt x="35302" y="235945"/>
                    </a:lnTo>
                    <a:cubicBezTo>
                      <a:pt x="25939" y="235945"/>
                      <a:pt x="16960" y="232225"/>
                      <a:pt x="10340" y="225605"/>
                    </a:cubicBezTo>
                    <a:cubicBezTo>
                      <a:pt x="3719" y="218985"/>
                      <a:pt x="0" y="210006"/>
                      <a:pt x="0" y="200643"/>
                    </a:cubicBezTo>
                    <a:lnTo>
                      <a:pt x="0" y="35302"/>
                    </a:lnTo>
                    <a:cubicBezTo>
                      <a:pt x="0" y="25939"/>
                      <a:pt x="3719" y="16960"/>
                      <a:pt x="10340" y="10340"/>
                    </a:cubicBezTo>
                    <a:cubicBezTo>
                      <a:pt x="16960" y="3719"/>
                      <a:pt x="25939" y="0"/>
                      <a:pt x="35302" y="0"/>
                    </a:cubicBezTo>
                    <a:close/>
                  </a:path>
                </a:pathLst>
              </a:custGeom>
              <a:solidFill>
                <a:srgbClr val="EAE3E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3"/>
              <p:cNvSpPr txBox="1"/>
              <p:nvPr/>
            </p:nvSpPr>
            <p:spPr>
              <a:xfrm>
                <a:off x="0" y="-38100"/>
                <a:ext cx="1381760" cy="2740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775" lIns="39775" spcFirstLastPara="1" rIns="39775" wrap="square" tIns="39775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7" name="Google Shape;147;p13"/>
            <p:cNvSpPr/>
            <p:nvPr/>
          </p:nvSpPr>
          <p:spPr>
            <a:xfrm>
              <a:off x="2138915" y="2644503"/>
              <a:ext cx="229022" cy="201253"/>
            </a:xfrm>
            <a:custGeom>
              <a:rect b="b" l="l" r="r" t="t"/>
              <a:pathLst>
                <a:path extrusionOk="0" h="201253" w="229022">
                  <a:moveTo>
                    <a:pt x="0" y="0"/>
                  </a:moveTo>
                  <a:lnTo>
                    <a:pt x="229022" y="0"/>
                  </a:lnTo>
                  <a:lnTo>
                    <a:pt x="229022" y="201253"/>
                  </a:lnTo>
                  <a:lnTo>
                    <a:pt x="0" y="20125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148" name="Google Shape;148;p13"/>
            <p:cNvGrpSpPr/>
            <p:nvPr/>
          </p:nvGrpSpPr>
          <p:grpSpPr>
            <a:xfrm>
              <a:off x="178720" y="2612362"/>
              <a:ext cx="265534" cy="265534"/>
              <a:chOff x="0" y="0"/>
              <a:chExt cx="812800" cy="812800"/>
            </a:xfrm>
          </p:grpSpPr>
          <p:sp>
            <p:nvSpPr>
              <p:cNvPr id="149" name="Google Shape;149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775" lIns="39775" spcFirstLastPara="1" rIns="39775" wrap="square" tIns="39775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1" name="Google Shape;151;p13"/>
            <p:cNvSpPr/>
            <p:nvPr/>
          </p:nvSpPr>
          <p:spPr>
            <a:xfrm>
              <a:off x="234691" y="2667474"/>
              <a:ext cx="202128" cy="202128"/>
            </a:xfrm>
            <a:custGeom>
              <a:rect b="b" l="l" r="r" t="t"/>
              <a:pathLst>
                <a:path extrusionOk="0" h="202128" w="202128">
                  <a:moveTo>
                    <a:pt x="0" y="0"/>
                  </a:moveTo>
                  <a:lnTo>
                    <a:pt x="202128" y="0"/>
                  </a:lnTo>
                  <a:lnTo>
                    <a:pt x="202128" y="202128"/>
                  </a:lnTo>
                  <a:lnTo>
                    <a:pt x="0" y="2021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52" name="Google Shape;152;p13"/>
          <p:cNvSpPr/>
          <p:nvPr/>
        </p:nvSpPr>
        <p:spPr>
          <a:xfrm>
            <a:off x="4999645" y="5211793"/>
            <a:ext cx="2007271" cy="2400324"/>
          </a:xfrm>
          <a:custGeom>
            <a:rect b="b" l="l" r="r" t="t"/>
            <a:pathLst>
              <a:path extrusionOk="0" h="2400324" w="2007271">
                <a:moveTo>
                  <a:pt x="0" y="0"/>
                </a:moveTo>
                <a:lnTo>
                  <a:pt x="2007271" y="0"/>
                </a:lnTo>
                <a:lnTo>
                  <a:pt x="2007271" y="2400323"/>
                </a:lnTo>
                <a:lnTo>
                  <a:pt x="0" y="24003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53" name="Google Shape;153;p13"/>
          <p:cNvGrpSpPr/>
          <p:nvPr/>
        </p:nvGrpSpPr>
        <p:grpSpPr>
          <a:xfrm>
            <a:off x="4999645" y="5163374"/>
            <a:ext cx="1905308" cy="2334322"/>
            <a:chOff x="0" y="-64559"/>
            <a:chExt cx="2540411" cy="3112430"/>
          </a:xfrm>
        </p:grpSpPr>
        <p:grpSp>
          <p:nvGrpSpPr>
            <p:cNvPr id="154" name="Google Shape;154;p13"/>
            <p:cNvGrpSpPr/>
            <p:nvPr/>
          </p:nvGrpSpPr>
          <p:grpSpPr>
            <a:xfrm>
              <a:off x="0" y="-64559"/>
              <a:ext cx="2540411" cy="3112430"/>
              <a:chOff x="0" y="-38100"/>
              <a:chExt cx="1499253" cy="1836837"/>
            </a:xfrm>
          </p:grpSpPr>
          <p:sp>
            <p:nvSpPr>
              <p:cNvPr id="155" name="Google Shape;155;p13"/>
              <p:cNvSpPr/>
              <p:nvPr/>
            </p:nvSpPr>
            <p:spPr>
              <a:xfrm>
                <a:off x="0" y="0"/>
                <a:ext cx="1499253" cy="1798737"/>
              </a:xfrm>
              <a:custGeom>
                <a:rect b="b" l="l" r="r" t="t"/>
                <a:pathLst>
                  <a:path extrusionOk="0" h="1798737" w="1499253">
                    <a:moveTo>
                      <a:pt x="43380" y="0"/>
                    </a:moveTo>
                    <a:lnTo>
                      <a:pt x="1455873" y="0"/>
                    </a:lnTo>
                    <a:cubicBezTo>
                      <a:pt x="1467378" y="0"/>
                      <a:pt x="1478412" y="4570"/>
                      <a:pt x="1486548" y="12706"/>
                    </a:cubicBezTo>
                    <a:cubicBezTo>
                      <a:pt x="1494683" y="20841"/>
                      <a:pt x="1499253" y="31875"/>
                      <a:pt x="1499253" y="43380"/>
                    </a:cubicBezTo>
                    <a:lnTo>
                      <a:pt x="1499253" y="1755357"/>
                    </a:lnTo>
                    <a:cubicBezTo>
                      <a:pt x="1499253" y="1779315"/>
                      <a:pt x="1479831" y="1798737"/>
                      <a:pt x="1455873" y="1798737"/>
                    </a:cubicBezTo>
                    <a:lnTo>
                      <a:pt x="43380" y="1798737"/>
                    </a:lnTo>
                    <a:cubicBezTo>
                      <a:pt x="19422" y="1798737"/>
                      <a:pt x="0" y="1779315"/>
                      <a:pt x="0" y="1755357"/>
                    </a:cubicBezTo>
                    <a:lnTo>
                      <a:pt x="0" y="43380"/>
                    </a:lnTo>
                    <a:cubicBezTo>
                      <a:pt x="0" y="19422"/>
                      <a:pt x="19422" y="0"/>
                      <a:pt x="433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3"/>
              <p:cNvSpPr txBox="1"/>
              <p:nvPr/>
            </p:nvSpPr>
            <p:spPr>
              <a:xfrm>
                <a:off x="0" y="-38100"/>
                <a:ext cx="1499253" cy="1836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775" lIns="39775" spcFirstLastPara="1" rIns="39775" wrap="square" tIns="39775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7" name="Google Shape;157;p13"/>
            <p:cNvSpPr/>
            <p:nvPr/>
          </p:nvSpPr>
          <p:spPr>
            <a:xfrm>
              <a:off x="99543" y="102843"/>
              <a:ext cx="2341324" cy="2341324"/>
            </a:xfrm>
            <a:custGeom>
              <a:rect b="b" l="l" r="r" t="t"/>
              <a:pathLst>
                <a:path extrusionOk="0" h="812800" w="812800">
                  <a:moveTo>
                    <a:pt x="35302" y="0"/>
                  </a:moveTo>
                  <a:lnTo>
                    <a:pt x="777498" y="0"/>
                  </a:lnTo>
                  <a:cubicBezTo>
                    <a:pt x="786861" y="0"/>
                    <a:pt x="795840" y="3719"/>
                    <a:pt x="802460" y="10340"/>
                  </a:cubicBezTo>
                  <a:cubicBezTo>
                    <a:pt x="809081" y="16960"/>
                    <a:pt x="812800" y="25939"/>
                    <a:pt x="812800" y="35302"/>
                  </a:cubicBezTo>
                  <a:lnTo>
                    <a:pt x="812800" y="777498"/>
                  </a:lnTo>
                  <a:cubicBezTo>
                    <a:pt x="812800" y="786861"/>
                    <a:pt x="809081" y="795840"/>
                    <a:pt x="802460" y="802460"/>
                  </a:cubicBezTo>
                  <a:cubicBezTo>
                    <a:pt x="795840" y="809081"/>
                    <a:pt x="786861" y="812800"/>
                    <a:pt x="777498" y="812800"/>
                  </a:cubicBezTo>
                  <a:lnTo>
                    <a:pt x="35302" y="812800"/>
                  </a:lnTo>
                  <a:cubicBezTo>
                    <a:pt x="25939" y="812800"/>
                    <a:pt x="16960" y="809081"/>
                    <a:pt x="10340" y="802460"/>
                  </a:cubicBezTo>
                  <a:cubicBezTo>
                    <a:pt x="3719" y="795840"/>
                    <a:pt x="0" y="786861"/>
                    <a:pt x="0" y="777498"/>
                  </a:cubicBezTo>
                  <a:lnTo>
                    <a:pt x="0" y="35302"/>
                  </a:lnTo>
                  <a:cubicBezTo>
                    <a:pt x="0" y="25939"/>
                    <a:pt x="3719" y="16960"/>
                    <a:pt x="10340" y="10340"/>
                  </a:cubicBezTo>
                  <a:cubicBezTo>
                    <a:pt x="16960" y="3719"/>
                    <a:pt x="25939" y="0"/>
                    <a:pt x="35302" y="0"/>
                  </a:cubicBez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-24998" r="-24998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8" name="Google Shape;158;p13"/>
            <p:cNvGrpSpPr/>
            <p:nvPr/>
          </p:nvGrpSpPr>
          <p:grpSpPr>
            <a:xfrm>
              <a:off x="99543" y="2480673"/>
              <a:ext cx="2341324" cy="464354"/>
              <a:chOff x="0" y="-38100"/>
              <a:chExt cx="1381760" cy="274045"/>
            </a:xfrm>
          </p:grpSpPr>
          <p:sp>
            <p:nvSpPr>
              <p:cNvPr id="159" name="Google Shape;159;p13"/>
              <p:cNvSpPr/>
              <p:nvPr/>
            </p:nvSpPr>
            <p:spPr>
              <a:xfrm>
                <a:off x="0" y="0"/>
                <a:ext cx="1381760" cy="235945"/>
              </a:xfrm>
              <a:custGeom>
                <a:rect b="b" l="l" r="r" t="t"/>
                <a:pathLst>
                  <a:path extrusionOk="0" h="235945" w="1381760">
                    <a:moveTo>
                      <a:pt x="35302" y="0"/>
                    </a:moveTo>
                    <a:lnTo>
                      <a:pt x="1346458" y="0"/>
                    </a:lnTo>
                    <a:cubicBezTo>
                      <a:pt x="1355821" y="0"/>
                      <a:pt x="1364800" y="3719"/>
                      <a:pt x="1371420" y="10340"/>
                    </a:cubicBezTo>
                    <a:cubicBezTo>
                      <a:pt x="1378041" y="16960"/>
                      <a:pt x="1381760" y="25939"/>
                      <a:pt x="1381760" y="35302"/>
                    </a:cubicBezTo>
                    <a:lnTo>
                      <a:pt x="1381760" y="200643"/>
                    </a:lnTo>
                    <a:cubicBezTo>
                      <a:pt x="1381760" y="210006"/>
                      <a:pt x="1378041" y="218985"/>
                      <a:pt x="1371420" y="225605"/>
                    </a:cubicBezTo>
                    <a:cubicBezTo>
                      <a:pt x="1364800" y="232225"/>
                      <a:pt x="1355821" y="235945"/>
                      <a:pt x="1346458" y="235945"/>
                    </a:cubicBezTo>
                    <a:lnTo>
                      <a:pt x="35302" y="235945"/>
                    </a:lnTo>
                    <a:cubicBezTo>
                      <a:pt x="25939" y="235945"/>
                      <a:pt x="16960" y="232225"/>
                      <a:pt x="10340" y="225605"/>
                    </a:cubicBezTo>
                    <a:cubicBezTo>
                      <a:pt x="3719" y="218985"/>
                      <a:pt x="0" y="210006"/>
                      <a:pt x="0" y="200643"/>
                    </a:cubicBezTo>
                    <a:lnTo>
                      <a:pt x="0" y="35302"/>
                    </a:lnTo>
                    <a:cubicBezTo>
                      <a:pt x="0" y="25939"/>
                      <a:pt x="3719" y="16960"/>
                      <a:pt x="10340" y="10340"/>
                    </a:cubicBezTo>
                    <a:cubicBezTo>
                      <a:pt x="16960" y="3719"/>
                      <a:pt x="25939" y="0"/>
                      <a:pt x="35302" y="0"/>
                    </a:cubicBezTo>
                    <a:close/>
                  </a:path>
                </a:pathLst>
              </a:custGeom>
              <a:solidFill>
                <a:srgbClr val="EAE3E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13"/>
              <p:cNvSpPr txBox="1"/>
              <p:nvPr/>
            </p:nvSpPr>
            <p:spPr>
              <a:xfrm>
                <a:off x="0" y="-38100"/>
                <a:ext cx="1381760" cy="2740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775" lIns="39775" spcFirstLastPara="1" rIns="39775" wrap="square" tIns="39775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1" name="Google Shape;161;p13"/>
            <p:cNvSpPr/>
            <p:nvPr/>
          </p:nvSpPr>
          <p:spPr>
            <a:xfrm>
              <a:off x="2138915" y="2644503"/>
              <a:ext cx="229022" cy="201253"/>
            </a:xfrm>
            <a:custGeom>
              <a:rect b="b" l="l" r="r" t="t"/>
              <a:pathLst>
                <a:path extrusionOk="0" h="201253" w="229022">
                  <a:moveTo>
                    <a:pt x="0" y="0"/>
                  </a:moveTo>
                  <a:lnTo>
                    <a:pt x="229022" y="0"/>
                  </a:lnTo>
                  <a:lnTo>
                    <a:pt x="229022" y="201253"/>
                  </a:lnTo>
                  <a:lnTo>
                    <a:pt x="0" y="20125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162" name="Google Shape;162;p13"/>
            <p:cNvGrpSpPr/>
            <p:nvPr/>
          </p:nvGrpSpPr>
          <p:grpSpPr>
            <a:xfrm>
              <a:off x="178720" y="2612362"/>
              <a:ext cx="265534" cy="265534"/>
              <a:chOff x="0" y="0"/>
              <a:chExt cx="812800" cy="812800"/>
            </a:xfrm>
          </p:grpSpPr>
          <p:sp>
            <p:nvSpPr>
              <p:cNvPr id="163" name="Google Shape;163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775" lIns="39775" spcFirstLastPara="1" rIns="39775" wrap="square" tIns="39775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5" name="Google Shape;165;p13"/>
            <p:cNvSpPr/>
            <p:nvPr/>
          </p:nvSpPr>
          <p:spPr>
            <a:xfrm>
              <a:off x="234691" y="2667474"/>
              <a:ext cx="202128" cy="202128"/>
            </a:xfrm>
            <a:custGeom>
              <a:rect b="b" l="l" r="r" t="t"/>
              <a:pathLst>
                <a:path extrusionOk="0" h="202128" w="202128">
                  <a:moveTo>
                    <a:pt x="0" y="0"/>
                  </a:moveTo>
                  <a:lnTo>
                    <a:pt x="202128" y="0"/>
                  </a:lnTo>
                  <a:lnTo>
                    <a:pt x="202128" y="202128"/>
                  </a:lnTo>
                  <a:lnTo>
                    <a:pt x="0" y="2021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66" name="Google Shape;166;p13"/>
          <p:cNvSpPr/>
          <p:nvPr/>
        </p:nvSpPr>
        <p:spPr>
          <a:xfrm>
            <a:off x="553084" y="7735941"/>
            <a:ext cx="2007271" cy="2400324"/>
          </a:xfrm>
          <a:custGeom>
            <a:rect b="b" l="l" r="r" t="t"/>
            <a:pathLst>
              <a:path extrusionOk="0" h="2400324" w="2007271">
                <a:moveTo>
                  <a:pt x="0" y="0"/>
                </a:moveTo>
                <a:lnTo>
                  <a:pt x="2007271" y="0"/>
                </a:lnTo>
                <a:lnTo>
                  <a:pt x="2007271" y="2400324"/>
                </a:lnTo>
                <a:lnTo>
                  <a:pt x="0" y="24003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7" name="Google Shape;167;p13"/>
          <p:cNvGrpSpPr/>
          <p:nvPr/>
        </p:nvGrpSpPr>
        <p:grpSpPr>
          <a:xfrm>
            <a:off x="553084" y="7687522"/>
            <a:ext cx="1905308" cy="2334322"/>
            <a:chOff x="0" y="-38100"/>
            <a:chExt cx="1499253" cy="1836837"/>
          </a:xfrm>
        </p:grpSpPr>
        <p:sp>
          <p:nvSpPr>
            <p:cNvPr id="168" name="Google Shape;168;p13"/>
            <p:cNvSpPr/>
            <p:nvPr/>
          </p:nvSpPr>
          <p:spPr>
            <a:xfrm>
              <a:off x="0" y="0"/>
              <a:ext cx="1499253" cy="1798737"/>
            </a:xfrm>
            <a:custGeom>
              <a:rect b="b" l="l" r="r" t="t"/>
              <a:pathLst>
                <a:path extrusionOk="0" h="1798737" w="1499253">
                  <a:moveTo>
                    <a:pt x="81267" y="0"/>
                  </a:moveTo>
                  <a:lnTo>
                    <a:pt x="1417987" y="0"/>
                  </a:lnTo>
                  <a:cubicBezTo>
                    <a:pt x="1439540" y="0"/>
                    <a:pt x="1460210" y="8562"/>
                    <a:pt x="1475451" y="23803"/>
                  </a:cubicBezTo>
                  <a:cubicBezTo>
                    <a:pt x="1490691" y="39043"/>
                    <a:pt x="1499253" y="59714"/>
                    <a:pt x="1499253" y="81267"/>
                  </a:cubicBezTo>
                  <a:lnTo>
                    <a:pt x="1499253" y="1717470"/>
                  </a:lnTo>
                  <a:cubicBezTo>
                    <a:pt x="1499253" y="1762353"/>
                    <a:pt x="1462869" y="1798737"/>
                    <a:pt x="1417987" y="1798737"/>
                  </a:cubicBezTo>
                  <a:lnTo>
                    <a:pt x="81267" y="1798737"/>
                  </a:lnTo>
                  <a:cubicBezTo>
                    <a:pt x="36384" y="1798737"/>
                    <a:pt x="0" y="1762353"/>
                    <a:pt x="0" y="1717470"/>
                  </a:cubicBezTo>
                  <a:lnTo>
                    <a:pt x="0" y="81267"/>
                  </a:lnTo>
                  <a:cubicBezTo>
                    <a:pt x="0" y="59714"/>
                    <a:pt x="8562" y="39043"/>
                    <a:pt x="23803" y="23803"/>
                  </a:cubicBezTo>
                  <a:cubicBezTo>
                    <a:pt x="39043" y="8562"/>
                    <a:pt x="59714" y="0"/>
                    <a:pt x="81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3"/>
            <p:cNvSpPr txBox="1"/>
            <p:nvPr/>
          </p:nvSpPr>
          <p:spPr>
            <a:xfrm>
              <a:off x="0" y="-38100"/>
              <a:ext cx="1499253" cy="183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25" lIns="30425" spcFirstLastPara="1" rIns="30425" wrap="square" tIns="3042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" name="Google Shape;170;p13"/>
          <p:cNvSpPr/>
          <p:nvPr/>
        </p:nvSpPr>
        <p:spPr>
          <a:xfrm>
            <a:off x="627742" y="7813074"/>
            <a:ext cx="1755993" cy="1755993"/>
          </a:xfrm>
          <a:custGeom>
            <a:rect b="b" l="l" r="r" t="t"/>
            <a:pathLst>
              <a:path extrusionOk="0" h="812800" w="812800">
                <a:moveTo>
                  <a:pt x="66133" y="0"/>
                </a:moveTo>
                <a:lnTo>
                  <a:pt x="746667" y="0"/>
                </a:lnTo>
                <a:cubicBezTo>
                  <a:pt x="783191" y="0"/>
                  <a:pt x="812800" y="29609"/>
                  <a:pt x="812800" y="66133"/>
                </a:cubicBezTo>
                <a:lnTo>
                  <a:pt x="812800" y="746667"/>
                </a:lnTo>
                <a:cubicBezTo>
                  <a:pt x="812800" y="783191"/>
                  <a:pt x="783191" y="812800"/>
                  <a:pt x="746667" y="812800"/>
                </a:cubicBezTo>
                <a:lnTo>
                  <a:pt x="66133" y="812800"/>
                </a:lnTo>
                <a:cubicBezTo>
                  <a:pt x="29609" y="812800"/>
                  <a:pt x="0" y="783191"/>
                  <a:pt x="0" y="746667"/>
                </a:cubicBezTo>
                <a:lnTo>
                  <a:pt x="0" y="66133"/>
                </a:lnTo>
                <a:cubicBezTo>
                  <a:pt x="0" y="29609"/>
                  <a:pt x="29609" y="0"/>
                  <a:pt x="66133" y="0"/>
                </a:cubicBez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-24998" r="-24998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1" name="Google Shape;171;p13"/>
          <p:cNvGrpSpPr/>
          <p:nvPr/>
        </p:nvGrpSpPr>
        <p:grpSpPr>
          <a:xfrm>
            <a:off x="627742" y="9596446"/>
            <a:ext cx="1755993" cy="348266"/>
            <a:chOff x="0" y="-38100"/>
            <a:chExt cx="1381760" cy="274045"/>
          </a:xfrm>
        </p:grpSpPr>
        <p:sp>
          <p:nvSpPr>
            <p:cNvPr id="172" name="Google Shape;172;p13"/>
            <p:cNvSpPr/>
            <p:nvPr/>
          </p:nvSpPr>
          <p:spPr>
            <a:xfrm>
              <a:off x="0" y="0"/>
              <a:ext cx="1381760" cy="235945"/>
            </a:xfrm>
            <a:custGeom>
              <a:rect b="b" l="l" r="r" t="t"/>
              <a:pathLst>
                <a:path extrusionOk="0" h="235945" w="1381760">
                  <a:moveTo>
                    <a:pt x="66133" y="0"/>
                  </a:moveTo>
                  <a:lnTo>
                    <a:pt x="1315627" y="0"/>
                  </a:lnTo>
                  <a:cubicBezTo>
                    <a:pt x="1352151" y="0"/>
                    <a:pt x="1381760" y="29609"/>
                    <a:pt x="1381760" y="66133"/>
                  </a:cubicBezTo>
                  <a:lnTo>
                    <a:pt x="1381760" y="169812"/>
                  </a:lnTo>
                  <a:cubicBezTo>
                    <a:pt x="1381760" y="206336"/>
                    <a:pt x="1352151" y="235945"/>
                    <a:pt x="1315627" y="235945"/>
                  </a:cubicBezTo>
                  <a:lnTo>
                    <a:pt x="66133" y="235945"/>
                  </a:lnTo>
                  <a:cubicBezTo>
                    <a:pt x="29609" y="235945"/>
                    <a:pt x="0" y="206336"/>
                    <a:pt x="0" y="169812"/>
                  </a:cubicBezTo>
                  <a:lnTo>
                    <a:pt x="0" y="66133"/>
                  </a:lnTo>
                  <a:cubicBezTo>
                    <a:pt x="0" y="29609"/>
                    <a:pt x="29609" y="0"/>
                    <a:pt x="66133" y="0"/>
                  </a:cubicBezTo>
                  <a:close/>
                </a:path>
              </a:pathLst>
            </a:custGeom>
            <a:solidFill>
              <a:srgbClr val="EAE3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3"/>
            <p:cNvSpPr txBox="1"/>
            <p:nvPr/>
          </p:nvSpPr>
          <p:spPr>
            <a:xfrm>
              <a:off x="0" y="-38100"/>
              <a:ext cx="1381760" cy="2740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25" lIns="30425" spcFirstLastPara="1" rIns="30425" wrap="square" tIns="3042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p13"/>
          <p:cNvSpPr/>
          <p:nvPr/>
        </p:nvSpPr>
        <p:spPr>
          <a:xfrm>
            <a:off x="2157270" y="9719318"/>
            <a:ext cx="171767" cy="150940"/>
          </a:xfrm>
          <a:custGeom>
            <a:rect b="b" l="l" r="r" t="t"/>
            <a:pathLst>
              <a:path extrusionOk="0" h="150940" w="171767">
                <a:moveTo>
                  <a:pt x="0" y="0"/>
                </a:moveTo>
                <a:lnTo>
                  <a:pt x="171766" y="0"/>
                </a:lnTo>
                <a:lnTo>
                  <a:pt x="171766" y="150940"/>
                </a:lnTo>
                <a:lnTo>
                  <a:pt x="0" y="1509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75" name="Google Shape;175;p13"/>
          <p:cNvGrpSpPr/>
          <p:nvPr/>
        </p:nvGrpSpPr>
        <p:grpSpPr>
          <a:xfrm>
            <a:off x="687124" y="9695213"/>
            <a:ext cx="199151" cy="199151"/>
            <a:chOff x="0" y="0"/>
            <a:chExt cx="812800" cy="812800"/>
          </a:xfrm>
        </p:grpSpPr>
        <p:sp>
          <p:nvSpPr>
            <p:cNvPr id="176" name="Google Shape;176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25" lIns="30425" spcFirstLastPara="1" rIns="30425" wrap="square" tIns="3042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" name="Google Shape;178;p13"/>
          <p:cNvSpPr/>
          <p:nvPr/>
        </p:nvSpPr>
        <p:spPr>
          <a:xfrm>
            <a:off x="729102" y="9736547"/>
            <a:ext cx="151596" cy="151596"/>
          </a:xfrm>
          <a:custGeom>
            <a:rect b="b" l="l" r="r" t="t"/>
            <a:pathLst>
              <a:path extrusionOk="0" h="151596" w="151596">
                <a:moveTo>
                  <a:pt x="0" y="0"/>
                </a:moveTo>
                <a:lnTo>
                  <a:pt x="151596" y="0"/>
                </a:lnTo>
                <a:lnTo>
                  <a:pt x="151596" y="151596"/>
                </a:lnTo>
                <a:lnTo>
                  <a:pt x="0" y="151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p13"/>
          <p:cNvSpPr/>
          <p:nvPr/>
        </p:nvSpPr>
        <p:spPr>
          <a:xfrm>
            <a:off x="2779343" y="7735941"/>
            <a:ext cx="2007271" cy="2400324"/>
          </a:xfrm>
          <a:custGeom>
            <a:rect b="b" l="l" r="r" t="t"/>
            <a:pathLst>
              <a:path extrusionOk="0" h="2400324" w="2007271">
                <a:moveTo>
                  <a:pt x="0" y="0"/>
                </a:moveTo>
                <a:lnTo>
                  <a:pt x="2007271" y="0"/>
                </a:lnTo>
                <a:lnTo>
                  <a:pt x="2007271" y="2400324"/>
                </a:lnTo>
                <a:lnTo>
                  <a:pt x="0" y="24003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0" name="Google Shape;180;p13"/>
          <p:cNvGrpSpPr/>
          <p:nvPr/>
        </p:nvGrpSpPr>
        <p:grpSpPr>
          <a:xfrm>
            <a:off x="2779343" y="7687522"/>
            <a:ext cx="1905308" cy="2334322"/>
            <a:chOff x="0" y="-64559"/>
            <a:chExt cx="2540411" cy="3112430"/>
          </a:xfrm>
        </p:grpSpPr>
        <p:grpSp>
          <p:nvGrpSpPr>
            <p:cNvPr id="181" name="Google Shape;181;p13"/>
            <p:cNvGrpSpPr/>
            <p:nvPr/>
          </p:nvGrpSpPr>
          <p:grpSpPr>
            <a:xfrm>
              <a:off x="0" y="-64559"/>
              <a:ext cx="2540411" cy="3112430"/>
              <a:chOff x="0" y="-38100"/>
              <a:chExt cx="1499253" cy="1836837"/>
            </a:xfrm>
          </p:grpSpPr>
          <p:sp>
            <p:nvSpPr>
              <p:cNvPr id="182" name="Google Shape;182;p13"/>
              <p:cNvSpPr/>
              <p:nvPr/>
            </p:nvSpPr>
            <p:spPr>
              <a:xfrm>
                <a:off x="0" y="0"/>
                <a:ext cx="1499253" cy="1798737"/>
              </a:xfrm>
              <a:custGeom>
                <a:rect b="b" l="l" r="r" t="t"/>
                <a:pathLst>
                  <a:path extrusionOk="0" h="1798737" w="1499253">
                    <a:moveTo>
                      <a:pt x="43380" y="0"/>
                    </a:moveTo>
                    <a:lnTo>
                      <a:pt x="1455873" y="0"/>
                    </a:lnTo>
                    <a:cubicBezTo>
                      <a:pt x="1467378" y="0"/>
                      <a:pt x="1478412" y="4570"/>
                      <a:pt x="1486548" y="12706"/>
                    </a:cubicBezTo>
                    <a:cubicBezTo>
                      <a:pt x="1494683" y="20841"/>
                      <a:pt x="1499253" y="31875"/>
                      <a:pt x="1499253" y="43380"/>
                    </a:cubicBezTo>
                    <a:lnTo>
                      <a:pt x="1499253" y="1755357"/>
                    </a:lnTo>
                    <a:cubicBezTo>
                      <a:pt x="1499253" y="1779315"/>
                      <a:pt x="1479831" y="1798737"/>
                      <a:pt x="1455873" y="1798737"/>
                    </a:cubicBezTo>
                    <a:lnTo>
                      <a:pt x="43380" y="1798737"/>
                    </a:lnTo>
                    <a:cubicBezTo>
                      <a:pt x="19422" y="1798737"/>
                      <a:pt x="0" y="1779315"/>
                      <a:pt x="0" y="1755357"/>
                    </a:cubicBezTo>
                    <a:lnTo>
                      <a:pt x="0" y="43380"/>
                    </a:lnTo>
                    <a:cubicBezTo>
                      <a:pt x="0" y="19422"/>
                      <a:pt x="19422" y="0"/>
                      <a:pt x="433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3"/>
              <p:cNvSpPr txBox="1"/>
              <p:nvPr/>
            </p:nvSpPr>
            <p:spPr>
              <a:xfrm>
                <a:off x="0" y="-38100"/>
                <a:ext cx="1499253" cy="1836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775" lIns="39775" spcFirstLastPara="1" rIns="39775" wrap="square" tIns="39775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" name="Google Shape;184;p13"/>
            <p:cNvSpPr/>
            <p:nvPr/>
          </p:nvSpPr>
          <p:spPr>
            <a:xfrm>
              <a:off x="99543" y="102843"/>
              <a:ext cx="2341324" cy="2341324"/>
            </a:xfrm>
            <a:custGeom>
              <a:rect b="b" l="l" r="r" t="t"/>
              <a:pathLst>
                <a:path extrusionOk="0" h="812800" w="812800">
                  <a:moveTo>
                    <a:pt x="35302" y="0"/>
                  </a:moveTo>
                  <a:lnTo>
                    <a:pt x="777498" y="0"/>
                  </a:lnTo>
                  <a:cubicBezTo>
                    <a:pt x="786861" y="0"/>
                    <a:pt x="795840" y="3719"/>
                    <a:pt x="802460" y="10340"/>
                  </a:cubicBezTo>
                  <a:cubicBezTo>
                    <a:pt x="809081" y="16960"/>
                    <a:pt x="812800" y="25939"/>
                    <a:pt x="812800" y="35302"/>
                  </a:cubicBezTo>
                  <a:lnTo>
                    <a:pt x="812800" y="777498"/>
                  </a:lnTo>
                  <a:cubicBezTo>
                    <a:pt x="812800" y="786861"/>
                    <a:pt x="809081" y="795840"/>
                    <a:pt x="802460" y="802460"/>
                  </a:cubicBezTo>
                  <a:cubicBezTo>
                    <a:pt x="795840" y="809081"/>
                    <a:pt x="786861" y="812800"/>
                    <a:pt x="777498" y="812800"/>
                  </a:cubicBezTo>
                  <a:lnTo>
                    <a:pt x="35302" y="812800"/>
                  </a:lnTo>
                  <a:cubicBezTo>
                    <a:pt x="25939" y="812800"/>
                    <a:pt x="16960" y="809081"/>
                    <a:pt x="10340" y="802460"/>
                  </a:cubicBezTo>
                  <a:cubicBezTo>
                    <a:pt x="3719" y="795840"/>
                    <a:pt x="0" y="786861"/>
                    <a:pt x="0" y="777498"/>
                  </a:cubicBezTo>
                  <a:lnTo>
                    <a:pt x="0" y="35302"/>
                  </a:lnTo>
                  <a:cubicBezTo>
                    <a:pt x="0" y="25939"/>
                    <a:pt x="3719" y="16960"/>
                    <a:pt x="10340" y="10340"/>
                  </a:cubicBezTo>
                  <a:cubicBezTo>
                    <a:pt x="16960" y="3719"/>
                    <a:pt x="25939" y="0"/>
                    <a:pt x="35302" y="0"/>
                  </a:cubicBez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-12340" r="-1453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5" name="Google Shape;185;p13"/>
            <p:cNvGrpSpPr/>
            <p:nvPr/>
          </p:nvGrpSpPr>
          <p:grpSpPr>
            <a:xfrm>
              <a:off x="99543" y="2480673"/>
              <a:ext cx="2341324" cy="464354"/>
              <a:chOff x="0" y="-38100"/>
              <a:chExt cx="1381760" cy="274045"/>
            </a:xfrm>
          </p:grpSpPr>
          <p:sp>
            <p:nvSpPr>
              <p:cNvPr id="186" name="Google Shape;186;p13"/>
              <p:cNvSpPr/>
              <p:nvPr/>
            </p:nvSpPr>
            <p:spPr>
              <a:xfrm>
                <a:off x="0" y="0"/>
                <a:ext cx="1381760" cy="235945"/>
              </a:xfrm>
              <a:custGeom>
                <a:rect b="b" l="l" r="r" t="t"/>
                <a:pathLst>
                  <a:path extrusionOk="0" h="235945" w="1381760">
                    <a:moveTo>
                      <a:pt x="35302" y="0"/>
                    </a:moveTo>
                    <a:lnTo>
                      <a:pt x="1346458" y="0"/>
                    </a:lnTo>
                    <a:cubicBezTo>
                      <a:pt x="1355821" y="0"/>
                      <a:pt x="1364800" y="3719"/>
                      <a:pt x="1371420" y="10340"/>
                    </a:cubicBezTo>
                    <a:cubicBezTo>
                      <a:pt x="1378041" y="16960"/>
                      <a:pt x="1381760" y="25939"/>
                      <a:pt x="1381760" y="35302"/>
                    </a:cubicBezTo>
                    <a:lnTo>
                      <a:pt x="1381760" y="200643"/>
                    </a:lnTo>
                    <a:cubicBezTo>
                      <a:pt x="1381760" y="210006"/>
                      <a:pt x="1378041" y="218985"/>
                      <a:pt x="1371420" y="225605"/>
                    </a:cubicBezTo>
                    <a:cubicBezTo>
                      <a:pt x="1364800" y="232225"/>
                      <a:pt x="1355821" y="235945"/>
                      <a:pt x="1346458" y="235945"/>
                    </a:cubicBezTo>
                    <a:lnTo>
                      <a:pt x="35302" y="235945"/>
                    </a:lnTo>
                    <a:cubicBezTo>
                      <a:pt x="25939" y="235945"/>
                      <a:pt x="16960" y="232225"/>
                      <a:pt x="10340" y="225605"/>
                    </a:cubicBezTo>
                    <a:cubicBezTo>
                      <a:pt x="3719" y="218985"/>
                      <a:pt x="0" y="210006"/>
                      <a:pt x="0" y="200643"/>
                    </a:cubicBezTo>
                    <a:lnTo>
                      <a:pt x="0" y="35302"/>
                    </a:lnTo>
                    <a:cubicBezTo>
                      <a:pt x="0" y="25939"/>
                      <a:pt x="3719" y="16960"/>
                      <a:pt x="10340" y="10340"/>
                    </a:cubicBezTo>
                    <a:cubicBezTo>
                      <a:pt x="16960" y="3719"/>
                      <a:pt x="25939" y="0"/>
                      <a:pt x="35302" y="0"/>
                    </a:cubicBezTo>
                    <a:close/>
                  </a:path>
                </a:pathLst>
              </a:custGeom>
              <a:solidFill>
                <a:srgbClr val="EAE3E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3"/>
              <p:cNvSpPr txBox="1"/>
              <p:nvPr/>
            </p:nvSpPr>
            <p:spPr>
              <a:xfrm>
                <a:off x="0" y="-38100"/>
                <a:ext cx="1381760" cy="2740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775" lIns="39775" spcFirstLastPara="1" rIns="39775" wrap="square" tIns="39775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8" name="Google Shape;188;p13"/>
            <p:cNvSpPr/>
            <p:nvPr/>
          </p:nvSpPr>
          <p:spPr>
            <a:xfrm>
              <a:off x="2138915" y="2644503"/>
              <a:ext cx="229022" cy="201253"/>
            </a:xfrm>
            <a:custGeom>
              <a:rect b="b" l="l" r="r" t="t"/>
              <a:pathLst>
                <a:path extrusionOk="0" h="201253" w="229022">
                  <a:moveTo>
                    <a:pt x="0" y="0"/>
                  </a:moveTo>
                  <a:lnTo>
                    <a:pt x="229022" y="0"/>
                  </a:lnTo>
                  <a:lnTo>
                    <a:pt x="229022" y="201253"/>
                  </a:lnTo>
                  <a:lnTo>
                    <a:pt x="0" y="20125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189" name="Google Shape;189;p13"/>
            <p:cNvGrpSpPr/>
            <p:nvPr/>
          </p:nvGrpSpPr>
          <p:grpSpPr>
            <a:xfrm>
              <a:off x="178720" y="2612362"/>
              <a:ext cx="265534" cy="265534"/>
              <a:chOff x="0" y="0"/>
              <a:chExt cx="812800" cy="812800"/>
            </a:xfrm>
          </p:grpSpPr>
          <p:sp>
            <p:nvSpPr>
              <p:cNvPr id="190" name="Google Shape;190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775" lIns="39775" spcFirstLastPara="1" rIns="39775" wrap="square" tIns="39775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2" name="Google Shape;192;p13"/>
            <p:cNvSpPr/>
            <p:nvPr/>
          </p:nvSpPr>
          <p:spPr>
            <a:xfrm>
              <a:off x="234691" y="2667474"/>
              <a:ext cx="202128" cy="202128"/>
            </a:xfrm>
            <a:custGeom>
              <a:rect b="b" l="l" r="r" t="t"/>
              <a:pathLst>
                <a:path extrusionOk="0" h="202128" w="202128">
                  <a:moveTo>
                    <a:pt x="0" y="0"/>
                  </a:moveTo>
                  <a:lnTo>
                    <a:pt x="202128" y="0"/>
                  </a:lnTo>
                  <a:lnTo>
                    <a:pt x="202128" y="202128"/>
                  </a:lnTo>
                  <a:lnTo>
                    <a:pt x="0" y="2021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93" name="Google Shape;193;p13"/>
          <p:cNvSpPr/>
          <p:nvPr/>
        </p:nvSpPr>
        <p:spPr>
          <a:xfrm>
            <a:off x="5001631" y="7735941"/>
            <a:ext cx="2007271" cy="2400324"/>
          </a:xfrm>
          <a:custGeom>
            <a:rect b="b" l="l" r="r" t="t"/>
            <a:pathLst>
              <a:path extrusionOk="0" h="2400324" w="2007271">
                <a:moveTo>
                  <a:pt x="0" y="0"/>
                </a:moveTo>
                <a:lnTo>
                  <a:pt x="2007271" y="0"/>
                </a:lnTo>
                <a:lnTo>
                  <a:pt x="2007271" y="2400324"/>
                </a:lnTo>
                <a:lnTo>
                  <a:pt x="0" y="24003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4" name="Google Shape;194;p13"/>
          <p:cNvGrpSpPr/>
          <p:nvPr/>
        </p:nvGrpSpPr>
        <p:grpSpPr>
          <a:xfrm>
            <a:off x="5001631" y="7687522"/>
            <a:ext cx="1905308" cy="2334322"/>
            <a:chOff x="0" y="-64559"/>
            <a:chExt cx="2540411" cy="3112430"/>
          </a:xfrm>
        </p:grpSpPr>
        <p:grpSp>
          <p:nvGrpSpPr>
            <p:cNvPr id="195" name="Google Shape;195;p13"/>
            <p:cNvGrpSpPr/>
            <p:nvPr/>
          </p:nvGrpSpPr>
          <p:grpSpPr>
            <a:xfrm>
              <a:off x="0" y="-64559"/>
              <a:ext cx="2540411" cy="3112430"/>
              <a:chOff x="0" y="-38100"/>
              <a:chExt cx="1499253" cy="1836837"/>
            </a:xfrm>
          </p:grpSpPr>
          <p:sp>
            <p:nvSpPr>
              <p:cNvPr id="196" name="Google Shape;196;p13"/>
              <p:cNvSpPr/>
              <p:nvPr/>
            </p:nvSpPr>
            <p:spPr>
              <a:xfrm>
                <a:off x="0" y="0"/>
                <a:ext cx="1499253" cy="1798737"/>
              </a:xfrm>
              <a:custGeom>
                <a:rect b="b" l="l" r="r" t="t"/>
                <a:pathLst>
                  <a:path extrusionOk="0" h="1798737" w="1499253">
                    <a:moveTo>
                      <a:pt x="43380" y="0"/>
                    </a:moveTo>
                    <a:lnTo>
                      <a:pt x="1455873" y="0"/>
                    </a:lnTo>
                    <a:cubicBezTo>
                      <a:pt x="1467378" y="0"/>
                      <a:pt x="1478412" y="4570"/>
                      <a:pt x="1486548" y="12706"/>
                    </a:cubicBezTo>
                    <a:cubicBezTo>
                      <a:pt x="1494683" y="20841"/>
                      <a:pt x="1499253" y="31875"/>
                      <a:pt x="1499253" y="43380"/>
                    </a:cubicBezTo>
                    <a:lnTo>
                      <a:pt x="1499253" y="1755357"/>
                    </a:lnTo>
                    <a:cubicBezTo>
                      <a:pt x="1499253" y="1779315"/>
                      <a:pt x="1479831" y="1798737"/>
                      <a:pt x="1455873" y="1798737"/>
                    </a:cubicBezTo>
                    <a:lnTo>
                      <a:pt x="43380" y="1798737"/>
                    </a:lnTo>
                    <a:cubicBezTo>
                      <a:pt x="19422" y="1798737"/>
                      <a:pt x="0" y="1779315"/>
                      <a:pt x="0" y="1755357"/>
                    </a:cubicBezTo>
                    <a:lnTo>
                      <a:pt x="0" y="43380"/>
                    </a:lnTo>
                    <a:cubicBezTo>
                      <a:pt x="0" y="19422"/>
                      <a:pt x="19422" y="0"/>
                      <a:pt x="433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3"/>
              <p:cNvSpPr txBox="1"/>
              <p:nvPr/>
            </p:nvSpPr>
            <p:spPr>
              <a:xfrm>
                <a:off x="0" y="-38100"/>
                <a:ext cx="1499253" cy="1836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775" lIns="39775" spcFirstLastPara="1" rIns="39775" wrap="square" tIns="39775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8" name="Google Shape;198;p13"/>
            <p:cNvSpPr/>
            <p:nvPr/>
          </p:nvSpPr>
          <p:spPr>
            <a:xfrm>
              <a:off x="99543" y="102843"/>
              <a:ext cx="2341324" cy="2341324"/>
            </a:xfrm>
            <a:custGeom>
              <a:rect b="b" l="l" r="r" t="t"/>
              <a:pathLst>
                <a:path extrusionOk="0" h="812800" w="812800">
                  <a:moveTo>
                    <a:pt x="35302" y="0"/>
                  </a:moveTo>
                  <a:lnTo>
                    <a:pt x="777498" y="0"/>
                  </a:lnTo>
                  <a:cubicBezTo>
                    <a:pt x="786861" y="0"/>
                    <a:pt x="795840" y="3719"/>
                    <a:pt x="802460" y="10340"/>
                  </a:cubicBezTo>
                  <a:cubicBezTo>
                    <a:pt x="809081" y="16960"/>
                    <a:pt x="812800" y="25939"/>
                    <a:pt x="812800" y="35302"/>
                  </a:cubicBezTo>
                  <a:lnTo>
                    <a:pt x="812800" y="777498"/>
                  </a:lnTo>
                  <a:cubicBezTo>
                    <a:pt x="812800" y="786861"/>
                    <a:pt x="809081" y="795840"/>
                    <a:pt x="802460" y="802460"/>
                  </a:cubicBezTo>
                  <a:cubicBezTo>
                    <a:pt x="795840" y="809081"/>
                    <a:pt x="786861" y="812800"/>
                    <a:pt x="777498" y="812800"/>
                  </a:cubicBezTo>
                  <a:lnTo>
                    <a:pt x="35302" y="812800"/>
                  </a:lnTo>
                  <a:cubicBezTo>
                    <a:pt x="25939" y="812800"/>
                    <a:pt x="16960" y="809081"/>
                    <a:pt x="10340" y="802460"/>
                  </a:cubicBezTo>
                  <a:cubicBezTo>
                    <a:pt x="3719" y="795840"/>
                    <a:pt x="0" y="786861"/>
                    <a:pt x="0" y="777498"/>
                  </a:cubicBezTo>
                  <a:lnTo>
                    <a:pt x="0" y="35302"/>
                  </a:lnTo>
                  <a:cubicBezTo>
                    <a:pt x="0" y="25939"/>
                    <a:pt x="3719" y="16960"/>
                    <a:pt x="10340" y="10340"/>
                  </a:cubicBezTo>
                  <a:cubicBezTo>
                    <a:pt x="16960" y="3719"/>
                    <a:pt x="25939" y="0"/>
                    <a:pt x="35302" y="0"/>
                  </a:cubicBez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-24998" r="-24998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9" name="Google Shape;199;p13"/>
            <p:cNvGrpSpPr/>
            <p:nvPr/>
          </p:nvGrpSpPr>
          <p:grpSpPr>
            <a:xfrm>
              <a:off x="99543" y="2480673"/>
              <a:ext cx="2341324" cy="464354"/>
              <a:chOff x="0" y="-38100"/>
              <a:chExt cx="1381760" cy="274045"/>
            </a:xfrm>
          </p:grpSpPr>
          <p:sp>
            <p:nvSpPr>
              <p:cNvPr id="200" name="Google Shape;200;p13"/>
              <p:cNvSpPr/>
              <p:nvPr/>
            </p:nvSpPr>
            <p:spPr>
              <a:xfrm>
                <a:off x="0" y="0"/>
                <a:ext cx="1381760" cy="235945"/>
              </a:xfrm>
              <a:custGeom>
                <a:rect b="b" l="l" r="r" t="t"/>
                <a:pathLst>
                  <a:path extrusionOk="0" h="235945" w="1381760">
                    <a:moveTo>
                      <a:pt x="35302" y="0"/>
                    </a:moveTo>
                    <a:lnTo>
                      <a:pt x="1346458" y="0"/>
                    </a:lnTo>
                    <a:cubicBezTo>
                      <a:pt x="1355821" y="0"/>
                      <a:pt x="1364800" y="3719"/>
                      <a:pt x="1371420" y="10340"/>
                    </a:cubicBezTo>
                    <a:cubicBezTo>
                      <a:pt x="1378041" y="16960"/>
                      <a:pt x="1381760" y="25939"/>
                      <a:pt x="1381760" y="35302"/>
                    </a:cubicBezTo>
                    <a:lnTo>
                      <a:pt x="1381760" y="200643"/>
                    </a:lnTo>
                    <a:cubicBezTo>
                      <a:pt x="1381760" y="210006"/>
                      <a:pt x="1378041" y="218985"/>
                      <a:pt x="1371420" y="225605"/>
                    </a:cubicBezTo>
                    <a:cubicBezTo>
                      <a:pt x="1364800" y="232225"/>
                      <a:pt x="1355821" y="235945"/>
                      <a:pt x="1346458" y="235945"/>
                    </a:cubicBezTo>
                    <a:lnTo>
                      <a:pt x="35302" y="235945"/>
                    </a:lnTo>
                    <a:cubicBezTo>
                      <a:pt x="25939" y="235945"/>
                      <a:pt x="16960" y="232225"/>
                      <a:pt x="10340" y="225605"/>
                    </a:cubicBezTo>
                    <a:cubicBezTo>
                      <a:pt x="3719" y="218985"/>
                      <a:pt x="0" y="210006"/>
                      <a:pt x="0" y="200643"/>
                    </a:cubicBezTo>
                    <a:lnTo>
                      <a:pt x="0" y="35302"/>
                    </a:lnTo>
                    <a:cubicBezTo>
                      <a:pt x="0" y="25939"/>
                      <a:pt x="3719" y="16960"/>
                      <a:pt x="10340" y="10340"/>
                    </a:cubicBezTo>
                    <a:cubicBezTo>
                      <a:pt x="16960" y="3719"/>
                      <a:pt x="25939" y="0"/>
                      <a:pt x="35302" y="0"/>
                    </a:cubicBezTo>
                    <a:close/>
                  </a:path>
                </a:pathLst>
              </a:custGeom>
              <a:solidFill>
                <a:srgbClr val="EAE3E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3"/>
              <p:cNvSpPr txBox="1"/>
              <p:nvPr/>
            </p:nvSpPr>
            <p:spPr>
              <a:xfrm>
                <a:off x="0" y="-38100"/>
                <a:ext cx="1381760" cy="2740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775" lIns="39775" spcFirstLastPara="1" rIns="39775" wrap="square" tIns="39775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2" name="Google Shape;202;p13"/>
            <p:cNvSpPr/>
            <p:nvPr/>
          </p:nvSpPr>
          <p:spPr>
            <a:xfrm>
              <a:off x="2138915" y="2644503"/>
              <a:ext cx="229022" cy="201253"/>
            </a:xfrm>
            <a:custGeom>
              <a:rect b="b" l="l" r="r" t="t"/>
              <a:pathLst>
                <a:path extrusionOk="0" h="201253" w="229022">
                  <a:moveTo>
                    <a:pt x="0" y="0"/>
                  </a:moveTo>
                  <a:lnTo>
                    <a:pt x="229022" y="0"/>
                  </a:lnTo>
                  <a:lnTo>
                    <a:pt x="229022" y="201253"/>
                  </a:lnTo>
                  <a:lnTo>
                    <a:pt x="0" y="20125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203" name="Google Shape;203;p13"/>
            <p:cNvGrpSpPr/>
            <p:nvPr/>
          </p:nvGrpSpPr>
          <p:grpSpPr>
            <a:xfrm>
              <a:off x="178720" y="2612362"/>
              <a:ext cx="265534" cy="265534"/>
              <a:chOff x="0" y="0"/>
              <a:chExt cx="812800" cy="812800"/>
            </a:xfrm>
          </p:grpSpPr>
          <p:sp>
            <p:nvSpPr>
              <p:cNvPr id="204" name="Google Shape;204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9775" lIns="39775" spcFirstLastPara="1" rIns="39775" wrap="square" tIns="39775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6" name="Google Shape;206;p13"/>
            <p:cNvSpPr/>
            <p:nvPr/>
          </p:nvSpPr>
          <p:spPr>
            <a:xfrm>
              <a:off x="234691" y="2667474"/>
              <a:ext cx="202128" cy="202128"/>
            </a:xfrm>
            <a:custGeom>
              <a:rect b="b" l="l" r="r" t="t"/>
              <a:pathLst>
                <a:path extrusionOk="0" h="202128" w="202128">
                  <a:moveTo>
                    <a:pt x="0" y="0"/>
                  </a:moveTo>
                  <a:lnTo>
                    <a:pt x="202128" y="0"/>
                  </a:lnTo>
                  <a:lnTo>
                    <a:pt x="202128" y="202128"/>
                  </a:lnTo>
                  <a:lnTo>
                    <a:pt x="0" y="2021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07" name="Google Shape;207;p13"/>
          <p:cNvGrpSpPr/>
          <p:nvPr/>
        </p:nvGrpSpPr>
        <p:grpSpPr>
          <a:xfrm>
            <a:off x="0" y="253732"/>
            <a:ext cx="7560000" cy="587784"/>
            <a:chOff x="0" y="-57150"/>
            <a:chExt cx="3305449" cy="256996"/>
          </a:xfrm>
        </p:grpSpPr>
        <p:sp>
          <p:nvSpPr>
            <p:cNvPr id="208" name="Google Shape;208;p13"/>
            <p:cNvSpPr/>
            <p:nvPr/>
          </p:nvSpPr>
          <p:spPr>
            <a:xfrm>
              <a:off x="0" y="0"/>
              <a:ext cx="3305449" cy="199846"/>
            </a:xfrm>
            <a:custGeom>
              <a:rect b="b" l="l" r="r" t="t"/>
              <a:pathLst>
                <a:path extrusionOk="0" h="199846" w="3305449">
                  <a:moveTo>
                    <a:pt x="0" y="0"/>
                  </a:moveTo>
                  <a:lnTo>
                    <a:pt x="3305449" y="0"/>
                  </a:lnTo>
                  <a:lnTo>
                    <a:pt x="3305449" y="199846"/>
                  </a:lnTo>
                  <a:lnTo>
                    <a:pt x="0" y="1998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09" name="Google Shape;209;p13"/>
            <p:cNvSpPr txBox="1"/>
            <p:nvPr/>
          </p:nvSpPr>
          <p:spPr>
            <a:xfrm>
              <a:off x="0" y="-57150"/>
              <a:ext cx="3305449" cy="256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625" lIns="41625" spcFirstLastPara="1" rIns="41625" wrap="square" tIns="41625">
              <a:noAutofit/>
            </a:bodyPr>
            <a:lstStyle/>
            <a:p>
              <a:pPr indent="0" lvl="0" marL="0" marR="0" rtl="0" algn="ctr">
                <a:lnSpc>
                  <a:spcPct val="122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13"/>
          <p:cNvSpPr txBox="1"/>
          <p:nvPr/>
        </p:nvSpPr>
        <p:spPr>
          <a:xfrm>
            <a:off x="3896400" y="1145315"/>
            <a:ext cx="3164458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GIFT GUIDE</a:t>
            </a:r>
            <a:endParaRPr/>
          </a:p>
        </p:txBody>
      </p:sp>
      <p:sp>
        <p:nvSpPr>
          <p:cNvPr id="211" name="Google Shape;211;p13"/>
          <p:cNvSpPr txBox="1"/>
          <p:nvPr/>
        </p:nvSpPr>
        <p:spPr>
          <a:xfrm>
            <a:off x="451485" y="812941"/>
            <a:ext cx="32244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500" u="none" cap="none" strike="noStrike">
                <a:solidFill>
                  <a:srgbClr val="000000"/>
                </a:solidFill>
                <a:latin typeface="Pinyon Script"/>
                <a:ea typeface="Pinyon Script"/>
                <a:cs typeface="Pinyon Script"/>
                <a:sym typeface="Pinyon Script"/>
              </a:rPr>
              <a:t>Holiday</a:t>
            </a:r>
            <a:endParaRPr sz="8500"/>
          </a:p>
        </p:txBody>
      </p:sp>
      <p:sp>
        <p:nvSpPr>
          <p:cNvPr id="212" name="Google Shape;212;p13"/>
          <p:cNvSpPr txBox="1"/>
          <p:nvPr/>
        </p:nvSpPr>
        <p:spPr>
          <a:xfrm>
            <a:off x="3892010" y="1807662"/>
            <a:ext cx="3173239" cy="2819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2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9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FOR ONLINE SHOPPERS</a:t>
            </a:r>
            <a:endParaRPr/>
          </a:p>
        </p:txBody>
      </p:sp>
      <p:sp>
        <p:nvSpPr>
          <p:cNvPr id="213" name="Google Shape;213;p13"/>
          <p:cNvSpPr txBox="1"/>
          <p:nvPr/>
        </p:nvSpPr>
        <p:spPr>
          <a:xfrm>
            <a:off x="975833" y="4537462"/>
            <a:ext cx="1087800" cy="1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1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candle</a:t>
            </a:r>
            <a:endParaRPr/>
          </a:p>
        </p:txBody>
      </p:sp>
      <p:sp>
        <p:nvSpPr>
          <p:cNvPr id="214" name="Google Shape;214;p13"/>
          <p:cNvSpPr txBox="1"/>
          <p:nvPr/>
        </p:nvSpPr>
        <p:spPr>
          <a:xfrm>
            <a:off x="3202092" y="4537462"/>
            <a:ext cx="1087800" cy="1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1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vase</a:t>
            </a:r>
            <a:endParaRPr/>
          </a:p>
        </p:txBody>
      </p:sp>
      <p:sp>
        <p:nvSpPr>
          <p:cNvPr id="215" name="Google Shape;215;p13"/>
          <p:cNvSpPr txBox="1"/>
          <p:nvPr/>
        </p:nvSpPr>
        <p:spPr>
          <a:xfrm>
            <a:off x="5424380" y="4537462"/>
            <a:ext cx="1087800" cy="1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1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ring</a:t>
            </a:r>
            <a:endParaRPr/>
          </a:p>
        </p:txBody>
      </p:sp>
      <p:sp>
        <p:nvSpPr>
          <p:cNvPr id="216" name="Google Shape;216;p13"/>
          <p:cNvSpPr txBox="1"/>
          <p:nvPr/>
        </p:nvSpPr>
        <p:spPr>
          <a:xfrm>
            <a:off x="975833" y="7175910"/>
            <a:ext cx="1087800" cy="1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1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lipstick</a:t>
            </a:r>
            <a:endParaRPr/>
          </a:p>
        </p:txBody>
      </p:sp>
      <p:sp>
        <p:nvSpPr>
          <p:cNvPr id="217" name="Google Shape;217;p13"/>
          <p:cNvSpPr txBox="1"/>
          <p:nvPr/>
        </p:nvSpPr>
        <p:spPr>
          <a:xfrm>
            <a:off x="3202092" y="7175910"/>
            <a:ext cx="1087800" cy="1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1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serum</a:t>
            </a:r>
            <a:endParaRPr/>
          </a:p>
        </p:txBody>
      </p:sp>
      <p:sp>
        <p:nvSpPr>
          <p:cNvPr id="218" name="Google Shape;218;p13"/>
          <p:cNvSpPr txBox="1"/>
          <p:nvPr/>
        </p:nvSpPr>
        <p:spPr>
          <a:xfrm>
            <a:off x="5424380" y="7175910"/>
            <a:ext cx="1087800" cy="1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1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coffee</a:t>
            </a:r>
            <a:endParaRPr/>
          </a:p>
        </p:txBody>
      </p:sp>
      <p:sp>
        <p:nvSpPr>
          <p:cNvPr id="219" name="Google Shape;219;p13"/>
          <p:cNvSpPr txBox="1"/>
          <p:nvPr/>
        </p:nvSpPr>
        <p:spPr>
          <a:xfrm>
            <a:off x="977818" y="9700059"/>
            <a:ext cx="1087800" cy="1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1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perfume</a:t>
            </a:r>
            <a:endParaRPr/>
          </a:p>
        </p:txBody>
      </p:sp>
      <p:sp>
        <p:nvSpPr>
          <p:cNvPr id="220" name="Google Shape;220;p13"/>
          <p:cNvSpPr txBox="1"/>
          <p:nvPr/>
        </p:nvSpPr>
        <p:spPr>
          <a:xfrm>
            <a:off x="3204077" y="9700059"/>
            <a:ext cx="1087800" cy="1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1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liquor</a:t>
            </a:r>
            <a:endParaRPr/>
          </a:p>
        </p:txBody>
      </p:sp>
      <p:sp>
        <p:nvSpPr>
          <p:cNvPr id="221" name="Google Shape;221;p13"/>
          <p:cNvSpPr txBox="1"/>
          <p:nvPr/>
        </p:nvSpPr>
        <p:spPr>
          <a:xfrm>
            <a:off x="5426365" y="9700059"/>
            <a:ext cx="1087800" cy="1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1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shoes</a:t>
            </a:r>
            <a:endParaRPr/>
          </a:p>
        </p:txBody>
      </p:sp>
      <p:sp>
        <p:nvSpPr>
          <p:cNvPr id="222" name="Google Shape;222;p13"/>
          <p:cNvSpPr txBox="1"/>
          <p:nvPr/>
        </p:nvSpPr>
        <p:spPr>
          <a:xfrm>
            <a:off x="0" y="459437"/>
            <a:ext cx="756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BLACK FRIDAY SALE! ENJOY UP TO 70% OFF!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/>
          <p:nvPr/>
        </p:nvSpPr>
        <p:spPr>
          <a:xfrm>
            <a:off x="659566" y="2488711"/>
            <a:ext cx="6240868" cy="12528309"/>
          </a:xfrm>
          <a:custGeom>
            <a:rect b="b" l="l" r="r" t="t"/>
            <a:pathLst>
              <a:path extrusionOk="0" h="12528309" w="6240868">
                <a:moveTo>
                  <a:pt x="0" y="0"/>
                </a:moveTo>
                <a:lnTo>
                  <a:pt x="6240868" y="0"/>
                </a:lnTo>
                <a:lnTo>
                  <a:pt x="6240868" y="12528309"/>
                </a:lnTo>
                <a:lnTo>
                  <a:pt x="0" y="125283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8" name="Google Shape;228;p14"/>
          <p:cNvSpPr txBox="1"/>
          <p:nvPr/>
        </p:nvSpPr>
        <p:spPr>
          <a:xfrm>
            <a:off x="0" y="727425"/>
            <a:ext cx="7560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HOLIDAY GIFT GUIDE</a:t>
            </a:r>
            <a:endParaRPr/>
          </a:p>
        </p:txBody>
      </p:sp>
      <p:grpSp>
        <p:nvGrpSpPr>
          <p:cNvPr id="229" name="Google Shape;229;p14"/>
          <p:cNvGrpSpPr/>
          <p:nvPr/>
        </p:nvGrpSpPr>
        <p:grpSpPr>
          <a:xfrm rot="-333887">
            <a:off x="2383240" y="331379"/>
            <a:ext cx="2736698" cy="690525"/>
            <a:chOff x="0" y="-57150"/>
            <a:chExt cx="980771" cy="247468"/>
          </a:xfrm>
        </p:grpSpPr>
        <p:sp>
          <p:nvSpPr>
            <p:cNvPr id="230" name="Google Shape;230;p14"/>
            <p:cNvSpPr/>
            <p:nvPr/>
          </p:nvSpPr>
          <p:spPr>
            <a:xfrm>
              <a:off x="0" y="0"/>
              <a:ext cx="980771" cy="190318"/>
            </a:xfrm>
            <a:custGeom>
              <a:rect b="b" l="l" r="r" t="t"/>
              <a:pathLst>
                <a:path extrusionOk="0" h="190318" w="980771">
                  <a:moveTo>
                    <a:pt x="0" y="0"/>
                  </a:moveTo>
                  <a:lnTo>
                    <a:pt x="980771" y="0"/>
                  </a:lnTo>
                  <a:lnTo>
                    <a:pt x="980771" y="190318"/>
                  </a:lnTo>
                  <a:lnTo>
                    <a:pt x="0" y="190318"/>
                  </a:lnTo>
                  <a:close/>
                </a:path>
              </a:pathLst>
            </a:custGeom>
            <a:solidFill>
              <a:srgbClr val="ED2847"/>
            </a:solidFill>
            <a:ln>
              <a:noFill/>
            </a:ln>
          </p:spPr>
        </p:sp>
        <p:sp>
          <p:nvSpPr>
            <p:cNvPr id="231" name="Google Shape;231;p14"/>
            <p:cNvSpPr txBox="1"/>
            <p:nvPr/>
          </p:nvSpPr>
          <p:spPr>
            <a:xfrm>
              <a:off x="0" y="-57150"/>
              <a:ext cx="980771" cy="2474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14"/>
          <p:cNvSpPr/>
          <p:nvPr/>
        </p:nvSpPr>
        <p:spPr>
          <a:xfrm>
            <a:off x="3841909" y="7935358"/>
            <a:ext cx="1651356" cy="2857048"/>
          </a:xfrm>
          <a:custGeom>
            <a:rect b="b" l="l" r="r" t="t"/>
            <a:pathLst>
              <a:path extrusionOk="0" h="2857048" w="1651356">
                <a:moveTo>
                  <a:pt x="0" y="0"/>
                </a:moveTo>
                <a:lnTo>
                  <a:pt x="1651356" y="0"/>
                </a:lnTo>
                <a:lnTo>
                  <a:pt x="1651356" y="2857048"/>
                </a:lnTo>
                <a:lnTo>
                  <a:pt x="0" y="28570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8064" l="-113975" r="-116733" t="-14852"/>
            </a:stretch>
          </a:blipFill>
          <a:ln>
            <a:noFill/>
          </a:ln>
        </p:spPr>
      </p:sp>
      <p:sp>
        <p:nvSpPr>
          <p:cNvPr id="233" name="Google Shape;233;p14"/>
          <p:cNvSpPr/>
          <p:nvPr/>
        </p:nvSpPr>
        <p:spPr>
          <a:xfrm>
            <a:off x="1235562" y="4205816"/>
            <a:ext cx="2420339" cy="1598495"/>
          </a:xfrm>
          <a:custGeom>
            <a:rect b="b" l="l" r="r" t="t"/>
            <a:pathLst>
              <a:path extrusionOk="0" h="1598495" w="2420339">
                <a:moveTo>
                  <a:pt x="0" y="0"/>
                </a:moveTo>
                <a:lnTo>
                  <a:pt x="2420339" y="0"/>
                </a:lnTo>
                <a:lnTo>
                  <a:pt x="2420339" y="1598496"/>
                </a:lnTo>
                <a:lnTo>
                  <a:pt x="0" y="15984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6539" r="-15883" t="-23581"/>
            </a:stretch>
          </a:blipFill>
          <a:ln>
            <a:noFill/>
          </a:ln>
        </p:spPr>
      </p:sp>
      <p:sp>
        <p:nvSpPr>
          <p:cNvPr id="234" name="Google Shape;234;p14"/>
          <p:cNvSpPr/>
          <p:nvPr/>
        </p:nvSpPr>
        <p:spPr>
          <a:xfrm>
            <a:off x="5731913" y="4596570"/>
            <a:ext cx="431080" cy="1747621"/>
          </a:xfrm>
          <a:custGeom>
            <a:rect b="b" l="l" r="r" t="t"/>
            <a:pathLst>
              <a:path extrusionOk="0" h="1747621" w="431080">
                <a:moveTo>
                  <a:pt x="0" y="0"/>
                </a:moveTo>
                <a:lnTo>
                  <a:pt x="431080" y="0"/>
                </a:lnTo>
                <a:lnTo>
                  <a:pt x="431080" y="1747620"/>
                </a:lnTo>
                <a:lnTo>
                  <a:pt x="0" y="17476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5" name="Google Shape;235;p14"/>
          <p:cNvSpPr/>
          <p:nvPr/>
        </p:nvSpPr>
        <p:spPr>
          <a:xfrm>
            <a:off x="5146970" y="8012318"/>
            <a:ext cx="1200597" cy="2551892"/>
          </a:xfrm>
          <a:custGeom>
            <a:rect b="b" l="l" r="r" t="t"/>
            <a:pathLst>
              <a:path extrusionOk="0" h="2551892" w="1200597">
                <a:moveTo>
                  <a:pt x="0" y="0"/>
                </a:moveTo>
                <a:lnTo>
                  <a:pt x="1200597" y="0"/>
                </a:lnTo>
                <a:lnTo>
                  <a:pt x="1200597" y="2551892"/>
                </a:lnTo>
                <a:lnTo>
                  <a:pt x="0" y="25518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100599" l="-132147" r="-130079" t="-102357"/>
            </a:stretch>
          </a:blipFill>
          <a:ln>
            <a:noFill/>
          </a:ln>
        </p:spPr>
      </p:sp>
      <p:sp>
        <p:nvSpPr>
          <p:cNvPr id="236" name="Google Shape;236;p14"/>
          <p:cNvSpPr/>
          <p:nvPr/>
        </p:nvSpPr>
        <p:spPr>
          <a:xfrm>
            <a:off x="2221211" y="7060845"/>
            <a:ext cx="2370708" cy="2303037"/>
          </a:xfrm>
          <a:custGeom>
            <a:rect b="b" l="l" r="r" t="t"/>
            <a:pathLst>
              <a:path extrusionOk="0" h="2303037" w="2370708">
                <a:moveTo>
                  <a:pt x="0" y="0"/>
                </a:moveTo>
                <a:lnTo>
                  <a:pt x="2370709" y="0"/>
                </a:lnTo>
                <a:lnTo>
                  <a:pt x="2370709" y="2303037"/>
                </a:lnTo>
                <a:lnTo>
                  <a:pt x="0" y="2303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11875" l="-15952" r="-77718" t="-21075"/>
            </a:stretch>
          </a:blipFill>
          <a:ln>
            <a:noFill/>
          </a:ln>
        </p:spPr>
      </p:sp>
      <p:sp>
        <p:nvSpPr>
          <p:cNvPr id="237" name="Google Shape;237;p14"/>
          <p:cNvSpPr/>
          <p:nvPr/>
        </p:nvSpPr>
        <p:spPr>
          <a:xfrm>
            <a:off x="4119249" y="5955936"/>
            <a:ext cx="2282428" cy="1924372"/>
          </a:xfrm>
          <a:custGeom>
            <a:rect b="b" l="l" r="r" t="t"/>
            <a:pathLst>
              <a:path extrusionOk="0" h="1924372" w="2282428">
                <a:moveTo>
                  <a:pt x="0" y="0"/>
                </a:moveTo>
                <a:lnTo>
                  <a:pt x="2282428" y="0"/>
                </a:lnTo>
                <a:lnTo>
                  <a:pt x="2282428" y="1924372"/>
                </a:lnTo>
                <a:lnTo>
                  <a:pt x="0" y="19243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8" name="Google Shape;238;p14"/>
          <p:cNvSpPr/>
          <p:nvPr/>
        </p:nvSpPr>
        <p:spPr>
          <a:xfrm>
            <a:off x="3531262" y="3779665"/>
            <a:ext cx="2272651" cy="2158224"/>
          </a:xfrm>
          <a:custGeom>
            <a:rect b="b" l="l" r="r" t="t"/>
            <a:pathLst>
              <a:path extrusionOk="0" h="2158224" w="2272651">
                <a:moveTo>
                  <a:pt x="0" y="0"/>
                </a:moveTo>
                <a:lnTo>
                  <a:pt x="2272651" y="0"/>
                </a:lnTo>
                <a:lnTo>
                  <a:pt x="2272651" y="2158223"/>
                </a:lnTo>
                <a:lnTo>
                  <a:pt x="0" y="21582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5190" r="-8018" t="-78820"/>
            </a:stretch>
          </a:blipFill>
          <a:ln>
            <a:noFill/>
          </a:ln>
        </p:spPr>
      </p:sp>
      <p:sp>
        <p:nvSpPr>
          <p:cNvPr id="239" name="Google Shape;239;p14"/>
          <p:cNvSpPr/>
          <p:nvPr/>
        </p:nvSpPr>
        <p:spPr>
          <a:xfrm>
            <a:off x="2445731" y="5470380"/>
            <a:ext cx="1693344" cy="1562141"/>
          </a:xfrm>
          <a:custGeom>
            <a:rect b="b" l="l" r="r" t="t"/>
            <a:pathLst>
              <a:path extrusionOk="0" h="1562141" w="1693344">
                <a:moveTo>
                  <a:pt x="0" y="0"/>
                </a:moveTo>
                <a:lnTo>
                  <a:pt x="1693344" y="0"/>
                </a:lnTo>
                <a:lnTo>
                  <a:pt x="1693344" y="1562142"/>
                </a:lnTo>
                <a:lnTo>
                  <a:pt x="0" y="15621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-19212" r="-19163" t="0"/>
            </a:stretch>
          </a:blipFill>
          <a:ln>
            <a:noFill/>
          </a:ln>
        </p:spPr>
      </p:sp>
      <p:sp>
        <p:nvSpPr>
          <p:cNvPr id="240" name="Google Shape;240;p14"/>
          <p:cNvSpPr/>
          <p:nvPr/>
        </p:nvSpPr>
        <p:spPr>
          <a:xfrm>
            <a:off x="1078318" y="5553123"/>
            <a:ext cx="1390540" cy="1582134"/>
          </a:xfrm>
          <a:custGeom>
            <a:rect b="b" l="l" r="r" t="t"/>
            <a:pathLst>
              <a:path extrusionOk="0" h="1582134" w="1390540">
                <a:moveTo>
                  <a:pt x="0" y="0"/>
                </a:moveTo>
                <a:lnTo>
                  <a:pt x="1390540" y="0"/>
                </a:lnTo>
                <a:lnTo>
                  <a:pt x="1390540" y="1582135"/>
                </a:lnTo>
                <a:lnTo>
                  <a:pt x="0" y="15821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-31832" l="0" r="0" t="0"/>
            </a:stretch>
          </a:blipFill>
          <a:ln>
            <a:noFill/>
          </a:ln>
        </p:spPr>
      </p:sp>
      <p:sp>
        <p:nvSpPr>
          <p:cNvPr id="241" name="Google Shape;241;p14"/>
          <p:cNvSpPr/>
          <p:nvPr/>
        </p:nvSpPr>
        <p:spPr>
          <a:xfrm>
            <a:off x="1229208" y="7286348"/>
            <a:ext cx="1088761" cy="1451940"/>
          </a:xfrm>
          <a:custGeom>
            <a:rect b="b" l="l" r="r" t="t"/>
            <a:pathLst>
              <a:path extrusionOk="0" h="1451940" w="1088761">
                <a:moveTo>
                  <a:pt x="0" y="0"/>
                </a:moveTo>
                <a:lnTo>
                  <a:pt x="1088761" y="0"/>
                </a:lnTo>
                <a:lnTo>
                  <a:pt x="1088761" y="1451940"/>
                </a:lnTo>
                <a:lnTo>
                  <a:pt x="0" y="14519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-56629" r="-43334" t="0"/>
            </a:stretch>
          </a:blipFill>
          <a:ln>
            <a:noFill/>
          </a:ln>
        </p:spPr>
      </p:sp>
      <p:sp>
        <p:nvSpPr>
          <p:cNvPr id="242" name="Google Shape;242;p14"/>
          <p:cNvSpPr/>
          <p:nvPr/>
        </p:nvSpPr>
        <p:spPr>
          <a:xfrm>
            <a:off x="1229208" y="8738288"/>
            <a:ext cx="3199966" cy="2560043"/>
          </a:xfrm>
          <a:custGeom>
            <a:rect b="b" l="l" r="r" t="t"/>
            <a:pathLst>
              <a:path extrusionOk="0" h="2560043" w="3199966">
                <a:moveTo>
                  <a:pt x="0" y="0"/>
                </a:moveTo>
                <a:lnTo>
                  <a:pt x="3199965" y="0"/>
                </a:lnTo>
                <a:lnTo>
                  <a:pt x="3199965" y="2560043"/>
                </a:lnTo>
                <a:lnTo>
                  <a:pt x="0" y="25600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-20226" r="0" t="0"/>
            </a:stretch>
          </a:blipFill>
          <a:ln>
            <a:noFill/>
          </a:ln>
        </p:spPr>
      </p:sp>
      <p:sp>
        <p:nvSpPr>
          <p:cNvPr id="243" name="Google Shape;243;p14"/>
          <p:cNvSpPr txBox="1"/>
          <p:nvPr/>
        </p:nvSpPr>
        <p:spPr>
          <a:xfrm rot="-333725">
            <a:off x="2476822" y="564125"/>
            <a:ext cx="2556637" cy="3846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BLACK FRIDAY</a:t>
            </a:r>
            <a:endParaRPr/>
          </a:p>
        </p:txBody>
      </p:sp>
      <p:sp>
        <p:nvSpPr>
          <p:cNvPr id="244" name="Google Shape;244;p14"/>
          <p:cNvSpPr txBox="1"/>
          <p:nvPr/>
        </p:nvSpPr>
        <p:spPr>
          <a:xfrm>
            <a:off x="2221211" y="1838335"/>
            <a:ext cx="3117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2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FOR ONLINE SHOPPERS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2847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"/>
          <p:cNvSpPr txBox="1"/>
          <p:nvPr/>
        </p:nvSpPr>
        <p:spPr>
          <a:xfrm>
            <a:off x="0" y="727425"/>
            <a:ext cx="7560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HOLIDAY GIFT GUIDE</a:t>
            </a:r>
            <a:endParaRPr/>
          </a:p>
        </p:txBody>
      </p:sp>
      <p:sp>
        <p:nvSpPr>
          <p:cNvPr id="250" name="Google Shape;250;p15"/>
          <p:cNvSpPr txBox="1"/>
          <p:nvPr/>
        </p:nvSpPr>
        <p:spPr>
          <a:xfrm>
            <a:off x="2221211" y="1838335"/>
            <a:ext cx="3117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2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FOR ONLINE SHOPPERS</a:t>
            </a:r>
            <a:endParaRPr/>
          </a:p>
        </p:txBody>
      </p:sp>
      <p:cxnSp>
        <p:nvCxnSpPr>
          <p:cNvPr id="251" name="Google Shape;251;p15"/>
          <p:cNvCxnSpPr/>
          <p:nvPr/>
        </p:nvCxnSpPr>
        <p:spPr>
          <a:xfrm>
            <a:off x="-20755" y="10421363"/>
            <a:ext cx="7560153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2" name="Google Shape;252;p15"/>
          <p:cNvCxnSpPr/>
          <p:nvPr/>
        </p:nvCxnSpPr>
        <p:spPr>
          <a:xfrm rot="10800000">
            <a:off x="2414942" y="2493636"/>
            <a:ext cx="0" cy="7927727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3" name="Google Shape;253;p15"/>
          <p:cNvCxnSpPr/>
          <p:nvPr/>
        </p:nvCxnSpPr>
        <p:spPr>
          <a:xfrm rot="10800000">
            <a:off x="5167608" y="2493636"/>
            <a:ext cx="0" cy="7927727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4" name="Google Shape;254;p15"/>
          <p:cNvCxnSpPr/>
          <p:nvPr/>
        </p:nvCxnSpPr>
        <p:spPr>
          <a:xfrm>
            <a:off x="-153" y="5131442"/>
            <a:ext cx="7560153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5" name="Google Shape;255;p15"/>
          <p:cNvCxnSpPr/>
          <p:nvPr/>
        </p:nvCxnSpPr>
        <p:spPr>
          <a:xfrm>
            <a:off x="-153" y="7778217"/>
            <a:ext cx="7560153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6" name="Google Shape;256;p15"/>
          <p:cNvCxnSpPr/>
          <p:nvPr/>
        </p:nvCxnSpPr>
        <p:spPr>
          <a:xfrm>
            <a:off x="-153" y="2493636"/>
            <a:ext cx="7560153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57" name="Google Shape;257;p15"/>
          <p:cNvGrpSpPr/>
          <p:nvPr/>
        </p:nvGrpSpPr>
        <p:grpSpPr>
          <a:xfrm>
            <a:off x="802649" y="4392593"/>
            <a:ext cx="798595" cy="408076"/>
            <a:chOff x="0" y="-57150"/>
            <a:chExt cx="348239" cy="177948"/>
          </a:xfrm>
        </p:grpSpPr>
        <p:sp>
          <p:nvSpPr>
            <p:cNvPr id="258" name="Google Shape;258;p15"/>
            <p:cNvSpPr/>
            <p:nvPr/>
          </p:nvSpPr>
          <p:spPr>
            <a:xfrm>
              <a:off x="0" y="0"/>
              <a:ext cx="348239" cy="120798"/>
            </a:xfrm>
            <a:custGeom>
              <a:rect b="b" l="l" r="r" t="t"/>
              <a:pathLst>
                <a:path extrusionOk="0" h="120798" w="348239">
                  <a:moveTo>
                    <a:pt x="0" y="0"/>
                  </a:moveTo>
                  <a:lnTo>
                    <a:pt x="348239" y="0"/>
                  </a:lnTo>
                  <a:lnTo>
                    <a:pt x="348239" y="120798"/>
                  </a:lnTo>
                  <a:lnTo>
                    <a:pt x="0" y="1207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59" name="Google Shape;259;p15"/>
            <p:cNvSpPr txBox="1"/>
            <p:nvPr/>
          </p:nvSpPr>
          <p:spPr>
            <a:xfrm>
              <a:off x="0" y="-57150"/>
              <a:ext cx="348239" cy="177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675" lIns="30675" spcFirstLastPara="1" rIns="30675" wrap="square" tIns="30675">
              <a:noAutofit/>
            </a:bodyPr>
            <a:lstStyle/>
            <a:p>
              <a:pPr indent="0" lvl="0" marL="0" marR="0" rtl="0" algn="ctr">
                <a:lnSpc>
                  <a:spcPct val="122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0" name="Google Shape;260;p15"/>
          <p:cNvGrpSpPr/>
          <p:nvPr/>
        </p:nvGrpSpPr>
        <p:grpSpPr>
          <a:xfrm>
            <a:off x="3380626" y="4392593"/>
            <a:ext cx="798595" cy="408076"/>
            <a:chOff x="0" y="-57150"/>
            <a:chExt cx="348239" cy="177948"/>
          </a:xfrm>
        </p:grpSpPr>
        <p:sp>
          <p:nvSpPr>
            <p:cNvPr id="261" name="Google Shape;261;p15"/>
            <p:cNvSpPr/>
            <p:nvPr/>
          </p:nvSpPr>
          <p:spPr>
            <a:xfrm>
              <a:off x="0" y="0"/>
              <a:ext cx="348239" cy="120798"/>
            </a:xfrm>
            <a:custGeom>
              <a:rect b="b" l="l" r="r" t="t"/>
              <a:pathLst>
                <a:path extrusionOk="0" h="120798" w="348239">
                  <a:moveTo>
                    <a:pt x="0" y="0"/>
                  </a:moveTo>
                  <a:lnTo>
                    <a:pt x="348239" y="0"/>
                  </a:lnTo>
                  <a:lnTo>
                    <a:pt x="348239" y="120798"/>
                  </a:lnTo>
                  <a:lnTo>
                    <a:pt x="0" y="1207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62" name="Google Shape;262;p15"/>
            <p:cNvSpPr txBox="1"/>
            <p:nvPr/>
          </p:nvSpPr>
          <p:spPr>
            <a:xfrm>
              <a:off x="0" y="-57150"/>
              <a:ext cx="348239" cy="177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675" lIns="30675" spcFirstLastPara="1" rIns="30675" wrap="square" tIns="30675">
              <a:noAutofit/>
            </a:bodyPr>
            <a:lstStyle/>
            <a:p>
              <a:pPr indent="0" lvl="0" marL="0" marR="0" rtl="0" algn="ctr">
                <a:lnSpc>
                  <a:spcPct val="122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15"/>
          <p:cNvGrpSpPr/>
          <p:nvPr/>
        </p:nvGrpSpPr>
        <p:grpSpPr>
          <a:xfrm>
            <a:off x="5979206" y="4392593"/>
            <a:ext cx="798595" cy="408076"/>
            <a:chOff x="0" y="-57150"/>
            <a:chExt cx="348239" cy="177948"/>
          </a:xfrm>
        </p:grpSpPr>
        <p:sp>
          <p:nvSpPr>
            <p:cNvPr id="264" name="Google Shape;264;p15"/>
            <p:cNvSpPr/>
            <p:nvPr/>
          </p:nvSpPr>
          <p:spPr>
            <a:xfrm>
              <a:off x="0" y="0"/>
              <a:ext cx="348239" cy="120798"/>
            </a:xfrm>
            <a:custGeom>
              <a:rect b="b" l="l" r="r" t="t"/>
              <a:pathLst>
                <a:path extrusionOk="0" h="120798" w="348239">
                  <a:moveTo>
                    <a:pt x="0" y="0"/>
                  </a:moveTo>
                  <a:lnTo>
                    <a:pt x="348239" y="0"/>
                  </a:lnTo>
                  <a:lnTo>
                    <a:pt x="348239" y="120798"/>
                  </a:lnTo>
                  <a:lnTo>
                    <a:pt x="0" y="1207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65" name="Google Shape;265;p15"/>
            <p:cNvSpPr txBox="1"/>
            <p:nvPr/>
          </p:nvSpPr>
          <p:spPr>
            <a:xfrm>
              <a:off x="0" y="-57150"/>
              <a:ext cx="348239" cy="177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675" lIns="30675" spcFirstLastPara="1" rIns="30675" wrap="square" tIns="30675">
              <a:noAutofit/>
            </a:bodyPr>
            <a:lstStyle/>
            <a:p>
              <a:pPr indent="0" lvl="0" marL="0" marR="0" rtl="0" algn="ctr">
                <a:lnSpc>
                  <a:spcPct val="122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15"/>
          <p:cNvGrpSpPr/>
          <p:nvPr/>
        </p:nvGrpSpPr>
        <p:grpSpPr>
          <a:xfrm>
            <a:off x="792348" y="7028374"/>
            <a:ext cx="798595" cy="408076"/>
            <a:chOff x="0" y="-57150"/>
            <a:chExt cx="348239" cy="177948"/>
          </a:xfrm>
        </p:grpSpPr>
        <p:sp>
          <p:nvSpPr>
            <p:cNvPr id="267" name="Google Shape;267;p15"/>
            <p:cNvSpPr/>
            <p:nvPr/>
          </p:nvSpPr>
          <p:spPr>
            <a:xfrm>
              <a:off x="0" y="0"/>
              <a:ext cx="348239" cy="120798"/>
            </a:xfrm>
            <a:custGeom>
              <a:rect b="b" l="l" r="r" t="t"/>
              <a:pathLst>
                <a:path extrusionOk="0" h="120798" w="348239">
                  <a:moveTo>
                    <a:pt x="0" y="0"/>
                  </a:moveTo>
                  <a:lnTo>
                    <a:pt x="348239" y="0"/>
                  </a:lnTo>
                  <a:lnTo>
                    <a:pt x="348239" y="120798"/>
                  </a:lnTo>
                  <a:lnTo>
                    <a:pt x="0" y="1207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68" name="Google Shape;268;p15"/>
            <p:cNvSpPr txBox="1"/>
            <p:nvPr/>
          </p:nvSpPr>
          <p:spPr>
            <a:xfrm>
              <a:off x="0" y="-57150"/>
              <a:ext cx="348239" cy="177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675" lIns="30675" spcFirstLastPara="1" rIns="30675" wrap="square" tIns="30675">
              <a:noAutofit/>
            </a:bodyPr>
            <a:lstStyle/>
            <a:p>
              <a:pPr indent="0" lvl="0" marL="0" marR="0" rtl="0" algn="ctr">
                <a:lnSpc>
                  <a:spcPct val="122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9" name="Google Shape;269;p15"/>
          <p:cNvGrpSpPr/>
          <p:nvPr/>
        </p:nvGrpSpPr>
        <p:grpSpPr>
          <a:xfrm>
            <a:off x="3370325" y="7028374"/>
            <a:ext cx="798595" cy="408076"/>
            <a:chOff x="0" y="-57150"/>
            <a:chExt cx="348239" cy="177948"/>
          </a:xfrm>
        </p:grpSpPr>
        <p:sp>
          <p:nvSpPr>
            <p:cNvPr id="270" name="Google Shape;270;p15"/>
            <p:cNvSpPr/>
            <p:nvPr/>
          </p:nvSpPr>
          <p:spPr>
            <a:xfrm>
              <a:off x="0" y="0"/>
              <a:ext cx="348239" cy="120798"/>
            </a:xfrm>
            <a:custGeom>
              <a:rect b="b" l="l" r="r" t="t"/>
              <a:pathLst>
                <a:path extrusionOk="0" h="120798" w="348239">
                  <a:moveTo>
                    <a:pt x="0" y="0"/>
                  </a:moveTo>
                  <a:lnTo>
                    <a:pt x="348239" y="0"/>
                  </a:lnTo>
                  <a:lnTo>
                    <a:pt x="348239" y="120798"/>
                  </a:lnTo>
                  <a:lnTo>
                    <a:pt x="0" y="1207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71" name="Google Shape;271;p15"/>
            <p:cNvSpPr txBox="1"/>
            <p:nvPr/>
          </p:nvSpPr>
          <p:spPr>
            <a:xfrm>
              <a:off x="0" y="-57150"/>
              <a:ext cx="348239" cy="177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675" lIns="30675" spcFirstLastPara="1" rIns="30675" wrap="square" tIns="30675">
              <a:noAutofit/>
            </a:bodyPr>
            <a:lstStyle/>
            <a:p>
              <a:pPr indent="0" lvl="0" marL="0" marR="0" rtl="0" algn="ctr">
                <a:lnSpc>
                  <a:spcPct val="122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" name="Google Shape;272;p15"/>
          <p:cNvGrpSpPr/>
          <p:nvPr/>
        </p:nvGrpSpPr>
        <p:grpSpPr>
          <a:xfrm>
            <a:off x="5968905" y="7028374"/>
            <a:ext cx="798595" cy="408076"/>
            <a:chOff x="0" y="-57150"/>
            <a:chExt cx="348239" cy="177948"/>
          </a:xfrm>
        </p:grpSpPr>
        <p:sp>
          <p:nvSpPr>
            <p:cNvPr id="273" name="Google Shape;273;p15"/>
            <p:cNvSpPr/>
            <p:nvPr/>
          </p:nvSpPr>
          <p:spPr>
            <a:xfrm>
              <a:off x="0" y="0"/>
              <a:ext cx="348239" cy="120798"/>
            </a:xfrm>
            <a:custGeom>
              <a:rect b="b" l="l" r="r" t="t"/>
              <a:pathLst>
                <a:path extrusionOk="0" h="120798" w="348239">
                  <a:moveTo>
                    <a:pt x="0" y="0"/>
                  </a:moveTo>
                  <a:lnTo>
                    <a:pt x="348239" y="0"/>
                  </a:lnTo>
                  <a:lnTo>
                    <a:pt x="348239" y="120798"/>
                  </a:lnTo>
                  <a:lnTo>
                    <a:pt x="0" y="1207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74" name="Google Shape;274;p15"/>
            <p:cNvSpPr txBox="1"/>
            <p:nvPr/>
          </p:nvSpPr>
          <p:spPr>
            <a:xfrm>
              <a:off x="0" y="-57150"/>
              <a:ext cx="348239" cy="177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675" lIns="30675" spcFirstLastPara="1" rIns="30675" wrap="square" tIns="30675">
              <a:noAutofit/>
            </a:bodyPr>
            <a:lstStyle/>
            <a:p>
              <a:pPr indent="0" lvl="0" marL="0" marR="0" rtl="0" algn="ctr">
                <a:lnSpc>
                  <a:spcPct val="122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5" name="Google Shape;275;p15"/>
          <p:cNvGrpSpPr/>
          <p:nvPr/>
        </p:nvGrpSpPr>
        <p:grpSpPr>
          <a:xfrm>
            <a:off x="782046" y="9675149"/>
            <a:ext cx="798595" cy="408076"/>
            <a:chOff x="0" y="-57150"/>
            <a:chExt cx="348239" cy="177948"/>
          </a:xfrm>
        </p:grpSpPr>
        <p:sp>
          <p:nvSpPr>
            <p:cNvPr id="276" name="Google Shape;276;p15"/>
            <p:cNvSpPr/>
            <p:nvPr/>
          </p:nvSpPr>
          <p:spPr>
            <a:xfrm>
              <a:off x="0" y="0"/>
              <a:ext cx="348239" cy="120798"/>
            </a:xfrm>
            <a:custGeom>
              <a:rect b="b" l="l" r="r" t="t"/>
              <a:pathLst>
                <a:path extrusionOk="0" h="120798" w="348239">
                  <a:moveTo>
                    <a:pt x="0" y="0"/>
                  </a:moveTo>
                  <a:lnTo>
                    <a:pt x="348239" y="0"/>
                  </a:lnTo>
                  <a:lnTo>
                    <a:pt x="348239" y="120798"/>
                  </a:lnTo>
                  <a:lnTo>
                    <a:pt x="0" y="1207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77" name="Google Shape;277;p15"/>
            <p:cNvSpPr txBox="1"/>
            <p:nvPr/>
          </p:nvSpPr>
          <p:spPr>
            <a:xfrm>
              <a:off x="0" y="-57150"/>
              <a:ext cx="348239" cy="177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675" lIns="30675" spcFirstLastPara="1" rIns="30675" wrap="square" tIns="30675">
              <a:noAutofit/>
            </a:bodyPr>
            <a:lstStyle/>
            <a:p>
              <a:pPr indent="0" lvl="0" marL="0" marR="0" rtl="0" algn="ctr">
                <a:lnSpc>
                  <a:spcPct val="122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8" name="Google Shape;278;p15"/>
          <p:cNvGrpSpPr/>
          <p:nvPr/>
        </p:nvGrpSpPr>
        <p:grpSpPr>
          <a:xfrm>
            <a:off x="3360023" y="9675149"/>
            <a:ext cx="798595" cy="408076"/>
            <a:chOff x="0" y="-57150"/>
            <a:chExt cx="348239" cy="177948"/>
          </a:xfrm>
        </p:grpSpPr>
        <p:sp>
          <p:nvSpPr>
            <p:cNvPr id="279" name="Google Shape;279;p15"/>
            <p:cNvSpPr/>
            <p:nvPr/>
          </p:nvSpPr>
          <p:spPr>
            <a:xfrm>
              <a:off x="0" y="0"/>
              <a:ext cx="348239" cy="120798"/>
            </a:xfrm>
            <a:custGeom>
              <a:rect b="b" l="l" r="r" t="t"/>
              <a:pathLst>
                <a:path extrusionOk="0" h="120798" w="348239">
                  <a:moveTo>
                    <a:pt x="0" y="0"/>
                  </a:moveTo>
                  <a:lnTo>
                    <a:pt x="348239" y="0"/>
                  </a:lnTo>
                  <a:lnTo>
                    <a:pt x="348239" y="120798"/>
                  </a:lnTo>
                  <a:lnTo>
                    <a:pt x="0" y="1207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80" name="Google Shape;280;p15"/>
            <p:cNvSpPr txBox="1"/>
            <p:nvPr/>
          </p:nvSpPr>
          <p:spPr>
            <a:xfrm>
              <a:off x="0" y="-57150"/>
              <a:ext cx="348239" cy="177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675" lIns="30675" spcFirstLastPara="1" rIns="30675" wrap="square" tIns="30675">
              <a:noAutofit/>
            </a:bodyPr>
            <a:lstStyle/>
            <a:p>
              <a:pPr indent="0" lvl="0" marL="0" marR="0" rtl="0" algn="ctr">
                <a:lnSpc>
                  <a:spcPct val="122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1" name="Google Shape;281;p15"/>
          <p:cNvGrpSpPr/>
          <p:nvPr/>
        </p:nvGrpSpPr>
        <p:grpSpPr>
          <a:xfrm>
            <a:off x="5958603" y="9675149"/>
            <a:ext cx="798595" cy="408076"/>
            <a:chOff x="0" y="-57150"/>
            <a:chExt cx="348239" cy="177948"/>
          </a:xfrm>
        </p:grpSpPr>
        <p:sp>
          <p:nvSpPr>
            <p:cNvPr id="282" name="Google Shape;282;p15"/>
            <p:cNvSpPr/>
            <p:nvPr/>
          </p:nvSpPr>
          <p:spPr>
            <a:xfrm>
              <a:off x="0" y="0"/>
              <a:ext cx="348239" cy="120798"/>
            </a:xfrm>
            <a:custGeom>
              <a:rect b="b" l="l" r="r" t="t"/>
              <a:pathLst>
                <a:path extrusionOk="0" h="120798" w="348239">
                  <a:moveTo>
                    <a:pt x="0" y="0"/>
                  </a:moveTo>
                  <a:lnTo>
                    <a:pt x="348239" y="0"/>
                  </a:lnTo>
                  <a:lnTo>
                    <a:pt x="348239" y="120798"/>
                  </a:lnTo>
                  <a:lnTo>
                    <a:pt x="0" y="1207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83" name="Google Shape;283;p15"/>
            <p:cNvSpPr txBox="1"/>
            <p:nvPr/>
          </p:nvSpPr>
          <p:spPr>
            <a:xfrm>
              <a:off x="0" y="-57150"/>
              <a:ext cx="348239" cy="177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675" lIns="30675" spcFirstLastPara="1" rIns="30675" wrap="square" tIns="30675">
              <a:noAutofit/>
            </a:bodyPr>
            <a:lstStyle/>
            <a:p>
              <a:pPr indent="0" lvl="0" marL="0" marR="0" rtl="0" algn="ctr">
                <a:lnSpc>
                  <a:spcPct val="122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4" name="Google Shape;284;p15"/>
          <p:cNvSpPr/>
          <p:nvPr/>
        </p:nvSpPr>
        <p:spPr>
          <a:xfrm>
            <a:off x="3387963" y="2703789"/>
            <a:ext cx="763319" cy="1320635"/>
          </a:xfrm>
          <a:custGeom>
            <a:rect b="b" l="l" r="r" t="t"/>
            <a:pathLst>
              <a:path extrusionOk="0" h="1320635" w="763319">
                <a:moveTo>
                  <a:pt x="0" y="0"/>
                </a:moveTo>
                <a:lnTo>
                  <a:pt x="763319" y="0"/>
                </a:lnTo>
                <a:lnTo>
                  <a:pt x="763319" y="1320635"/>
                </a:lnTo>
                <a:lnTo>
                  <a:pt x="0" y="13206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064" l="-113975" r="-116733" t="-14852"/>
            </a:stretch>
          </a:blipFill>
          <a:ln>
            <a:noFill/>
          </a:ln>
        </p:spPr>
      </p:sp>
      <p:sp>
        <p:nvSpPr>
          <p:cNvPr id="285" name="Google Shape;285;p15"/>
          <p:cNvSpPr txBox="1"/>
          <p:nvPr/>
        </p:nvSpPr>
        <p:spPr>
          <a:xfrm>
            <a:off x="499862" y="6764980"/>
            <a:ext cx="1383566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plush toy</a:t>
            </a:r>
            <a:endParaRPr/>
          </a:p>
        </p:txBody>
      </p:sp>
      <p:sp>
        <p:nvSpPr>
          <p:cNvPr id="286" name="Google Shape;286;p15"/>
          <p:cNvSpPr txBox="1"/>
          <p:nvPr/>
        </p:nvSpPr>
        <p:spPr>
          <a:xfrm>
            <a:off x="2809453" y="6764980"/>
            <a:ext cx="1920338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camera</a:t>
            </a:r>
            <a:endParaRPr/>
          </a:p>
        </p:txBody>
      </p:sp>
      <p:sp>
        <p:nvSpPr>
          <p:cNvPr id="287" name="Google Shape;287;p15"/>
          <p:cNvSpPr txBox="1"/>
          <p:nvPr/>
        </p:nvSpPr>
        <p:spPr>
          <a:xfrm>
            <a:off x="489561" y="9411754"/>
            <a:ext cx="1383566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smartwatch</a:t>
            </a:r>
            <a:endParaRPr/>
          </a:p>
        </p:txBody>
      </p:sp>
      <p:sp>
        <p:nvSpPr>
          <p:cNvPr id="288" name="Google Shape;288;p15"/>
          <p:cNvSpPr/>
          <p:nvPr/>
        </p:nvSpPr>
        <p:spPr>
          <a:xfrm>
            <a:off x="2945430" y="5688655"/>
            <a:ext cx="1627783" cy="1075058"/>
          </a:xfrm>
          <a:custGeom>
            <a:rect b="b" l="l" r="r" t="t"/>
            <a:pathLst>
              <a:path extrusionOk="0" h="1075058" w="1627783">
                <a:moveTo>
                  <a:pt x="0" y="0"/>
                </a:moveTo>
                <a:lnTo>
                  <a:pt x="1627782" y="0"/>
                </a:lnTo>
                <a:lnTo>
                  <a:pt x="1627782" y="1075057"/>
                </a:lnTo>
                <a:lnTo>
                  <a:pt x="0" y="10750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6539" r="-15883" t="-23581"/>
            </a:stretch>
          </a:blipFill>
          <a:ln>
            <a:noFill/>
          </a:ln>
        </p:spPr>
      </p:sp>
      <p:sp>
        <p:nvSpPr>
          <p:cNvPr id="289" name="Google Shape;289;p15"/>
          <p:cNvSpPr/>
          <p:nvPr/>
        </p:nvSpPr>
        <p:spPr>
          <a:xfrm>
            <a:off x="6241726" y="5584125"/>
            <a:ext cx="273556" cy="1109012"/>
          </a:xfrm>
          <a:custGeom>
            <a:rect b="b" l="l" r="r" t="t"/>
            <a:pathLst>
              <a:path extrusionOk="0" h="1109012" w="273556">
                <a:moveTo>
                  <a:pt x="0" y="0"/>
                </a:moveTo>
                <a:lnTo>
                  <a:pt x="273556" y="0"/>
                </a:lnTo>
                <a:lnTo>
                  <a:pt x="273556" y="1109012"/>
                </a:lnTo>
                <a:lnTo>
                  <a:pt x="0" y="11090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0" name="Google Shape;290;p15"/>
          <p:cNvSpPr/>
          <p:nvPr/>
        </p:nvSpPr>
        <p:spPr>
          <a:xfrm>
            <a:off x="478274" y="5464817"/>
            <a:ext cx="1406140" cy="1366002"/>
          </a:xfrm>
          <a:custGeom>
            <a:rect b="b" l="l" r="r" t="t"/>
            <a:pathLst>
              <a:path extrusionOk="0" h="1366002" w="1406140">
                <a:moveTo>
                  <a:pt x="0" y="0"/>
                </a:moveTo>
                <a:lnTo>
                  <a:pt x="1406140" y="0"/>
                </a:lnTo>
                <a:lnTo>
                  <a:pt x="1406140" y="1366002"/>
                </a:lnTo>
                <a:lnTo>
                  <a:pt x="0" y="1366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1875" l="-15952" r="-77718" t="-21075"/>
            </a:stretch>
          </a:blipFill>
          <a:ln>
            <a:noFill/>
          </a:ln>
        </p:spPr>
      </p:sp>
      <p:sp>
        <p:nvSpPr>
          <p:cNvPr id="291" name="Google Shape;291;p15"/>
          <p:cNvSpPr/>
          <p:nvPr/>
        </p:nvSpPr>
        <p:spPr>
          <a:xfrm>
            <a:off x="3022115" y="8040154"/>
            <a:ext cx="1474412" cy="1400175"/>
          </a:xfrm>
          <a:custGeom>
            <a:rect b="b" l="l" r="r" t="t"/>
            <a:pathLst>
              <a:path extrusionOk="0" h="1400175" w="1474412">
                <a:moveTo>
                  <a:pt x="0" y="0"/>
                </a:moveTo>
                <a:lnTo>
                  <a:pt x="1474412" y="0"/>
                </a:lnTo>
                <a:lnTo>
                  <a:pt x="1474412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-5190" r="-8018" t="-78820"/>
            </a:stretch>
          </a:blipFill>
          <a:ln>
            <a:noFill/>
          </a:ln>
        </p:spPr>
      </p:sp>
      <p:sp>
        <p:nvSpPr>
          <p:cNvPr id="292" name="Google Shape;292;p15"/>
          <p:cNvSpPr/>
          <p:nvPr/>
        </p:nvSpPr>
        <p:spPr>
          <a:xfrm>
            <a:off x="737651" y="8015507"/>
            <a:ext cx="928591" cy="1457325"/>
          </a:xfrm>
          <a:custGeom>
            <a:rect b="b" l="l" r="r" t="t"/>
            <a:pathLst>
              <a:path extrusionOk="0" h="1457325" w="928591">
                <a:moveTo>
                  <a:pt x="0" y="0"/>
                </a:moveTo>
                <a:lnTo>
                  <a:pt x="928591" y="0"/>
                </a:lnTo>
                <a:lnTo>
                  <a:pt x="928591" y="1457325"/>
                </a:lnTo>
                <a:lnTo>
                  <a:pt x="0" y="1457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100599" l="-84525" r="-82925" t="-102357"/>
            </a:stretch>
          </a:blipFill>
          <a:ln>
            <a:noFill/>
          </a:ln>
        </p:spPr>
      </p:sp>
      <p:sp>
        <p:nvSpPr>
          <p:cNvPr id="293" name="Google Shape;293;p15"/>
          <p:cNvSpPr/>
          <p:nvPr/>
        </p:nvSpPr>
        <p:spPr>
          <a:xfrm>
            <a:off x="5693482" y="2767977"/>
            <a:ext cx="1356202" cy="1326899"/>
          </a:xfrm>
          <a:custGeom>
            <a:rect b="b" l="l" r="r" t="t"/>
            <a:pathLst>
              <a:path extrusionOk="0" h="1326899" w="1356202">
                <a:moveTo>
                  <a:pt x="0" y="0"/>
                </a:moveTo>
                <a:lnTo>
                  <a:pt x="1356202" y="0"/>
                </a:lnTo>
                <a:lnTo>
                  <a:pt x="1356202" y="1326899"/>
                </a:lnTo>
                <a:lnTo>
                  <a:pt x="0" y="13268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27908" l="-10954" r="-6133" t="-41338"/>
            </a:stretch>
          </a:blipFill>
          <a:ln>
            <a:noFill/>
          </a:ln>
        </p:spPr>
      </p:sp>
      <p:sp>
        <p:nvSpPr>
          <p:cNvPr id="294" name="Google Shape;294;p15"/>
          <p:cNvSpPr/>
          <p:nvPr/>
        </p:nvSpPr>
        <p:spPr>
          <a:xfrm>
            <a:off x="5781971" y="8192554"/>
            <a:ext cx="1324863" cy="1117025"/>
          </a:xfrm>
          <a:custGeom>
            <a:rect b="b" l="l" r="r" t="t"/>
            <a:pathLst>
              <a:path extrusionOk="0" h="1117025" w="1324863">
                <a:moveTo>
                  <a:pt x="0" y="0"/>
                </a:moveTo>
                <a:lnTo>
                  <a:pt x="1324863" y="0"/>
                </a:lnTo>
                <a:lnTo>
                  <a:pt x="1324863" y="1117026"/>
                </a:lnTo>
                <a:lnTo>
                  <a:pt x="0" y="11170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5" name="Google Shape;295;p15"/>
          <p:cNvSpPr/>
          <p:nvPr/>
        </p:nvSpPr>
        <p:spPr>
          <a:xfrm>
            <a:off x="314478" y="2992331"/>
            <a:ext cx="1709946" cy="1037388"/>
          </a:xfrm>
          <a:custGeom>
            <a:rect b="b" l="l" r="r" t="t"/>
            <a:pathLst>
              <a:path extrusionOk="0" h="1037388" w="1709946">
                <a:moveTo>
                  <a:pt x="0" y="0"/>
                </a:moveTo>
                <a:lnTo>
                  <a:pt x="1709945" y="0"/>
                </a:lnTo>
                <a:lnTo>
                  <a:pt x="1709945" y="1037388"/>
                </a:lnTo>
                <a:lnTo>
                  <a:pt x="0" y="10373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-35374" l="-10999" r="-12267" t="0"/>
            </a:stretch>
          </a:blipFill>
          <a:ln>
            <a:noFill/>
          </a:ln>
        </p:spPr>
      </p:sp>
      <p:grpSp>
        <p:nvGrpSpPr>
          <p:cNvPr id="296" name="Google Shape;296;p15"/>
          <p:cNvGrpSpPr/>
          <p:nvPr/>
        </p:nvGrpSpPr>
        <p:grpSpPr>
          <a:xfrm>
            <a:off x="-10378" y="10261894"/>
            <a:ext cx="7580755" cy="455836"/>
            <a:chOff x="0" y="-57150"/>
            <a:chExt cx="2716772" cy="163361"/>
          </a:xfrm>
        </p:grpSpPr>
        <p:sp>
          <p:nvSpPr>
            <p:cNvPr id="297" name="Google Shape;297;p15"/>
            <p:cNvSpPr/>
            <p:nvPr/>
          </p:nvSpPr>
          <p:spPr>
            <a:xfrm>
              <a:off x="0" y="0"/>
              <a:ext cx="2716772" cy="106211"/>
            </a:xfrm>
            <a:custGeom>
              <a:rect b="b" l="l" r="r" t="t"/>
              <a:pathLst>
                <a:path extrusionOk="0" h="106211" w="2716772">
                  <a:moveTo>
                    <a:pt x="0" y="0"/>
                  </a:moveTo>
                  <a:lnTo>
                    <a:pt x="2716772" y="0"/>
                  </a:lnTo>
                  <a:lnTo>
                    <a:pt x="2716772" y="106211"/>
                  </a:lnTo>
                  <a:lnTo>
                    <a:pt x="0" y="106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98" name="Google Shape;298;p15"/>
            <p:cNvSpPr txBox="1"/>
            <p:nvPr/>
          </p:nvSpPr>
          <p:spPr>
            <a:xfrm>
              <a:off x="0" y="-57150"/>
              <a:ext cx="2716772" cy="1633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9" name="Google Shape;299;p15"/>
          <p:cNvSpPr txBox="1"/>
          <p:nvPr/>
        </p:nvSpPr>
        <p:spPr>
          <a:xfrm>
            <a:off x="510164" y="4129199"/>
            <a:ext cx="1383566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christmas mug</a:t>
            </a:r>
            <a:endParaRPr/>
          </a:p>
        </p:txBody>
      </p:sp>
      <p:sp>
        <p:nvSpPr>
          <p:cNvPr id="300" name="Google Shape;300;p15"/>
          <p:cNvSpPr txBox="1"/>
          <p:nvPr/>
        </p:nvSpPr>
        <p:spPr>
          <a:xfrm>
            <a:off x="2819755" y="4129199"/>
            <a:ext cx="1920338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perfume</a:t>
            </a:r>
            <a:endParaRPr/>
          </a:p>
        </p:txBody>
      </p:sp>
      <p:sp>
        <p:nvSpPr>
          <p:cNvPr id="301" name="Google Shape;301;p15"/>
          <p:cNvSpPr txBox="1"/>
          <p:nvPr/>
        </p:nvSpPr>
        <p:spPr>
          <a:xfrm>
            <a:off x="5686721" y="4129199"/>
            <a:ext cx="1383566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hand bag</a:t>
            </a:r>
            <a:endParaRPr/>
          </a:p>
        </p:txBody>
      </p:sp>
      <p:grpSp>
        <p:nvGrpSpPr>
          <p:cNvPr id="302" name="Google Shape;302;p15"/>
          <p:cNvGrpSpPr/>
          <p:nvPr/>
        </p:nvGrpSpPr>
        <p:grpSpPr>
          <a:xfrm rot="-333742">
            <a:off x="2383243" y="331422"/>
            <a:ext cx="2736835" cy="690647"/>
            <a:chOff x="0" y="-212627"/>
            <a:chExt cx="3648959" cy="920824"/>
          </a:xfrm>
        </p:grpSpPr>
        <p:grpSp>
          <p:nvGrpSpPr>
            <p:cNvPr id="303" name="Google Shape;303;p15"/>
            <p:cNvGrpSpPr/>
            <p:nvPr/>
          </p:nvGrpSpPr>
          <p:grpSpPr>
            <a:xfrm>
              <a:off x="0" y="-212627"/>
              <a:ext cx="3648959" cy="920824"/>
              <a:chOff x="0" y="-57150"/>
              <a:chExt cx="980771" cy="247500"/>
            </a:xfrm>
          </p:grpSpPr>
          <p:sp>
            <p:nvSpPr>
              <p:cNvPr id="304" name="Google Shape;304;p15"/>
              <p:cNvSpPr/>
              <p:nvPr/>
            </p:nvSpPr>
            <p:spPr>
              <a:xfrm>
                <a:off x="0" y="0"/>
                <a:ext cx="980771" cy="190318"/>
              </a:xfrm>
              <a:custGeom>
                <a:rect b="b" l="l" r="r" t="t"/>
                <a:pathLst>
                  <a:path extrusionOk="0" h="190318" w="980771">
                    <a:moveTo>
                      <a:pt x="0" y="0"/>
                    </a:moveTo>
                    <a:lnTo>
                      <a:pt x="980771" y="0"/>
                    </a:lnTo>
                    <a:lnTo>
                      <a:pt x="980771" y="190318"/>
                    </a:lnTo>
                    <a:lnTo>
                      <a:pt x="0" y="1903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5" name="Google Shape;305;p15"/>
              <p:cNvSpPr txBox="1"/>
              <p:nvPr/>
            </p:nvSpPr>
            <p:spPr>
              <a:xfrm>
                <a:off x="0" y="-57150"/>
                <a:ext cx="980700" cy="24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2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6" name="Google Shape;306;p15"/>
            <p:cNvSpPr txBox="1"/>
            <p:nvPr/>
          </p:nvSpPr>
          <p:spPr>
            <a:xfrm>
              <a:off x="120036" y="56645"/>
              <a:ext cx="3408900" cy="5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BLACK FRIDAY</a:t>
              </a:r>
              <a:endParaRPr/>
            </a:p>
          </p:txBody>
        </p:sp>
      </p:grpSp>
      <p:sp>
        <p:nvSpPr>
          <p:cNvPr id="307" name="Google Shape;307;p15"/>
          <p:cNvSpPr txBox="1"/>
          <p:nvPr/>
        </p:nvSpPr>
        <p:spPr>
          <a:xfrm>
            <a:off x="879471" y="4576975"/>
            <a:ext cx="6450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87" u="none" cap="none" strike="noStrike">
                <a:solidFill>
                  <a:srgbClr val="D9DFDF"/>
                </a:solidFill>
                <a:latin typeface="Poppins"/>
                <a:ea typeface="Poppins"/>
                <a:cs typeface="Poppins"/>
                <a:sym typeface="Poppins"/>
              </a:rPr>
              <a:t>$3.00</a:t>
            </a:r>
            <a:endParaRPr/>
          </a:p>
        </p:txBody>
      </p:sp>
      <p:sp>
        <p:nvSpPr>
          <p:cNvPr id="308" name="Google Shape;308;p15"/>
          <p:cNvSpPr txBox="1"/>
          <p:nvPr/>
        </p:nvSpPr>
        <p:spPr>
          <a:xfrm>
            <a:off x="3457448" y="4571222"/>
            <a:ext cx="6450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87" u="none" cap="none" strike="noStrike">
                <a:solidFill>
                  <a:srgbClr val="D9DFDF"/>
                </a:solidFill>
                <a:latin typeface="Poppins"/>
                <a:ea typeface="Poppins"/>
                <a:cs typeface="Poppins"/>
                <a:sym typeface="Poppins"/>
              </a:rPr>
              <a:t>$215.00</a:t>
            </a:r>
            <a:endParaRPr/>
          </a:p>
        </p:txBody>
      </p:sp>
      <p:sp>
        <p:nvSpPr>
          <p:cNvPr id="309" name="Google Shape;309;p15"/>
          <p:cNvSpPr txBox="1"/>
          <p:nvPr/>
        </p:nvSpPr>
        <p:spPr>
          <a:xfrm>
            <a:off x="6056028" y="4563052"/>
            <a:ext cx="6450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87" u="none" cap="none" strike="noStrike">
                <a:solidFill>
                  <a:srgbClr val="D9DFDF"/>
                </a:solidFill>
                <a:latin typeface="Poppins"/>
                <a:ea typeface="Poppins"/>
                <a:cs typeface="Poppins"/>
                <a:sym typeface="Poppins"/>
              </a:rPr>
              <a:t>$34.55</a:t>
            </a:r>
            <a:endParaRPr/>
          </a:p>
        </p:txBody>
      </p:sp>
      <p:sp>
        <p:nvSpPr>
          <p:cNvPr id="310" name="Google Shape;310;p15"/>
          <p:cNvSpPr txBox="1"/>
          <p:nvPr/>
        </p:nvSpPr>
        <p:spPr>
          <a:xfrm>
            <a:off x="5676419" y="6764980"/>
            <a:ext cx="1383566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lipstick</a:t>
            </a:r>
            <a:endParaRPr/>
          </a:p>
        </p:txBody>
      </p:sp>
      <p:sp>
        <p:nvSpPr>
          <p:cNvPr id="311" name="Google Shape;311;p15"/>
          <p:cNvSpPr txBox="1"/>
          <p:nvPr/>
        </p:nvSpPr>
        <p:spPr>
          <a:xfrm>
            <a:off x="869170" y="7212756"/>
            <a:ext cx="6450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87" u="none" cap="none" strike="noStrike">
                <a:solidFill>
                  <a:srgbClr val="D9DFDF"/>
                </a:solidFill>
                <a:latin typeface="Poppins"/>
                <a:ea typeface="Poppins"/>
                <a:cs typeface="Poppins"/>
                <a:sym typeface="Poppins"/>
              </a:rPr>
              <a:t>$17.00</a:t>
            </a:r>
            <a:endParaRPr/>
          </a:p>
        </p:txBody>
      </p:sp>
      <p:sp>
        <p:nvSpPr>
          <p:cNvPr id="312" name="Google Shape;312;p15"/>
          <p:cNvSpPr txBox="1"/>
          <p:nvPr/>
        </p:nvSpPr>
        <p:spPr>
          <a:xfrm>
            <a:off x="3447147" y="7207003"/>
            <a:ext cx="6450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87" u="none" cap="none" strike="noStrike">
                <a:solidFill>
                  <a:srgbClr val="D9DFDF"/>
                </a:solidFill>
                <a:latin typeface="Poppins"/>
                <a:ea typeface="Poppins"/>
                <a:cs typeface="Poppins"/>
                <a:sym typeface="Poppins"/>
              </a:rPr>
              <a:t>$518.00</a:t>
            </a:r>
            <a:endParaRPr/>
          </a:p>
        </p:txBody>
      </p:sp>
      <p:sp>
        <p:nvSpPr>
          <p:cNvPr id="313" name="Google Shape;313;p15"/>
          <p:cNvSpPr txBox="1"/>
          <p:nvPr/>
        </p:nvSpPr>
        <p:spPr>
          <a:xfrm>
            <a:off x="6045727" y="7198833"/>
            <a:ext cx="6450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87" u="none" cap="none" strike="noStrike">
                <a:solidFill>
                  <a:srgbClr val="D9DFDF"/>
                </a:solidFill>
                <a:latin typeface="Poppins"/>
                <a:ea typeface="Poppins"/>
                <a:cs typeface="Poppins"/>
                <a:sym typeface="Poppins"/>
              </a:rPr>
              <a:t>$20.00</a:t>
            </a:r>
            <a:endParaRPr/>
          </a:p>
        </p:txBody>
      </p:sp>
      <p:sp>
        <p:nvSpPr>
          <p:cNvPr id="314" name="Google Shape;314;p15"/>
          <p:cNvSpPr txBox="1"/>
          <p:nvPr/>
        </p:nvSpPr>
        <p:spPr>
          <a:xfrm>
            <a:off x="2799152" y="9411754"/>
            <a:ext cx="1920338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flower vase</a:t>
            </a:r>
            <a:endParaRPr/>
          </a:p>
        </p:txBody>
      </p:sp>
      <p:sp>
        <p:nvSpPr>
          <p:cNvPr id="315" name="Google Shape;315;p15"/>
          <p:cNvSpPr txBox="1"/>
          <p:nvPr/>
        </p:nvSpPr>
        <p:spPr>
          <a:xfrm>
            <a:off x="5666118" y="9411754"/>
            <a:ext cx="1383566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high heels</a:t>
            </a:r>
            <a:endParaRPr/>
          </a:p>
        </p:txBody>
      </p:sp>
      <p:sp>
        <p:nvSpPr>
          <p:cNvPr id="316" name="Google Shape;316;p15"/>
          <p:cNvSpPr txBox="1"/>
          <p:nvPr/>
        </p:nvSpPr>
        <p:spPr>
          <a:xfrm>
            <a:off x="858869" y="9859531"/>
            <a:ext cx="6450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87" u="none" cap="none" strike="noStrike">
                <a:solidFill>
                  <a:srgbClr val="D9DFDF"/>
                </a:solidFill>
                <a:latin typeface="Poppins"/>
                <a:ea typeface="Poppins"/>
                <a:cs typeface="Poppins"/>
                <a:sym typeface="Poppins"/>
              </a:rPr>
              <a:t>$415.00</a:t>
            </a:r>
            <a:endParaRPr/>
          </a:p>
        </p:txBody>
      </p:sp>
      <p:sp>
        <p:nvSpPr>
          <p:cNvPr id="317" name="Google Shape;317;p15"/>
          <p:cNvSpPr txBox="1"/>
          <p:nvPr/>
        </p:nvSpPr>
        <p:spPr>
          <a:xfrm>
            <a:off x="3436846" y="9853778"/>
            <a:ext cx="6450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87" u="none" cap="none" strike="noStrike">
                <a:solidFill>
                  <a:srgbClr val="D9DFDF"/>
                </a:solidFill>
                <a:latin typeface="Poppins"/>
                <a:ea typeface="Poppins"/>
                <a:cs typeface="Poppins"/>
                <a:sym typeface="Poppins"/>
              </a:rPr>
              <a:t>$3.00</a:t>
            </a:r>
            <a:endParaRPr/>
          </a:p>
        </p:txBody>
      </p:sp>
      <p:sp>
        <p:nvSpPr>
          <p:cNvPr id="318" name="Google Shape;318;p15"/>
          <p:cNvSpPr txBox="1"/>
          <p:nvPr/>
        </p:nvSpPr>
        <p:spPr>
          <a:xfrm>
            <a:off x="6035426" y="9845608"/>
            <a:ext cx="6450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87" u="none" cap="none" strike="noStrike">
                <a:solidFill>
                  <a:srgbClr val="D9DFDF"/>
                </a:solidFill>
                <a:latin typeface="Poppins"/>
                <a:ea typeface="Poppins"/>
                <a:cs typeface="Poppins"/>
                <a:sym typeface="Poppins"/>
              </a:rPr>
              <a:t>$15.00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16"/>
          <p:cNvGrpSpPr/>
          <p:nvPr/>
        </p:nvGrpSpPr>
        <p:grpSpPr>
          <a:xfrm>
            <a:off x="597709" y="2293186"/>
            <a:ext cx="6291470" cy="3757704"/>
            <a:chOff x="0" y="-19050"/>
            <a:chExt cx="3295172" cy="1968106"/>
          </a:xfrm>
        </p:grpSpPr>
        <p:sp>
          <p:nvSpPr>
            <p:cNvPr id="324" name="Google Shape;324;p16"/>
            <p:cNvSpPr/>
            <p:nvPr/>
          </p:nvSpPr>
          <p:spPr>
            <a:xfrm>
              <a:off x="0" y="0"/>
              <a:ext cx="3295172" cy="1949056"/>
            </a:xfrm>
            <a:custGeom>
              <a:rect b="b" l="l" r="r" t="t"/>
              <a:pathLst>
                <a:path extrusionOk="0" h="1949056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1934289"/>
                  </a:lnTo>
                  <a:cubicBezTo>
                    <a:pt x="3295172" y="1942445"/>
                    <a:pt x="3288561" y="1949056"/>
                    <a:pt x="3280406" y="1949056"/>
                  </a:cubicBezTo>
                  <a:lnTo>
                    <a:pt x="14767" y="1949056"/>
                  </a:lnTo>
                  <a:cubicBezTo>
                    <a:pt x="10850" y="1949056"/>
                    <a:pt x="7094" y="1947500"/>
                    <a:pt x="4325" y="1944731"/>
                  </a:cubicBezTo>
                  <a:cubicBezTo>
                    <a:pt x="1556" y="1941962"/>
                    <a:pt x="0" y="1938206"/>
                    <a:pt x="0" y="1934289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E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6"/>
            <p:cNvSpPr txBox="1"/>
            <p:nvPr/>
          </p:nvSpPr>
          <p:spPr>
            <a:xfrm>
              <a:off x="0" y="-19050"/>
              <a:ext cx="3295172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6" name="Google Shape;326;p16"/>
          <p:cNvGrpSpPr/>
          <p:nvPr/>
        </p:nvGrpSpPr>
        <p:grpSpPr>
          <a:xfrm>
            <a:off x="2400934" y="2720623"/>
            <a:ext cx="2662799" cy="438652"/>
            <a:chOff x="0" y="-19050"/>
            <a:chExt cx="1150437" cy="189516"/>
          </a:xfrm>
        </p:grpSpPr>
        <p:sp>
          <p:nvSpPr>
            <p:cNvPr id="327" name="Google Shape;327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6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9" name="Google Shape;329;p16"/>
          <p:cNvGrpSpPr/>
          <p:nvPr/>
        </p:nvGrpSpPr>
        <p:grpSpPr>
          <a:xfrm>
            <a:off x="597709" y="6240789"/>
            <a:ext cx="6291470" cy="3757704"/>
            <a:chOff x="0" y="-19050"/>
            <a:chExt cx="3295172" cy="1968106"/>
          </a:xfrm>
        </p:grpSpPr>
        <p:sp>
          <p:nvSpPr>
            <p:cNvPr id="330" name="Google Shape;330;p16"/>
            <p:cNvSpPr/>
            <p:nvPr/>
          </p:nvSpPr>
          <p:spPr>
            <a:xfrm>
              <a:off x="0" y="0"/>
              <a:ext cx="3295172" cy="1949056"/>
            </a:xfrm>
            <a:custGeom>
              <a:rect b="b" l="l" r="r" t="t"/>
              <a:pathLst>
                <a:path extrusionOk="0" h="1949056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1934289"/>
                  </a:lnTo>
                  <a:cubicBezTo>
                    <a:pt x="3295172" y="1942445"/>
                    <a:pt x="3288561" y="1949056"/>
                    <a:pt x="3280406" y="1949056"/>
                  </a:cubicBezTo>
                  <a:lnTo>
                    <a:pt x="14767" y="1949056"/>
                  </a:lnTo>
                  <a:cubicBezTo>
                    <a:pt x="10850" y="1949056"/>
                    <a:pt x="7094" y="1947500"/>
                    <a:pt x="4325" y="1944731"/>
                  </a:cubicBezTo>
                  <a:cubicBezTo>
                    <a:pt x="1556" y="1941962"/>
                    <a:pt x="0" y="1938206"/>
                    <a:pt x="0" y="1934289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E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6"/>
            <p:cNvSpPr txBox="1"/>
            <p:nvPr/>
          </p:nvSpPr>
          <p:spPr>
            <a:xfrm>
              <a:off x="0" y="-19050"/>
              <a:ext cx="3295172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2" name="Google Shape;332;p16"/>
          <p:cNvGrpSpPr/>
          <p:nvPr/>
        </p:nvGrpSpPr>
        <p:grpSpPr>
          <a:xfrm>
            <a:off x="2448601" y="6642643"/>
            <a:ext cx="2662799" cy="438652"/>
            <a:chOff x="0" y="-19050"/>
            <a:chExt cx="1150437" cy="189516"/>
          </a:xfrm>
        </p:grpSpPr>
        <p:sp>
          <p:nvSpPr>
            <p:cNvPr id="333" name="Google Shape;333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6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5" name="Google Shape;335;p16"/>
          <p:cNvSpPr txBox="1"/>
          <p:nvPr/>
        </p:nvSpPr>
        <p:spPr>
          <a:xfrm>
            <a:off x="439417" y="1476337"/>
            <a:ext cx="6608053" cy="219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336" name="Google Shape;336;p16"/>
          <p:cNvSpPr txBox="1"/>
          <p:nvPr/>
        </p:nvSpPr>
        <p:spPr>
          <a:xfrm>
            <a:off x="1273162" y="841725"/>
            <a:ext cx="5013676" cy="554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337" name="Google Shape;337;p16"/>
          <p:cNvSpPr txBox="1"/>
          <p:nvPr/>
        </p:nvSpPr>
        <p:spPr>
          <a:xfrm>
            <a:off x="2457866" y="3400711"/>
            <a:ext cx="2548936" cy="297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338" name="Google Shape;338;p16"/>
          <p:cNvSpPr txBox="1"/>
          <p:nvPr/>
        </p:nvSpPr>
        <p:spPr>
          <a:xfrm>
            <a:off x="2412044" y="5503447"/>
            <a:ext cx="2662799" cy="142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339" name="Google Shape;339;p16"/>
          <p:cNvSpPr txBox="1"/>
          <p:nvPr/>
        </p:nvSpPr>
        <p:spPr>
          <a:xfrm>
            <a:off x="1647598" y="4059944"/>
            <a:ext cx="4264803" cy="10436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1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5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CRUSHED  |  PLAYFAIR DISPLAY  |  PINYON SCRIPT</a:t>
            </a:r>
            <a:endParaRPr/>
          </a:p>
          <a:p>
            <a:pPr indent="0" lvl="0" marL="0" marR="0" rtl="0" algn="ctr">
              <a:lnSpc>
                <a:spcPct val="15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1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5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DM SANS   |   POPPINS</a:t>
            </a:r>
            <a:endParaRPr/>
          </a:p>
        </p:txBody>
      </p:sp>
      <p:sp>
        <p:nvSpPr>
          <p:cNvPr id="340" name="Google Shape;340;p16"/>
          <p:cNvSpPr txBox="1"/>
          <p:nvPr/>
        </p:nvSpPr>
        <p:spPr>
          <a:xfrm>
            <a:off x="2772041" y="2847801"/>
            <a:ext cx="1920585" cy="228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341" name="Google Shape;341;p16"/>
          <p:cNvSpPr txBox="1"/>
          <p:nvPr/>
        </p:nvSpPr>
        <p:spPr>
          <a:xfrm>
            <a:off x="2819707" y="6769821"/>
            <a:ext cx="1920585" cy="228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grpSp>
        <p:nvGrpSpPr>
          <p:cNvPr id="342" name="Google Shape;342;p16"/>
          <p:cNvGrpSpPr/>
          <p:nvPr/>
        </p:nvGrpSpPr>
        <p:grpSpPr>
          <a:xfrm>
            <a:off x="1306565" y="7405145"/>
            <a:ext cx="4946870" cy="2265508"/>
            <a:chOff x="0" y="0"/>
            <a:chExt cx="6595826" cy="3020677"/>
          </a:xfrm>
        </p:grpSpPr>
        <p:sp>
          <p:nvSpPr>
            <p:cNvPr id="343" name="Google Shape;343;p16"/>
            <p:cNvSpPr/>
            <p:nvPr/>
          </p:nvSpPr>
          <p:spPr>
            <a:xfrm>
              <a:off x="5381892" y="878451"/>
              <a:ext cx="463772" cy="398844"/>
            </a:xfrm>
            <a:custGeom>
              <a:rect b="b" l="l" r="r" t="t"/>
              <a:pathLst>
                <a:path extrusionOk="0" h="398844" w="463772">
                  <a:moveTo>
                    <a:pt x="0" y="0"/>
                  </a:moveTo>
                  <a:lnTo>
                    <a:pt x="463773" y="0"/>
                  </a:lnTo>
                  <a:lnTo>
                    <a:pt x="463773" y="398844"/>
                  </a:lnTo>
                  <a:lnTo>
                    <a:pt x="0" y="3988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4" name="Google Shape;344;p16"/>
            <p:cNvSpPr/>
            <p:nvPr/>
          </p:nvSpPr>
          <p:spPr>
            <a:xfrm>
              <a:off x="6229883" y="1649186"/>
              <a:ext cx="329622" cy="455508"/>
            </a:xfrm>
            <a:custGeom>
              <a:rect b="b" l="l" r="r" t="t"/>
              <a:pathLst>
                <a:path extrusionOk="0" h="455508" w="329622">
                  <a:moveTo>
                    <a:pt x="0" y="0"/>
                  </a:moveTo>
                  <a:lnTo>
                    <a:pt x="329622" y="0"/>
                  </a:lnTo>
                  <a:lnTo>
                    <a:pt x="329622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5" name="Google Shape;345;p16"/>
            <p:cNvSpPr/>
            <p:nvPr/>
          </p:nvSpPr>
          <p:spPr>
            <a:xfrm>
              <a:off x="5478209" y="1697716"/>
              <a:ext cx="271565" cy="406978"/>
            </a:xfrm>
            <a:custGeom>
              <a:rect b="b" l="l" r="r" t="t"/>
              <a:pathLst>
                <a:path extrusionOk="0" h="406978" w="271565">
                  <a:moveTo>
                    <a:pt x="0" y="0"/>
                  </a:moveTo>
                  <a:lnTo>
                    <a:pt x="271565" y="0"/>
                  </a:lnTo>
                  <a:lnTo>
                    <a:pt x="271565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6" name="Google Shape;346;p16"/>
            <p:cNvSpPr/>
            <p:nvPr/>
          </p:nvSpPr>
          <p:spPr>
            <a:xfrm>
              <a:off x="6145448" y="2515013"/>
              <a:ext cx="450378" cy="406978"/>
            </a:xfrm>
            <a:custGeom>
              <a:rect b="b" l="l" r="r" t="t"/>
              <a:pathLst>
                <a:path extrusionOk="0" h="406978" w="450378">
                  <a:moveTo>
                    <a:pt x="0" y="0"/>
                  </a:moveTo>
                  <a:lnTo>
                    <a:pt x="450377" y="0"/>
                  </a:lnTo>
                  <a:lnTo>
                    <a:pt x="450377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7" name="Google Shape;347;p16"/>
            <p:cNvSpPr/>
            <p:nvPr/>
          </p:nvSpPr>
          <p:spPr>
            <a:xfrm>
              <a:off x="6145448" y="24265"/>
              <a:ext cx="406978" cy="406978"/>
            </a:xfrm>
            <a:custGeom>
              <a:rect b="b" l="l" r="r" t="t"/>
              <a:pathLst>
                <a:path extrusionOk="0" h="406978" w="406978">
                  <a:moveTo>
                    <a:pt x="0" y="0"/>
                  </a:moveTo>
                  <a:lnTo>
                    <a:pt x="406977" y="0"/>
                  </a:lnTo>
                  <a:lnTo>
                    <a:pt x="406977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8" name="Google Shape;348;p16"/>
            <p:cNvSpPr/>
            <p:nvPr/>
          </p:nvSpPr>
          <p:spPr>
            <a:xfrm>
              <a:off x="5330312" y="28332"/>
              <a:ext cx="556803" cy="342181"/>
            </a:xfrm>
            <a:custGeom>
              <a:rect b="b" l="l" r="r" t="t"/>
              <a:pathLst>
                <a:path extrusionOk="0" h="342181" w="556803">
                  <a:moveTo>
                    <a:pt x="0" y="0"/>
                  </a:moveTo>
                  <a:lnTo>
                    <a:pt x="556803" y="0"/>
                  </a:lnTo>
                  <a:lnTo>
                    <a:pt x="556803" y="342180"/>
                  </a:lnTo>
                  <a:lnTo>
                    <a:pt x="0" y="3421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9" name="Google Shape;349;p16"/>
            <p:cNvSpPr/>
            <p:nvPr/>
          </p:nvSpPr>
          <p:spPr>
            <a:xfrm>
              <a:off x="6103997" y="878451"/>
              <a:ext cx="455508" cy="455508"/>
            </a:xfrm>
            <a:custGeom>
              <a:rect b="b" l="l" r="r" t="t"/>
              <a:pathLst>
                <a:path extrusionOk="0" h="455508" w="455508">
                  <a:moveTo>
                    <a:pt x="0" y="0"/>
                  </a:moveTo>
                  <a:lnTo>
                    <a:pt x="455508" y="0"/>
                  </a:lnTo>
                  <a:lnTo>
                    <a:pt x="455508" y="455507"/>
                  </a:lnTo>
                  <a:lnTo>
                    <a:pt x="0" y="4555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0" name="Google Shape;350;p16"/>
            <p:cNvSpPr/>
            <p:nvPr/>
          </p:nvSpPr>
          <p:spPr>
            <a:xfrm>
              <a:off x="5432575" y="2525115"/>
              <a:ext cx="317199" cy="455508"/>
            </a:xfrm>
            <a:custGeom>
              <a:rect b="b" l="l" r="r" t="t"/>
              <a:pathLst>
                <a:path extrusionOk="0" h="455508" w="317199">
                  <a:moveTo>
                    <a:pt x="0" y="0"/>
                  </a:moveTo>
                  <a:lnTo>
                    <a:pt x="317199" y="0"/>
                  </a:lnTo>
                  <a:lnTo>
                    <a:pt x="317199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1" name="Google Shape;351;p16"/>
            <p:cNvSpPr/>
            <p:nvPr/>
          </p:nvSpPr>
          <p:spPr>
            <a:xfrm>
              <a:off x="3259699" y="4475"/>
              <a:ext cx="400018" cy="455508"/>
            </a:xfrm>
            <a:custGeom>
              <a:rect b="b" l="l" r="r" t="t"/>
              <a:pathLst>
                <a:path extrusionOk="0" h="455508" w="400018">
                  <a:moveTo>
                    <a:pt x="0" y="0"/>
                  </a:moveTo>
                  <a:lnTo>
                    <a:pt x="400018" y="0"/>
                  </a:lnTo>
                  <a:lnTo>
                    <a:pt x="400018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2" name="Google Shape;352;p16"/>
            <p:cNvSpPr/>
            <p:nvPr/>
          </p:nvSpPr>
          <p:spPr>
            <a:xfrm>
              <a:off x="4581150" y="87119"/>
              <a:ext cx="528130" cy="313997"/>
            </a:xfrm>
            <a:custGeom>
              <a:rect b="b" l="l" r="r" t="t"/>
              <a:pathLst>
                <a:path extrusionOk="0" h="313997" w="528130">
                  <a:moveTo>
                    <a:pt x="0" y="0"/>
                  </a:moveTo>
                  <a:lnTo>
                    <a:pt x="528130" y="0"/>
                  </a:lnTo>
                  <a:lnTo>
                    <a:pt x="528130" y="313998"/>
                  </a:lnTo>
                  <a:lnTo>
                    <a:pt x="0" y="3139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3" name="Google Shape;353;p16"/>
            <p:cNvSpPr/>
            <p:nvPr/>
          </p:nvSpPr>
          <p:spPr>
            <a:xfrm>
              <a:off x="633587" y="28740"/>
              <a:ext cx="406978" cy="406978"/>
            </a:xfrm>
            <a:custGeom>
              <a:rect b="b" l="l" r="r" t="t"/>
              <a:pathLst>
                <a:path extrusionOk="0" h="406978" w="406978">
                  <a:moveTo>
                    <a:pt x="0" y="0"/>
                  </a:moveTo>
                  <a:lnTo>
                    <a:pt x="406978" y="0"/>
                  </a:lnTo>
                  <a:lnTo>
                    <a:pt x="406978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4" name="Google Shape;354;p16"/>
            <p:cNvSpPr/>
            <p:nvPr/>
          </p:nvSpPr>
          <p:spPr>
            <a:xfrm>
              <a:off x="3306" y="28740"/>
              <a:ext cx="406978" cy="406978"/>
            </a:xfrm>
            <a:custGeom>
              <a:rect b="b" l="l" r="r" t="t"/>
              <a:pathLst>
                <a:path extrusionOk="0" h="406978" w="406978">
                  <a:moveTo>
                    <a:pt x="0" y="0"/>
                  </a:moveTo>
                  <a:lnTo>
                    <a:pt x="406978" y="0"/>
                  </a:lnTo>
                  <a:lnTo>
                    <a:pt x="406978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5" name="Google Shape;355;p16"/>
            <p:cNvSpPr/>
            <p:nvPr/>
          </p:nvSpPr>
          <p:spPr>
            <a:xfrm>
              <a:off x="2565025" y="16671"/>
              <a:ext cx="451645" cy="431116"/>
            </a:xfrm>
            <a:custGeom>
              <a:rect b="b" l="l" r="r" t="t"/>
              <a:pathLst>
                <a:path extrusionOk="0" h="431116" w="451645">
                  <a:moveTo>
                    <a:pt x="0" y="0"/>
                  </a:moveTo>
                  <a:lnTo>
                    <a:pt x="451645" y="0"/>
                  </a:lnTo>
                  <a:lnTo>
                    <a:pt x="451645" y="431116"/>
                  </a:lnTo>
                  <a:lnTo>
                    <a:pt x="0" y="4311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6" name="Google Shape;356;p16"/>
            <p:cNvSpPr/>
            <p:nvPr/>
          </p:nvSpPr>
          <p:spPr>
            <a:xfrm>
              <a:off x="1273073" y="4475"/>
              <a:ext cx="452195" cy="455508"/>
            </a:xfrm>
            <a:custGeom>
              <a:rect b="b" l="l" r="r" t="t"/>
              <a:pathLst>
                <a:path extrusionOk="0" h="455508" w="452195">
                  <a:moveTo>
                    <a:pt x="0" y="0"/>
                  </a:moveTo>
                  <a:lnTo>
                    <a:pt x="452195" y="0"/>
                  </a:lnTo>
                  <a:lnTo>
                    <a:pt x="452195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7" name="Google Shape;357;p16"/>
            <p:cNvSpPr/>
            <p:nvPr/>
          </p:nvSpPr>
          <p:spPr>
            <a:xfrm>
              <a:off x="1953173" y="0"/>
              <a:ext cx="377186" cy="459983"/>
            </a:xfrm>
            <a:custGeom>
              <a:rect b="b" l="l" r="r" t="t"/>
              <a:pathLst>
                <a:path extrusionOk="0" h="459983" w="377186">
                  <a:moveTo>
                    <a:pt x="0" y="0"/>
                  </a:moveTo>
                  <a:lnTo>
                    <a:pt x="377186" y="0"/>
                  </a:lnTo>
                  <a:lnTo>
                    <a:pt x="377186" y="459983"/>
                  </a:lnTo>
                  <a:lnTo>
                    <a:pt x="0" y="45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8" name="Google Shape;358;p16"/>
            <p:cNvSpPr/>
            <p:nvPr/>
          </p:nvSpPr>
          <p:spPr>
            <a:xfrm>
              <a:off x="3913459" y="28740"/>
              <a:ext cx="428406" cy="430756"/>
            </a:xfrm>
            <a:custGeom>
              <a:rect b="b" l="l" r="r" t="t"/>
              <a:pathLst>
                <a:path extrusionOk="0" h="430756" w="428406">
                  <a:moveTo>
                    <a:pt x="0" y="0"/>
                  </a:moveTo>
                  <a:lnTo>
                    <a:pt x="428406" y="0"/>
                  </a:lnTo>
                  <a:lnTo>
                    <a:pt x="428406" y="430756"/>
                  </a:lnTo>
                  <a:lnTo>
                    <a:pt x="0" y="4307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9" name="Google Shape;359;p16"/>
            <p:cNvSpPr/>
            <p:nvPr/>
          </p:nvSpPr>
          <p:spPr>
            <a:xfrm>
              <a:off x="3867668" y="841597"/>
              <a:ext cx="367719" cy="455508"/>
            </a:xfrm>
            <a:custGeom>
              <a:rect b="b" l="l" r="r" t="t"/>
              <a:pathLst>
                <a:path extrusionOk="0" h="455508" w="367719">
                  <a:moveTo>
                    <a:pt x="0" y="0"/>
                  </a:moveTo>
                  <a:lnTo>
                    <a:pt x="367718" y="0"/>
                  </a:lnTo>
                  <a:lnTo>
                    <a:pt x="367718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0" name="Google Shape;360;p16"/>
            <p:cNvSpPr/>
            <p:nvPr/>
          </p:nvSpPr>
          <p:spPr>
            <a:xfrm>
              <a:off x="3075308" y="841597"/>
              <a:ext cx="495117" cy="455508"/>
            </a:xfrm>
            <a:custGeom>
              <a:rect b="b" l="l" r="r" t="t"/>
              <a:pathLst>
                <a:path extrusionOk="0" h="455508" w="495117">
                  <a:moveTo>
                    <a:pt x="0" y="0"/>
                  </a:moveTo>
                  <a:lnTo>
                    <a:pt x="495117" y="0"/>
                  </a:lnTo>
                  <a:lnTo>
                    <a:pt x="495117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1" name="Google Shape;361;p16"/>
            <p:cNvSpPr/>
            <p:nvPr/>
          </p:nvSpPr>
          <p:spPr>
            <a:xfrm>
              <a:off x="4563209" y="944895"/>
              <a:ext cx="520546" cy="299077"/>
            </a:xfrm>
            <a:custGeom>
              <a:rect b="b" l="l" r="r" t="t"/>
              <a:pathLst>
                <a:path extrusionOk="0" h="299077" w="520546">
                  <a:moveTo>
                    <a:pt x="0" y="0"/>
                  </a:moveTo>
                  <a:lnTo>
                    <a:pt x="520546" y="0"/>
                  </a:lnTo>
                  <a:lnTo>
                    <a:pt x="520546" y="299078"/>
                  </a:lnTo>
                  <a:lnTo>
                    <a:pt x="0" y="2990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2" name="Google Shape;362;p16"/>
            <p:cNvSpPr/>
            <p:nvPr/>
          </p:nvSpPr>
          <p:spPr>
            <a:xfrm>
              <a:off x="1579816" y="841597"/>
              <a:ext cx="455508" cy="455508"/>
            </a:xfrm>
            <a:custGeom>
              <a:rect b="b" l="l" r="r" t="t"/>
              <a:pathLst>
                <a:path extrusionOk="0" h="455508" w="455508">
                  <a:moveTo>
                    <a:pt x="0" y="0"/>
                  </a:moveTo>
                  <a:lnTo>
                    <a:pt x="455507" y="0"/>
                  </a:lnTo>
                  <a:lnTo>
                    <a:pt x="455507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3" name="Google Shape;363;p16"/>
            <p:cNvSpPr/>
            <p:nvPr/>
          </p:nvSpPr>
          <p:spPr>
            <a:xfrm>
              <a:off x="3306" y="841597"/>
              <a:ext cx="529660" cy="455508"/>
            </a:xfrm>
            <a:custGeom>
              <a:rect b="b" l="l" r="r" t="t"/>
              <a:pathLst>
                <a:path extrusionOk="0" h="455508" w="529660">
                  <a:moveTo>
                    <a:pt x="0" y="0"/>
                  </a:moveTo>
                  <a:lnTo>
                    <a:pt x="529660" y="0"/>
                  </a:lnTo>
                  <a:lnTo>
                    <a:pt x="529660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4" name="Google Shape;364;p16"/>
            <p:cNvSpPr/>
            <p:nvPr/>
          </p:nvSpPr>
          <p:spPr>
            <a:xfrm>
              <a:off x="2278718" y="841597"/>
              <a:ext cx="454679" cy="455508"/>
            </a:xfrm>
            <a:custGeom>
              <a:rect b="b" l="l" r="r" t="t"/>
              <a:pathLst>
                <a:path extrusionOk="0" h="455508" w="454679">
                  <a:moveTo>
                    <a:pt x="0" y="0"/>
                  </a:moveTo>
                  <a:lnTo>
                    <a:pt x="454679" y="0"/>
                  </a:lnTo>
                  <a:lnTo>
                    <a:pt x="454679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5" name="Google Shape;365;p16"/>
            <p:cNvSpPr/>
            <p:nvPr/>
          </p:nvSpPr>
          <p:spPr>
            <a:xfrm>
              <a:off x="828637" y="841597"/>
              <a:ext cx="455508" cy="455508"/>
            </a:xfrm>
            <a:custGeom>
              <a:rect b="b" l="l" r="r" t="t"/>
              <a:pathLst>
                <a:path extrusionOk="0" h="455508" w="455508">
                  <a:moveTo>
                    <a:pt x="0" y="0"/>
                  </a:moveTo>
                  <a:lnTo>
                    <a:pt x="455508" y="0"/>
                  </a:lnTo>
                  <a:lnTo>
                    <a:pt x="455508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6" name="Google Shape;366;p16"/>
            <p:cNvSpPr/>
            <p:nvPr/>
          </p:nvSpPr>
          <p:spPr>
            <a:xfrm>
              <a:off x="3322672" y="1691241"/>
              <a:ext cx="499213" cy="393924"/>
            </a:xfrm>
            <a:custGeom>
              <a:rect b="b" l="l" r="r" t="t"/>
              <a:pathLst>
                <a:path extrusionOk="0" h="393924" w="499213">
                  <a:moveTo>
                    <a:pt x="0" y="0"/>
                  </a:moveTo>
                  <a:lnTo>
                    <a:pt x="499213" y="0"/>
                  </a:lnTo>
                  <a:lnTo>
                    <a:pt x="499213" y="393924"/>
                  </a:lnTo>
                  <a:lnTo>
                    <a:pt x="0" y="3939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7" name="Google Shape;367;p16"/>
            <p:cNvSpPr/>
            <p:nvPr/>
          </p:nvSpPr>
          <p:spPr>
            <a:xfrm>
              <a:off x="2557517" y="1709754"/>
              <a:ext cx="514846" cy="309844"/>
            </a:xfrm>
            <a:custGeom>
              <a:rect b="b" l="l" r="r" t="t"/>
              <a:pathLst>
                <a:path extrusionOk="0" h="309844" w="514846">
                  <a:moveTo>
                    <a:pt x="0" y="0"/>
                  </a:moveTo>
                  <a:lnTo>
                    <a:pt x="514846" y="0"/>
                  </a:lnTo>
                  <a:lnTo>
                    <a:pt x="514846" y="309843"/>
                  </a:lnTo>
                  <a:lnTo>
                    <a:pt x="0" y="3098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8" name="Google Shape;368;p16"/>
            <p:cNvSpPr/>
            <p:nvPr/>
          </p:nvSpPr>
          <p:spPr>
            <a:xfrm>
              <a:off x="1345330" y="1662423"/>
              <a:ext cx="423644" cy="451559"/>
            </a:xfrm>
            <a:custGeom>
              <a:rect b="b" l="l" r="r" t="t"/>
              <a:pathLst>
                <a:path extrusionOk="0" h="451559" w="423644">
                  <a:moveTo>
                    <a:pt x="0" y="0"/>
                  </a:moveTo>
                  <a:lnTo>
                    <a:pt x="423644" y="0"/>
                  </a:lnTo>
                  <a:lnTo>
                    <a:pt x="423644" y="451559"/>
                  </a:lnTo>
                  <a:lnTo>
                    <a:pt x="0" y="4515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9" name="Google Shape;369;p16"/>
            <p:cNvSpPr/>
            <p:nvPr/>
          </p:nvSpPr>
          <p:spPr>
            <a:xfrm>
              <a:off x="2019284" y="1667713"/>
              <a:ext cx="287923" cy="393924"/>
            </a:xfrm>
            <a:custGeom>
              <a:rect b="b" l="l" r="r" t="t"/>
              <a:pathLst>
                <a:path extrusionOk="0" h="393924" w="287923">
                  <a:moveTo>
                    <a:pt x="0" y="0"/>
                  </a:moveTo>
                  <a:lnTo>
                    <a:pt x="287923" y="0"/>
                  </a:lnTo>
                  <a:lnTo>
                    <a:pt x="287923" y="393924"/>
                  </a:lnTo>
                  <a:lnTo>
                    <a:pt x="0" y="3939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70" name="Google Shape;370;p16"/>
            <p:cNvSpPr/>
            <p:nvPr/>
          </p:nvSpPr>
          <p:spPr>
            <a:xfrm>
              <a:off x="764503" y="1662423"/>
              <a:ext cx="329228" cy="451559"/>
            </a:xfrm>
            <a:custGeom>
              <a:rect b="b" l="l" r="r" t="t"/>
              <a:pathLst>
                <a:path extrusionOk="0" h="451559" w="329228">
                  <a:moveTo>
                    <a:pt x="0" y="0"/>
                  </a:moveTo>
                  <a:lnTo>
                    <a:pt x="329228" y="0"/>
                  </a:lnTo>
                  <a:lnTo>
                    <a:pt x="329228" y="451559"/>
                  </a:lnTo>
                  <a:lnTo>
                    <a:pt x="0" y="4515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71" name="Google Shape;371;p16"/>
            <p:cNvSpPr/>
            <p:nvPr/>
          </p:nvSpPr>
          <p:spPr>
            <a:xfrm>
              <a:off x="4719008" y="1691241"/>
              <a:ext cx="393924" cy="393924"/>
            </a:xfrm>
            <a:custGeom>
              <a:rect b="b" l="l" r="r" t="t"/>
              <a:pathLst>
                <a:path extrusionOk="0" h="393924" w="393924">
                  <a:moveTo>
                    <a:pt x="0" y="0"/>
                  </a:moveTo>
                  <a:lnTo>
                    <a:pt x="393925" y="0"/>
                  </a:lnTo>
                  <a:lnTo>
                    <a:pt x="393925" y="393924"/>
                  </a:lnTo>
                  <a:lnTo>
                    <a:pt x="0" y="3939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72" name="Google Shape;372;p16"/>
            <p:cNvSpPr/>
            <p:nvPr/>
          </p:nvSpPr>
          <p:spPr>
            <a:xfrm>
              <a:off x="4074129" y="1691241"/>
              <a:ext cx="393924" cy="393924"/>
            </a:xfrm>
            <a:custGeom>
              <a:rect b="b" l="l" r="r" t="t"/>
              <a:pathLst>
                <a:path extrusionOk="0" h="393924" w="393924">
                  <a:moveTo>
                    <a:pt x="0" y="0"/>
                  </a:moveTo>
                  <a:lnTo>
                    <a:pt x="393925" y="0"/>
                  </a:lnTo>
                  <a:lnTo>
                    <a:pt x="393925" y="393924"/>
                  </a:lnTo>
                  <a:lnTo>
                    <a:pt x="0" y="3939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73" name="Google Shape;373;p16"/>
            <p:cNvSpPr/>
            <p:nvPr/>
          </p:nvSpPr>
          <p:spPr>
            <a:xfrm>
              <a:off x="3306" y="1636922"/>
              <a:ext cx="510243" cy="455508"/>
            </a:xfrm>
            <a:custGeom>
              <a:rect b="b" l="l" r="r" t="t"/>
              <a:pathLst>
                <a:path extrusionOk="0" h="455508" w="510243">
                  <a:moveTo>
                    <a:pt x="0" y="0"/>
                  </a:moveTo>
                  <a:lnTo>
                    <a:pt x="510243" y="0"/>
                  </a:lnTo>
                  <a:lnTo>
                    <a:pt x="510243" y="455507"/>
                  </a:lnTo>
                  <a:lnTo>
                    <a:pt x="0" y="4555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74" name="Google Shape;374;p16"/>
            <p:cNvSpPr/>
            <p:nvPr/>
          </p:nvSpPr>
          <p:spPr>
            <a:xfrm>
              <a:off x="4622149" y="2534715"/>
              <a:ext cx="389967" cy="445908"/>
            </a:xfrm>
            <a:custGeom>
              <a:rect b="b" l="l" r="r" t="t"/>
              <a:pathLst>
                <a:path extrusionOk="0" h="445908" w="389967">
                  <a:moveTo>
                    <a:pt x="0" y="0"/>
                  </a:moveTo>
                  <a:lnTo>
                    <a:pt x="389967" y="0"/>
                  </a:lnTo>
                  <a:lnTo>
                    <a:pt x="389967" y="445908"/>
                  </a:lnTo>
                  <a:lnTo>
                    <a:pt x="0" y="4459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75" name="Google Shape;375;p16"/>
            <p:cNvSpPr/>
            <p:nvPr/>
          </p:nvSpPr>
          <p:spPr>
            <a:xfrm>
              <a:off x="3850201" y="2593347"/>
              <a:ext cx="469490" cy="328643"/>
            </a:xfrm>
            <a:custGeom>
              <a:rect b="b" l="l" r="r" t="t"/>
              <a:pathLst>
                <a:path extrusionOk="0" h="328643" w="469490">
                  <a:moveTo>
                    <a:pt x="0" y="0"/>
                  </a:moveTo>
                  <a:lnTo>
                    <a:pt x="469490" y="0"/>
                  </a:lnTo>
                  <a:lnTo>
                    <a:pt x="469490" y="328644"/>
                  </a:lnTo>
                  <a:lnTo>
                    <a:pt x="0" y="3286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76" name="Google Shape;376;p16"/>
            <p:cNvSpPr/>
            <p:nvPr/>
          </p:nvSpPr>
          <p:spPr>
            <a:xfrm>
              <a:off x="3141947" y="2593347"/>
              <a:ext cx="401675" cy="328643"/>
            </a:xfrm>
            <a:custGeom>
              <a:rect b="b" l="l" r="r" t="t"/>
              <a:pathLst>
                <a:path extrusionOk="0" h="328643" w="401675">
                  <a:moveTo>
                    <a:pt x="0" y="0"/>
                  </a:moveTo>
                  <a:lnTo>
                    <a:pt x="401675" y="0"/>
                  </a:lnTo>
                  <a:lnTo>
                    <a:pt x="401675" y="328644"/>
                  </a:lnTo>
                  <a:lnTo>
                    <a:pt x="0" y="3286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77" name="Google Shape;377;p16"/>
            <p:cNvSpPr/>
            <p:nvPr/>
          </p:nvSpPr>
          <p:spPr>
            <a:xfrm>
              <a:off x="1983813" y="2534715"/>
              <a:ext cx="224575" cy="445908"/>
            </a:xfrm>
            <a:custGeom>
              <a:rect b="b" l="l" r="r" t="t"/>
              <a:pathLst>
                <a:path extrusionOk="0" h="445908" w="224575">
                  <a:moveTo>
                    <a:pt x="0" y="0"/>
                  </a:moveTo>
                  <a:lnTo>
                    <a:pt x="224576" y="0"/>
                  </a:lnTo>
                  <a:lnTo>
                    <a:pt x="224576" y="445908"/>
                  </a:lnTo>
                  <a:lnTo>
                    <a:pt x="0" y="4459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78" name="Google Shape;378;p16"/>
            <p:cNvSpPr/>
            <p:nvPr/>
          </p:nvSpPr>
          <p:spPr>
            <a:xfrm>
              <a:off x="2510846" y="2593347"/>
              <a:ext cx="328643" cy="328643"/>
            </a:xfrm>
            <a:custGeom>
              <a:rect b="b" l="l" r="r" t="t"/>
              <a:pathLst>
                <a:path extrusionOk="0" h="328643" w="328643">
                  <a:moveTo>
                    <a:pt x="0" y="0"/>
                  </a:moveTo>
                  <a:lnTo>
                    <a:pt x="328643" y="0"/>
                  </a:lnTo>
                  <a:lnTo>
                    <a:pt x="328643" y="328644"/>
                  </a:lnTo>
                  <a:lnTo>
                    <a:pt x="0" y="3286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79" name="Google Shape;379;p16"/>
            <p:cNvSpPr/>
            <p:nvPr/>
          </p:nvSpPr>
          <p:spPr>
            <a:xfrm>
              <a:off x="0" y="2494662"/>
              <a:ext cx="283092" cy="526015"/>
            </a:xfrm>
            <a:custGeom>
              <a:rect b="b" l="l" r="r" t="t"/>
              <a:pathLst>
                <a:path extrusionOk="0" h="526015" w="283092">
                  <a:moveTo>
                    <a:pt x="0" y="0"/>
                  </a:moveTo>
                  <a:lnTo>
                    <a:pt x="283092" y="0"/>
                  </a:lnTo>
                  <a:lnTo>
                    <a:pt x="283092" y="526014"/>
                  </a:lnTo>
                  <a:lnTo>
                    <a:pt x="0" y="5260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80" name="Google Shape;380;p16"/>
            <p:cNvSpPr/>
            <p:nvPr/>
          </p:nvSpPr>
          <p:spPr>
            <a:xfrm>
              <a:off x="586374" y="2494662"/>
              <a:ext cx="407422" cy="526015"/>
            </a:xfrm>
            <a:custGeom>
              <a:rect b="b" l="l" r="r" t="t"/>
              <a:pathLst>
                <a:path extrusionOk="0" h="526015" w="407422">
                  <a:moveTo>
                    <a:pt x="0" y="0"/>
                  </a:moveTo>
                  <a:lnTo>
                    <a:pt x="407422" y="0"/>
                  </a:lnTo>
                  <a:lnTo>
                    <a:pt x="407422" y="526014"/>
                  </a:lnTo>
                  <a:lnTo>
                    <a:pt x="0" y="5260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81" name="Google Shape;381;p16"/>
            <p:cNvSpPr/>
            <p:nvPr/>
          </p:nvSpPr>
          <p:spPr>
            <a:xfrm>
              <a:off x="1296254" y="2534715"/>
              <a:ext cx="385102" cy="445908"/>
            </a:xfrm>
            <a:custGeom>
              <a:rect b="b" l="l" r="r" t="t"/>
              <a:pathLst>
                <a:path extrusionOk="0" h="445908" w="385102">
                  <a:moveTo>
                    <a:pt x="0" y="0"/>
                  </a:moveTo>
                  <a:lnTo>
                    <a:pt x="385102" y="0"/>
                  </a:lnTo>
                  <a:lnTo>
                    <a:pt x="385102" y="445908"/>
                  </a:lnTo>
                  <a:lnTo>
                    <a:pt x="0" y="4459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7"/>
          <p:cNvSpPr txBox="1"/>
          <p:nvPr/>
        </p:nvSpPr>
        <p:spPr>
          <a:xfrm>
            <a:off x="475973" y="2836897"/>
            <a:ext cx="6608053" cy="442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</a:t>
            </a:r>
            <a:endParaRPr/>
          </a:p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thanks to the following:</a:t>
            </a:r>
            <a:endParaRPr/>
          </a:p>
        </p:txBody>
      </p:sp>
      <p:sp>
        <p:nvSpPr>
          <p:cNvPr id="387" name="Google Shape;387;p17"/>
          <p:cNvSpPr txBox="1"/>
          <p:nvPr/>
        </p:nvSpPr>
        <p:spPr>
          <a:xfrm>
            <a:off x="1309718" y="1842285"/>
            <a:ext cx="5013676" cy="554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20" u="none" cap="none" strike="noStrike">
                <a:solidFill>
                  <a:srgbClr val="FEFDFD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388" name="Google Shape;388;p17"/>
          <p:cNvSpPr txBox="1"/>
          <p:nvPr/>
        </p:nvSpPr>
        <p:spPr>
          <a:xfrm>
            <a:off x="1753621" y="5334981"/>
            <a:ext cx="433090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389" name="Google Shape;389;p17"/>
          <p:cNvSpPr txBox="1"/>
          <p:nvPr/>
        </p:nvSpPr>
        <p:spPr>
          <a:xfrm>
            <a:off x="2356406" y="7561506"/>
            <a:ext cx="312533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390" name="Google Shape;390;p17"/>
          <p:cNvSpPr txBox="1"/>
          <p:nvPr/>
        </p:nvSpPr>
        <p:spPr>
          <a:xfrm>
            <a:off x="1255948" y="6819827"/>
            <a:ext cx="5326250" cy="53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3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391" name="Google Shape;391;p17"/>
          <p:cNvSpPr txBox="1"/>
          <p:nvPr/>
        </p:nvSpPr>
        <p:spPr>
          <a:xfrm>
            <a:off x="1981612" y="8579732"/>
            <a:ext cx="3572987" cy="355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5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pic>
        <p:nvPicPr>
          <p:cNvPr id="392" name="Google Shape;3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1700" y="4054300"/>
            <a:ext cx="4234735" cy="105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