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10693400" cx="7556500"/>
  <p:notesSz cx="6858000" cy="9144000"/>
  <p:embeddedFontLst>
    <p:embeddedFont>
      <p:font typeface="Anton"/>
      <p:regular r:id="rId12"/>
    </p:embeddedFont>
    <p:embeddedFont>
      <p:font typeface="Poppins"/>
      <p:regular r:id="rId13"/>
      <p:bold r:id="rId14"/>
      <p:italic r:id="rId15"/>
      <p:boldItalic r:id="rId16"/>
    </p:embeddedFont>
    <p:embeddedFont>
      <p:font typeface="Archivo Black"/>
      <p:regular r:id="rId17"/>
    </p:embeddedFont>
    <p:embeddedFont>
      <p:font typeface="Tomorrow"/>
      <p:bold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Poppins-regular.fntdata"/><Relationship Id="rId12" Type="http://schemas.openxmlformats.org/officeDocument/2006/relationships/font" Target="fonts/Anton-regular.fntdata"/><Relationship Id="rId15" Type="http://schemas.openxmlformats.org/officeDocument/2006/relationships/font" Target="fonts/Poppins-italic.fntdata"/><Relationship Id="rId14" Type="http://schemas.openxmlformats.org/officeDocument/2006/relationships/font" Target="fonts/Poppins-bold.fntdata"/><Relationship Id="rId17" Type="http://schemas.openxmlformats.org/officeDocument/2006/relationships/font" Target="fonts/ArchivoBlack-regular.fntdata"/><Relationship Id="rId16" Type="http://schemas.openxmlformats.org/officeDocument/2006/relationships/font" Target="fonts/Poppins-boldItalic.fntdata"/><Relationship Id="rId19" Type="http://schemas.openxmlformats.org/officeDocument/2006/relationships/font" Target="fonts/Tomorrow-boldItalic.fntdata"/><Relationship Id="rId18" Type="http://schemas.openxmlformats.org/officeDocument/2006/relationships/font" Target="fonts/Tomorrow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9.png"/><Relationship Id="rId4" Type="http://schemas.openxmlformats.org/officeDocument/2006/relationships/image" Target="../media/image23.png"/><Relationship Id="rId5" Type="http://schemas.openxmlformats.org/officeDocument/2006/relationships/image" Target="../media/image10.png"/><Relationship Id="rId6" Type="http://schemas.openxmlformats.org/officeDocument/2006/relationships/image" Target="../media/image8.png"/><Relationship Id="rId7" Type="http://schemas.openxmlformats.org/officeDocument/2006/relationships/image" Target="../media/image7.png"/><Relationship Id="rId8" Type="http://schemas.openxmlformats.org/officeDocument/2006/relationships/image" Target="../media/image2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-1566000" y="1566000"/>
            <a:ext cx="10692000" cy="7560000"/>
          </a:xfrm>
          <a:custGeom>
            <a:rect b="b" l="l" r="r" t="t"/>
            <a:pathLst>
              <a:path extrusionOk="0" h="7560000" w="10692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-4729" r="-4729" t="-3209"/>
            </a:stretch>
          </a:blipFill>
          <a:ln>
            <a:noFill/>
          </a:ln>
        </p:spPr>
      </p:sp>
      <p:sp>
        <p:nvSpPr>
          <p:cNvPr id="17" name="Google Shape;17;p3"/>
          <p:cNvSpPr/>
          <p:nvPr/>
        </p:nvSpPr>
        <p:spPr>
          <a:xfrm>
            <a:off x="4231168" y="0"/>
            <a:ext cx="3328832" cy="10692000"/>
          </a:xfrm>
          <a:custGeom>
            <a:rect b="b" l="l" r="r" t="t"/>
            <a:pathLst>
              <a:path extrusionOk="0" h="10692000" w="3328832">
                <a:moveTo>
                  <a:pt x="0" y="0"/>
                </a:moveTo>
                <a:lnTo>
                  <a:pt x="3328832" y="0"/>
                </a:lnTo>
                <a:lnTo>
                  <a:pt x="3328832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0000"/>
            </a:blip>
            <a:stretch>
              <a:fillRect b="0" l="0" r="-80668" t="0"/>
            </a:stretch>
          </a:blipFill>
          <a:ln>
            <a:noFill/>
          </a:ln>
        </p:spPr>
      </p:sp>
      <p:sp>
        <p:nvSpPr>
          <p:cNvPr id="18" name="Google Shape;18;p3"/>
          <p:cNvSpPr/>
          <p:nvPr/>
        </p:nvSpPr>
        <p:spPr>
          <a:xfrm flipH="1">
            <a:off x="0" y="0"/>
            <a:ext cx="3328832" cy="10692000"/>
          </a:xfrm>
          <a:custGeom>
            <a:rect b="b" l="l" r="r" t="t"/>
            <a:pathLst>
              <a:path extrusionOk="0" h="10692000" w="3328832">
                <a:moveTo>
                  <a:pt x="3328832" y="0"/>
                </a:moveTo>
                <a:lnTo>
                  <a:pt x="0" y="0"/>
                </a:lnTo>
                <a:lnTo>
                  <a:pt x="0" y="10692000"/>
                </a:lnTo>
                <a:lnTo>
                  <a:pt x="3328832" y="10692000"/>
                </a:lnTo>
                <a:lnTo>
                  <a:pt x="3328832" y="0"/>
                </a:lnTo>
                <a:close/>
              </a:path>
            </a:pathLst>
          </a:custGeom>
          <a:blipFill rotWithShape="1">
            <a:blip r:embed="rId3">
              <a:alphaModFix amt="30000"/>
            </a:blip>
            <a:stretch>
              <a:fillRect b="0" l="0" r="-80668" t="0"/>
            </a:stretch>
          </a:blipFill>
          <a:ln>
            <a:noFill/>
          </a:ln>
        </p:spPr>
      </p:sp>
      <p:sp>
        <p:nvSpPr>
          <p:cNvPr id="19" name="Google Shape;19;p3"/>
          <p:cNvSpPr/>
          <p:nvPr/>
        </p:nvSpPr>
        <p:spPr>
          <a:xfrm>
            <a:off x="0" y="2291596"/>
            <a:ext cx="7560000" cy="8400404"/>
          </a:xfrm>
          <a:custGeom>
            <a:rect b="b" l="l" r="r" t="t"/>
            <a:pathLst>
              <a:path extrusionOk="0" h="8400404" w="7560000">
                <a:moveTo>
                  <a:pt x="0" y="0"/>
                </a:moveTo>
                <a:lnTo>
                  <a:pt x="7560000" y="0"/>
                </a:lnTo>
                <a:lnTo>
                  <a:pt x="7560000" y="8400404"/>
                </a:lnTo>
                <a:lnTo>
                  <a:pt x="0" y="84004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979" l="-41849" r="-33128" t="0"/>
            </a:stretch>
          </a:blipFill>
          <a:ln>
            <a:noFill/>
          </a:ln>
        </p:spPr>
      </p:sp>
      <p:sp>
        <p:nvSpPr>
          <p:cNvPr id="20" name="Google Shape;20;p3"/>
          <p:cNvSpPr/>
          <p:nvPr/>
        </p:nvSpPr>
        <p:spPr>
          <a:xfrm>
            <a:off x="6187320" y="3185566"/>
            <a:ext cx="1233360" cy="1962805"/>
          </a:xfrm>
          <a:custGeom>
            <a:rect b="b" l="l" r="r" t="t"/>
            <a:pathLst>
              <a:path extrusionOk="0" h="1962805" w="1233360">
                <a:moveTo>
                  <a:pt x="0" y="0"/>
                </a:moveTo>
                <a:lnTo>
                  <a:pt x="1233360" y="0"/>
                </a:lnTo>
                <a:lnTo>
                  <a:pt x="1233360" y="1962804"/>
                </a:lnTo>
                <a:lnTo>
                  <a:pt x="0" y="19628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" name="Google Shape;21;p3"/>
          <p:cNvSpPr/>
          <p:nvPr/>
        </p:nvSpPr>
        <p:spPr>
          <a:xfrm rot="754528">
            <a:off x="6276632" y="228494"/>
            <a:ext cx="1053786" cy="1053786"/>
          </a:xfrm>
          <a:custGeom>
            <a:rect b="b" l="l" r="r" t="t"/>
            <a:pathLst>
              <a:path extrusionOk="0" h="1054878" w="1054878">
                <a:moveTo>
                  <a:pt x="0" y="0"/>
                </a:moveTo>
                <a:lnTo>
                  <a:pt x="1054878" y="0"/>
                </a:lnTo>
                <a:lnTo>
                  <a:pt x="1054878" y="1054878"/>
                </a:lnTo>
                <a:lnTo>
                  <a:pt x="0" y="10548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" name="Google Shape;22;p3"/>
          <p:cNvSpPr/>
          <p:nvPr/>
        </p:nvSpPr>
        <p:spPr>
          <a:xfrm>
            <a:off x="870601" y="2710627"/>
            <a:ext cx="943662" cy="1093877"/>
          </a:xfrm>
          <a:custGeom>
            <a:rect b="b" l="l" r="r" t="t"/>
            <a:pathLst>
              <a:path extrusionOk="0" h="1093877" w="943662">
                <a:moveTo>
                  <a:pt x="0" y="0"/>
                </a:moveTo>
                <a:lnTo>
                  <a:pt x="943662" y="0"/>
                </a:lnTo>
                <a:lnTo>
                  <a:pt x="943662" y="1093877"/>
                </a:lnTo>
                <a:lnTo>
                  <a:pt x="0" y="10938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" name="Google Shape;23;p3"/>
          <p:cNvSpPr/>
          <p:nvPr/>
        </p:nvSpPr>
        <p:spPr>
          <a:xfrm>
            <a:off x="187884" y="207489"/>
            <a:ext cx="823415" cy="791903"/>
          </a:xfrm>
          <a:custGeom>
            <a:rect b="b" l="l" r="r" t="t"/>
            <a:pathLst>
              <a:path extrusionOk="0" h="791903" w="823415">
                <a:moveTo>
                  <a:pt x="0" y="0"/>
                </a:moveTo>
                <a:lnTo>
                  <a:pt x="823414" y="0"/>
                </a:lnTo>
                <a:lnTo>
                  <a:pt x="823414" y="791903"/>
                </a:lnTo>
                <a:lnTo>
                  <a:pt x="0" y="7919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bg>
      <p:bgPr>
        <a:solidFill>
          <a:schemeClr val="dk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1976387"/>
            <a:ext cx="7560000" cy="6544452"/>
          </a:xfrm>
          <a:custGeom>
            <a:rect b="b" l="l" r="r" t="t"/>
            <a:pathLst>
              <a:path extrusionOk="0" h="6544452" w="7560000">
                <a:moveTo>
                  <a:pt x="0" y="0"/>
                </a:moveTo>
                <a:lnTo>
                  <a:pt x="7560000" y="0"/>
                </a:lnTo>
                <a:lnTo>
                  <a:pt x="7560000" y="6544452"/>
                </a:lnTo>
                <a:lnTo>
                  <a:pt x="0" y="65444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-16508" r="-13339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1">
  <p:cSld name="TITLE_1_1">
    <p:bg>
      <p:bgPr>
        <a:solidFill>
          <a:schemeClr val="dk1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5"/>
          <p:cNvGrpSpPr/>
          <p:nvPr/>
        </p:nvGrpSpPr>
        <p:grpSpPr>
          <a:xfrm>
            <a:off x="1048183" y="472118"/>
            <a:ext cx="5463507" cy="10807839"/>
            <a:chOff x="0" y="0"/>
            <a:chExt cx="2620010" cy="5182870"/>
          </a:xfrm>
        </p:grpSpPr>
        <p:sp>
          <p:nvSpPr>
            <p:cNvPr id="28" name="Google Shape;28;p5"/>
            <p:cNvSpPr/>
            <p:nvPr/>
          </p:nvSpPr>
          <p:spPr>
            <a:xfrm>
              <a:off x="53340" y="25400"/>
              <a:ext cx="2513330" cy="5132070"/>
            </a:xfrm>
            <a:custGeom>
              <a:rect b="b" l="l" r="r" t="t"/>
              <a:pathLst>
                <a:path extrusionOk="0" h="5132070" w="251333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5"/>
            <p:cNvSpPr/>
            <p:nvPr/>
          </p:nvSpPr>
          <p:spPr>
            <a:xfrm>
              <a:off x="185420" y="156210"/>
              <a:ext cx="2251710" cy="4876800"/>
            </a:xfrm>
            <a:custGeom>
              <a:rect b="b" l="l" r="r" t="t"/>
              <a:pathLst>
                <a:path extrusionOk="0" h="4876800" w="225171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-91704" r="-91693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5"/>
            <p:cNvSpPr/>
            <p:nvPr/>
          </p:nvSpPr>
          <p:spPr>
            <a:xfrm>
              <a:off x="1121410" y="198120"/>
              <a:ext cx="347980" cy="43180"/>
            </a:xfrm>
            <a:custGeom>
              <a:rect b="b" l="l" r="r" t="t"/>
              <a:pathLst>
                <a:path extrusionOk="0" h="43180" w="3479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5"/>
            <p:cNvSpPr/>
            <p:nvPr/>
          </p:nvSpPr>
          <p:spPr>
            <a:xfrm>
              <a:off x="1578312" y="187909"/>
              <a:ext cx="66636" cy="63602"/>
            </a:xfrm>
            <a:custGeom>
              <a:rect b="b" l="l" r="r" t="t"/>
              <a:pathLst>
                <a:path extrusionOk="0" h="63602" w="66636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5"/>
            <p:cNvSpPr/>
            <p:nvPr/>
          </p:nvSpPr>
          <p:spPr>
            <a:xfrm>
              <a:off x="0" y="685800"/>
              <a:ext cx="27940" cy="213360"/>
            </a:xfrm>
            <a:custGeom>
              <a:rect b="b" l="l" r="r" t="t"/>
              <a:pathLst>
                <a:path extrusionOk="0" h="213360" w="2794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5"/>
            <p:cNvSpPr/>
            <p:nvPr/>
          </p:nvSpPr>
          <p:spPr>
            <a:xfrm>
              <a:off x="0" y="1057910"/>
              <a:ext cx="27940" cy="384810"/>
            </a:xfrm>
            <a:custGeom>
              <a:rect b="b" l="l" r="r" t="t"/>
              <a:pathLst>
                <a:path extrusionOk="0" h="384810" w="2794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5"/>
            <p:cNvSpPr/>
            <p:nvPr/>
          </p:nvSpPr>
          <p:spPr>
            <a:xfrm>
              <a:off x="0" y="1526540"/>
              <a:ext cx="27940" cy="386080"/>
            </a:xfrm>
            <a:custGeom>
              <a:rect b="b" l="l" r="r" t="t"/>
              <a:pathLst>
                <a:path extrusionOk="0" h="386080" w="2794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>
              <a:off x="2592070" y="1184910"/>
              <a:ext cx="27940" cy="618490"/>
            </a:xfrm>
            <a:custGeom>
              <a:rect b="b" l="l" r="r" t="t"/>
              <a:pathLst>
                <a:path extrusionOk="0" h="618490" w="2794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5"/>
            <p:cNvSpPr/>
            <p:nvPr/>
          </p:nvSpPr>
          <p:spPr>
            <a:xfrm>
              <a:off x="27940" y="0"/>
              <a:ext cx="2564130" cy="5182870"/>
            </a:xfrm>
            <a:custGeom>
              <a:rect b="b" l="l" r="r" t="t"/>
              <a:pathLst>
                <a:path extrusionOk="0" h="5182870" w="256413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" name="Google Shape;37;p5"/>
          <p:cNvSpPr/>
          <p:nvPr/>
        </p:nvSpPr>
        <p:spPr>
          <a:xfrm>
            <a:off x="5207316" y="7417361"/>
            <a:ext cx="2001278" cy="2001278"/>
          </a:xfrm>
          <a:custGeom>
            <a:rect b="b" l="l" r="r" t="t"/>
            <a:pathLst>
              <a:path extrusionOk="0" h="2001278" w="2001278">
                <a:moveTo>
                  <a:pt x="0" y="0"/>
                </a:moveTo>
                <a:lnTo>
                  <a:pt x="2001278" y="0"/>
                </a:lnTo>
                <a:lnTo>
                  <a:pt x="2001278" y="2001278"/>
                </a:lnTo>
                <a:lnTo>
                  <a:pt x="0" y="20012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" name="Google Shape;38;p5"/>
          <p:cNvSpPr/>
          <p:nvPr/>
        </p:nvSpPr>
        <p:spPr>
          <a:xfrm>
            <a:off x="521947" y="900000"/>
            <a:ext cx="4270638" cy="3657219"/>
          </a:xfrm>
          <a:custGeom>
            <a:rect b="b" l="l" r="r" t="t"/>
            <a:pathLst>
              <a:path extrusionOk="0" h="3657219" w="4270638">
                <a:moveTo>
                  <a:pt x="0" y="0"/>
                </a:moveTo>
                <a:lnTo>
                  <a:pt x="4270638" y="0"/>
                </a:lnTo>
                <a:lnTo>
                  <a:pt x="4270638" y="3657219"/>
                </a:lnTo>
                <a:lnTo>
                  <a:pt x="0" y="36572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2">
  <p:cSld name="TITLE_1_2">
    <p:bg>
      <p:bgPr>
        <a:solidFill>
          <a:schemeClr val="dk1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6"/>
          <p:cNvGrpSpPr/>
          <p:nvPr/>
        </p:nvGrpSpPr>
        <p:grpSpPr>
          <a:xfrm>
            <a:off x="1048183" y="472118"/>
            <a:ext cx="5463507" cy="10807839"/>
            <a:chOff x="0" y="0"/>
            <a:chExt cx="2620010" cy="5182870"/>
          </a:xfrm>
        </p:grpSpPr>
        <p:sp>
          <p:nvSpPr>
            <p:cNvPr id="41" name="Google Shape;41;p6"/>
            <p:cNvSpPr/>
            <p:nvPr/>
          </p:nvSpPr>
          <p:spPr>
            <a:xfrm>
              <a:off x="53340" y="25400"/>
              <a:ext cx="2513330" cy="5132070"/>
            </a:xfrm>
            <a:custGeom>
              <a:rect b="b" l="l" r="r" t="t"/>
              <a:pathLst>
                <a:path extrusionOk="0" h="5132070" w="251333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6"/>
            <p:cNvSpPr/>
            <p:nvPr/>
          </p:nvSpPr>
          <p:spPr>
            <a:xfrm>
              <a:off x="185420" y="156210"/>
              <a:ext cx="2251710" cy="4876800"/>
            </a:xfrm>
            <a:custGeom>
              <a:rect b="b" l="l" r="r" t="t"/>
              <a:pathLst>
                <a:path extrusionOk="0" h="4876800" w="225171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-91704" r="-91693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6"/>
            <p:cNvSpPr/>
            <p:nvPr/>
          </p:nvSpPr>
          <p:spPr>
            <a:xfrm>
              <a:off x="1121410" y="198120"/>
              <a:ext cx="347980" cy="43180"/>
            </a:xfrm>
            <a:custGeom>
              <a:rect b="b" l="l" r="r" t="t"/>
              <a:pathLst>
                <a:path extrusionOk="0" h="43180" w="3479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>
              <a:off x="1578312" y="187909"/>
              <a:ext cx="66636" cy="63602"/>
            </a:xfrm>
            <a:custGeom>
              <a:rect b="b" l="l" r="r" t="t"/>
              <a:pathLst>
                <a:path extrusionOk="0" h="63602" w="66636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6"/>
            <p:cNvSpPr/>
            <p:nvPr/>
          </p:nvSpPr>
          <p:spPr>
            <a:xfrm>
              <a:off x="0" y="685800"/>
              <a:ext cx="27940" cy="213360"/>
            </a:xfrm>
            <a:custGeom>
              <a:rect b="b" l="l" r="r" t="t"/>
              <a:pathLst>
                <a:path extrusionOk="0" h="213360" w="2794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6"/>
            <p:cNvSpPr/>
            <p:nvPr/>
          </p:nvSpPr>
          <p:spPr>
            <a:xfrm>
              <a:off x="0" y="1057910"/>
              <a:ext cx="27940" cy="384810"/>
            </a:xfrm>
            <a:custGeom>
              <a:rect b="b" l="l" r="r" t="t"/>
              <a:pathLst>
                <a:path extrusionOk="0" h="384810" w="2794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6"/>
            <p:cNvSpPr/>
            <p:nvPr/>
          </p:nvSpPr>
          <p:spPr>
            <a:xfrm>
              <a:off x="0" y="1526540"/>
              <a:ext cx="27940" cy="386080"/>
            </a:xfrm>
            <a:custGeom>
              <a:rect b="b" l="l" r="r" t="t"/>
              <a:pathLst>
                <a:path extrusionOk="0" h="386080" w="2794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6"/>
            <p:cNvSpPr/>
            <p:nvPr/>
          </p:nvSpPr>
          <p:spPr>
            <a:xfrm>
              <a:off x="2592070" y="1184910"/>
              <a:ext cx="27940" cy="618490"/>
            </a:xfrm>
            <a:custGeom>
              <a:rect b="b" l="l" r="r" t="t"/>
              <a:pathLst>
                <a:path extrusionOk="0" h="618490" w="2794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6"/>
            <p:cNvSpPr/>
            <p:nvPr/>
          </p:nvSpPr>
          <p:spPr>
            <a:xfrm>
              <a:off x="27940" y="0"/>
              <a:ext cx="2564130" cy="5182870"/>
            </a:xfrm>
            <a:custGeom>
              <a:rect b="b" l="l" r="r" t="t"/>
              <a:pathLst>
                <a:path extrusionOk="0" h="5182870" w="256413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" name="Google Shape;50;p6"/>
          <p:cNvSpPr/>
          <p:nvPr/>
        </p:nvSpPr>
        <p:spPr>
          <a:xfrm>
            <a:off x="5207316" y="7417361"/>
            <a:ext cx="2001278" cy="2001278"/>
          </a:xfrm>
          <a:custGeom>
            <a:rect b="b" l="l" r="r" t="t"/>
            <a:pathLst>
              <a:path extrusionOk="0" h="2001278" w="2001278">
                <a:moveTo>
                  <a:pt x="0" y="0"/>
                </a:moveTo>
                <a:lnTo>
                  <a:pt x="2001278" y="0"/>
                </a:lnTo>
                <a:lnTo>
                  <a:pt x="2001278" y="2001278"/>
                </a:lnTo>
                <a:lnTo>
                  <a:pt x="0" y="20012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" name="Google Shape;51;p6"/>
          <p:cNvSpPr/>
          <p:nvPr/>
        </p:nvSpPr>
        <p:spPr>
          <a:xfrm>
            <a:off x="521947" y="900000"/>
            <a:ext cx="4270638" cy="3657219"/>
          </a:xfrm>
          <a:custGeom>
            <a:rect b="b" l="l" r="r" t="t"/>
            <a:pathLst>
              <a:path extrusionOk="0" h="3657219" w="4270638">
                <a:moveTo>
                  <a:pt x="0" y="0"/>
                </a:moveTo>
                <a:lnTo>
                  <a:pt x="4270638" y="0"/>
                </a:lnTo>
                <a:lnTo>
                  <a:pt x="4270638" y="3657219"/>
                </a:lnTo>
                <a:lnTo>
                  <a:pt x="0" y="36572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9.png"/><Relationship Id="rId10" Type="http://schemas.openxmlformats.org/officeDocument/2006/relationships/image" Target="../media/image26.png"/><Relationship Id="rId9" Type="http://schemas.openxmlformats.org/officeDocument/2006/relationships/image" Target="../media/image7.png"/><Relationship Id="rId5" Type="http://schemas.openxmlformats.org/officeDocument/2006/relationships/image" Target="../media/image23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8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13.png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40" Type="http://schemas.openxmlformats.org/officeDocument/2006/relationships/image" Target="../media/image41.png"/><Relationship Id="rId20" Type="http://schemas.openxmlformats.org/officeDocument/2006/relationships/image" Target="../media/image36.png"/><Relationship Id="rId41" Type="http://schemas.openxmlformats.org/officeDocument/2006/relationships/image" Target="../media/image44.png"/><Relationship Id="rId22" Type="http://schemas.openxmlformats.org/officeDocument/2006/relationships/image" Target="../media/image34.png"/><Relationship Id="rId21" Type="http://schemas.openxmlformats.org/officeDocument/2006/relationships/image" Target="../media/image25.png"/><Relationship Id="rId24" Type="http://schemas.openxmlformats.org/officeDocument/2006/relationships/image" Target="../media/image46.png"/><Relationship Id="rId23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8.png"/><Relationship Id="rId4" Type="http://schemas.openxmlformats.org/officeDocument/2006/relationships/image" Target="../media/image17.png"/><Relationship Id="rId9" Type="http://schemas.openxmlformats.org/officeDocument/2006/relationships/image" Target="../media/image30.png"/><Relationship Id="rId26" Type="http://schemas.openxmlformats.org/officeDocument/2006/relationships/image" Target="../media/image52.png"/><Relationship Id="rId25" Type="http://schemas.openxmlformats.org/officeDocument/2006/relationships/image" Target="../media/image48.png"/><Relationship Id="rId28" Type="http://schemas.openxmlformats.org/officeDocument/2006/relationships/image" Target="../media/image51.png"/><Relationship Id="rId27" Type="http://schemas.openxmlformats.org/officeDocument/2006/relationships/image" Target="../media/image35.png"/><Relationship Id="rId5" Type="http://schemas.openxmlformats.org/officeDocument/2006/relationships/image" Target="../media/image14.png"/><Relationship Id="rId6" Type="http://schemas.openxmlformats.org/officeDocument/2006/relationships/image" Target="../media/image11.png"/><Relationship Id="rId29" Type="http://schemas.openxmlformats.org/officeDocument/2006/relationships/image" Target="../media/image38.png"/><Relationship Id="rId7" Type="http://schemas.openxmlformats.org/officeDocument/2006/relationships/image" Target="../media/image21.png"/><Relationship Id="rId8" Type="http://schemas.openxmlformats.org/officeDocument/2006/relationships/image" Target="../media/image18.png"/><Relationship Id="rId31" Type="http://schemas.openxmlformats.org/officeDocument/2006/relationships/image" Target="../media/image39.png"/><Relationship Id="rId30" Type="http://schemas.openxmlformats.org/officeDocument/2006/relationships/image" Target="../media/image49.png"/><Relationship Id="rId11" Type="http://schemas.openxmlformats.org/officeDocument/2006/relationships/image" Target="../media/image24.png"/><Relationship Id="rId33" Type="http://schemas.openxmlformats.org/officeDocument/2006/relationships/image" Target="../media/image53.png"/><Relationship Id="rId10" Type="http://schemas.openxmlformats.org/officeDocument/2006/relationships/image" Target="../media/image16.png"/><Relationship Id="rId32" Type="http://schemas.openxmlformats.org/officeDocument/2006/relationships/image" Target="../media/image43.png"/><Relationship Id="rId13" Type="http://schemas.openxmlformats.org/officeDocument/2006/relationships/image" Target="../media/image20.png"/><Relationship Id="rId35" Type="http://schemas.openxmlformats.org/officeDocument/2006/relationships/image" Target="../media/image50.png"/><Relationship Id="rId12" Type="http://schemas.openxmlformats.org/officeDocument/2006/relationships/image" Target="../media/image19.png"/><Relationship Id="rId34" Type="http://schemas.openxmlformats.org/officeDocument/2006/relationships/image" Target="../media/image42.png"/><Relationship Id="rId15" Type="http://schemas.openxmlformats.org/officeDocument/2006/relationships/image" Target="../media/image15.png"/><Relationship Id="rId37" Type="http://schemas.openxmlformats.org/officeDocument/2006/relationships/image" Target="../media/image47.png"/><Relationship Id="rId14" Type="http://schemas.openxmlformats.org/officeDocument/2006/relationships/image" Target="../media/image29.png"/><Relationship Id="rId36" Type="http://schemas.openxmlformats.org/officeDocument/2006/relationships/image" Target="../media/image37.png"/><Relationship Id="rId17" Type="http://schemas.openxmlformats.org/officeDocument/2006/relationships/image" Target="../media/image31.png"/><Relationship Id="rId39" Type="http://schemas.openxmlformats.org/officeDocument/2006/relationships/image" Target="../media/image40.png"/><Relationship Id="rId16" Type="http://schemas.openxmlformats.org/officeDocument/2006/relationships/image" Target="../media/image32.png"/><Relationship Id="rId38" Type="http://schemas.openxmlformats.org/officeDocument/2006/relationships/image" Target="../media/image45.png"/><Relationship Id="rId19" Type="http://schemas.openxmlformats.org/officeDocument/2006/relationships/image" Target="../media/image27.png"/><Relationship Id="rId18" Type="http://schemas.openxmlformats.org/officeDocument/2006/relationships/image" Target="../media/image2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/>
          <p:nvPr/>
        </p:nvSpPr>
        <p:spPr>
          <a:xfrm rot="5400000">
            <a:off x="-1566000" y="1566000"/>
            <a:ext cx="10692000" cy="7560000"/>
          </a:xfrm>
          <a:custGeom>
            <a:rect b="b" l="l" r="r" t="t"/>
            <a:pathLst>
              <a:path extrusionOk="0" h="7560000" w="10692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4730" r="-4729" t="-3207"/>
            </a:stretch>
          </a:blipFill>
          <a:ln>
            <a:noFill/>
          </a:ln>
        </p:spPr>
      </p:sp>
      <p:sp>
        <p:nvSpPr>
          <p:cNvPr id="57" name="Google Shape;57;p7"/>
          <p:cNvSpPr/>
          <p:nvPr/>
        </p:nvSpPr>
        <p:spPr>
          <a:xfrm>
            <a:off x="4231168" y="0"/>
            <a:ext cx="3328832" cy="10692000"/>
          </a:xfrm>
          <a:custGeom>
            <a:rect b="b" l="l" r="r" t="t"/>
            <a:pathLst>
              <a:path extrusionOk="0" h="10692000" w="3328832">
                <a:moveTo>
                  <a:pt x="0" y="0"/>
                </a:moveTo>
                <a:lnTo>
                  <a:pt x="3328832" y="0"/>
                </a:lnTo>
                <a:lnTo>
                  <a:pt x="3328832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30000"/>
            </a:blip>
            <a:stretch>
              <a:fillRect b="0" l="0" r="-80668" t="0"/>
            </a:stretch>
          </a:blipFill>
          <a:ln>
            <a:noFill/>
          </a:ln>
        </p:spPr>
      </p:sp>
      <p:sp>
        <p:nvSpPr>
          <p:cNvPr id="58" name="Google Shape;58;p7"/>
          <p:cNvSpPr/>
          <p:nvPr/>
        </p:nvSpPr>
        <p:spPr>
          <a:xfrm flipH="1">
            <a:off x="0" y="0"/>
            <a:ext cx="3328832" cy="10692000"/>
          </a:xfrm>
          <a:custGeom>
            <a:rect b="b" l="l" r="r" t="t"/>
            <a:pathLst>
              <a:path extrusionOk="0" h="10692000" w="3328832">
                <a:moveTo>
                  <a:pt x="3328832" y="0"/>
                </a:moveTo>
                <a:lnTo>
                  <a:pt x="0" y="0"/>
                </a:lnTo>
                <a:lnTo>
                  <a:pt x="0" y="10692000"/>
                </a:lnTo>
                <a:lnTo>
                  <a:pt x="3328832" y="10692000"/>
                </a:lnTo>
                <a:lnTo>
                  <a:pt x="3328832" y="0"/>
                </a:lnTo>
                <a:close/>
              </a:path>
            </a:pathLst>
          </a:custGeom>
          <a:blipFill rotWithShape="1">
            <a:blip r:embed="rId4">
              <a:alphaModFix amt="30000"/>
            </a:blip>
            <a:stretch>
              <a:fillRect b="0" l="0" r="-80668" t="0"/>
            </a:stretch>
          </a:blipFill>
          <a:ln>
            <a:noFill/>
          </a:ln>
        </p:spPr>
      </p:sp>
      <p:sp>
        <p:nvSpPr>
          <p:cNvPr id="59" name="Google Shape;59;p7"/>
          <p:cNvSpPr txBox="1"/>
          <p:nvPr/>
        </p:nvSpPr>
        <p:spPr>
          <a:xfrm rot="-523493">
            <a:off x="-67312" y="416341"/>
            <a:ext cx="6358573" cy="19807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545" u="none" cap="none" strike="noStrike">
                <a:solidFill>
                  <a:srgbClr val="79CFFC"/>
                </a:solidFill>
                <a:latin typeface="Archivo Black"/>
                <a:ea typeface="Archivo Black"/>
                <a:cs typeface="Archivo Black"/>
                <a:sym typeface="Archivo Black"/>
              </a:rPr>
              <a:t>CYBER</a:t>
            </a:r>
            <a:endParaRPr/>
          </a:p>
        </p:txBody>
      </p:sp>
      <p:sp>
        <p:nvSpPr>
          <p:cNvPr id="60" name="Google Shape;60;p7"/>
          <p:cNvSpPr txBox="1"/>
          <p:nvPr/>
        </p:nvSpPr>
        <p:spPr>
          <a:xfrm rot="-523493">
            <a:off x="1234064" y="1499388"/>
            <a:ext cx="6358573" cy="19807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545" u="none" cap="none" strike="noStrike">
                <a:solidFill>
                  <a:srgbClr val="CAA2FD"/>
                </a:solidFill>
                <a:latin typeface="Archivo Black"/>
                <a:ea typeface="Archivo Black"/>
                <a:cs typeface="Archivo Black"/>
                <a:sym typeface="Archivo Black"/>
              </a:rPr>
              <a:t>WEEK</a:t>
            </a:r>
            <a:endParaRPr/>
          </a:p>
        </p:txBody>
      </p:sp>
      <p:sp>
        <p:nvSpPr>
          <p:cNvPr id="61" name="Google Shape;61;p7"/>
          <p:cNvSpPr/>
          <p:nvPr/>
        </p:nvSpPr>
        <p:spPr>
          <a:xfrm>
            <a:off x="0" y="2291596"/>
            <a:ext cx="7560000" cy="8400404"/>
          </a:xfrm>
          <a:custGeom>
            <a:rect b="b" l="l" r="r" t="t"/>
            <a:pathLst>
              <a:path extrusionOk="0" h="8400404" w="7560000">
                <a:moveTo>
                  <a:pt x="0" y="0"/>
                </a:moveTo>
                <a:lnTo>
                  <a:pt x="7560000" y="0"/>
                </a:lnTo>
                <a:lnTo>
                  <a:pt x="7560000" y="8400404"/>
                </a:lnTo>
                <a:lnTo>
                  <a:pt x="0" y="84004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980" l="-41853" r="-33118" t="0"/>
            </a:stretch>
          </a:blipFill>
          <a:ln>
            <a:noFill/>
          </a:ln>
        </p:spPr>
      </p:sp>
      <p:sp>
        <p:nvSpPr>
          <p:cNvPr id="62" name="Google Shape;62;p7"/>
          <p:cNvSpPr/>
          <p:nvPr/>
        </p:nvSpPr>
        <p:spPr>
          <a:xfrm>
            <a:off x="471942" y="8056555"/>
            <a:ext cx="6616116" cy="2635445"/>
          </a:xfrm>
          <a:custGeom>
            <a:rect b="b" l="l" r="r" t="t"/>
            <a:pathLst>
              <a:path extrusionOk="0" h="2635445" w="6616116">
                <a:moveTo>
                  <a:pt x="0" y="0"/>
                </a:moveTo>
                <a:lnTo>
                  <a:pt x="6616116" y="0"/>
                </a:lnTo>
                <a:lnTo>
                  <a:pt x="6616116" y="2635445"/>
                </a:lnTo>
                <a:lnTo>
                  <a:pt x="0" y="26354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50720" l="0" r="0" t="0"/>
            </a:stretch>
          </a:blipFill>
          <a:ln>
            <a:noFill/>
          </a:ln>
        </p:spPr>
      </p:sp>
      <p:sp>
        <p:nvSpPr>
          <p:cNvPr id="63" name="Google Shape;63;p7"/>
          <p:cNvSpPr/>
          <p:nvPr/>
        </p:nvSpPr>
        <p:spPr>
          <a:xfrm>
            <a:off x="6187320" y="3185566"/>
            <a:ext cx="1233360" cy="1962805"/>
          </a:xfrm>
          <a:custGeom>
            <a:rect b="b" l="l" r="r" t="t"/>
            <a:pathLst>
              <a:path extrusionOk="0" h="1962805" w="1233360">
                <a:moveTo>
                  <a:pt x="0" y="0"/>
                </a:moveTo>
                <a:lnTo>
                  <a:pt x="1233360" y="0"/>
                </a:lnTo>
                <a:lnTo>
                  <a:pt x="1233360" y="1962804"/>
                </a:lnTo>
                <a:lnTo>
                  <a:pt x="0" y="19628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4" name="Google Shape;64;p7"/>
          <p:cNvSpPr/>
          <p:nvPr/>
        </p:nvSpPr>
        <p:spPr>
          <a:xfrm rot="754193">
            <a:off x="6276561" y="228561"/>
            <a:ext cx="1054878" cy="1054878"/>
          </a:xfrm>
          <a:custGeom>
            <a:rect b="b" l="l" r="r" t="t"/>
            <a:pathLst>
              <a:path extrusionOk="0" h="1054878" w="1054878">
                <a:moveTo>
                  <a:pt x="0" y="0"/>
                </a:moveTo>
                <a:lnTo>
                  <a:pt x="1054878" y="0"/>
                </a:lnTo>
                <a:lnTo>
                  <a:pt x="1054878" y="1054878"/>
                </a:lnTo>
                <a:lnTo>
                  <a:pt x="0" y="10548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5" name="Google Shape;65;p7"/>
          <p:cNvSpPr/>
          <p:nvPr/>
        </p:nvSpPr>
        <p:spPr>
          <a:xfrm>
            <a:off x="870601" y="2710627"/>
            <a:ext cx="943662" cy="1093877"/>
          </a:xfrm>
          <a:custGeom>
            <a:rect b="b" l="l" r="r" t="t"/>
            <a:pathLst>
              <a:path extrusionOk="0" h="1093877" w="943662">
                <a:moveTo>
                  <a:pt x="0" y="0"/>
                </a:moveTo>
                <a:lnTo>
                  <a:pt x="943662" y="0"/>
                </a:lnTo>
                <a:lnTo>
                  <a:pt x="943662" y="1093877"/>
                </a:lnTo>
                <a:lnTo>
                  <a:pt x="0" y="10938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6" name="Google Shape;66;p7"/>
          <p:cNvSpPr/>
          <p:nvPr/>
        </p:nvSpPr>
        <p:spPr>
          <a:xfrm>
            <a:off x="187884" y="207489"/>
            <a:ext cx="823415" cy="791903"/>
          </a:xfrm>
          <a:custGeom>
            <a:rect b="b" l="l" r="r" t="t"/>
            <a:pathLst>
              <a:path extrusionOk="0" h="791903" w="823415">
                <a:moveTo>
                  <a:pt x="0" y="0"/>
                </a:moveTo>
                <a:lnTo>
                  <a:pt x="823414" y="0"/>
                </a:lnTo>
                <a:lnTo>
                  <a:pt x="823414" y="791903"/>
                </a:lnTo>
                <a:lnTo>
                  <a:pt x="0" y="7919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7" name="Google Shape;67;p7"/>
          <p:cNvSpPr txBox="1"/>
          <p:nvPr/>
        </p:nvSpPr>
        <p:spPr>
          <a:xfrm rot="92767">
            <a:off x="2521364" y="4713316"/>
            <a:ext cx="2512815" cy="6617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99" u="none" cap="none" strike="noStrik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BUNDLE DEALS</a:t>
            </a:r>
            <a:endParaRPr/>
          </a:p>
        </p:txBody>
      </p:sp>
      <p:sp>
        <p:nvSpPr>
          <p:cNvPr id="68" name="Google Shape;68;p7"/>
          <p:cNvSpPr txBox="1"/>
          <p:nvPr/>
        </p:nvSpPr>
        <p:spPr>
          <a:xfrm rot="92767">
            <a:off x="2521364" y="4196518"/>
            <a:ext cx="2512815" cy="6617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99" u="none" cap="none" strike="noStrik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SUPER SALE</a:t>
            </a:r>
            <a:endParaRPr/>
          </a:p>
        </p:txBody>
      </p:sp>
      <p:sp>
        <p:nvSpPr>
          <p:cNvPr id="69" name="Google Shape;69;p7"/>
          <p:cNvSpPr txBox="1"/>
          <p:nvPr/>
        </p:nvSpPr>
        <p:spPr>
          <a:xfrm>
            <a:off x="1629670" y="8813791"/>
            <a:ext cx="4300661" cy="13754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64" u="none" cap="none" strike="noStrike">
                <a:solidFill>
                  <a:srgbClr val="7339AC"/>
                </a:solidFill>
                <a:latin typeface="Tomorrow"/>
                <a:ea typeface="Tomorrow"/>
                <a:cs typeface="Tomorrow"/>
                <a:sym typeface="Tomorrow"/>
              </a:rPr>
              <a:t>DISCOUNT</a:t>
            </a:r>
            <a:endParaRPr/>
          </a:p>
          <a:p>
            <a:pPr indent="0" lvl="0" marL="0" marR="0" rtl="0" algn="ctr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64" u="none" cap="none" strike="noStrike">
                <a:solidFill>
                  <a:srgbClr val="7339AC"/>
                </a:solidFill>
                <a:latin typeface="Tomorrow"/>
                <a:ea typeface="Tomorrow"/>
                <a:cs typeface="Tomorrow"/>
                <a:sym typeface="Tomorrow"/>
              </a:rPr>
              <a:t>UP TO 70% OFF</a:t>
            </a:r>
            <a:endParaRPr/>
          </a:p>
          <a:p>
            <a:pPr indent="0" lvl="0" marL="0" marR="0" rtl="0" algn="ctr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64" u="none" cap="none" strike="noStrike">
                <a:solidFill>
                  <a:srgbClr val="7339AC"/>
                </a:solidFill>
                <a:latin typeface="Tomorrow"/>
                <a:ea typeface="Tomorrow"/>
                <a:cs typeface="Tomorrow"/>
                <a:sym typeface="Tomorrow"/>
              </a:rPr>
              <a:t>ON SELECTED ITEMS!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1010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8"/>
          <p:cNvSpPr/>
          <p:nvPr/>
        </p:nvSpPr>
        <p:spPr>
          <a:xfrm>
            <a:off x="0" y="1976387"/>
            <a:ext cx="7560000" cy="6544452"/>
          </a:xfrm>
          <a:custGeom>
            <a:rect b="b" l="l" r="r" t="t"/>
            <a:pathLst>
              <a:path extrusionOk="0" h="6544452" w="7560000">
                <a:moveTo>
                  <a:pt x="0" y="0"/>
                </a:moveTo>
                <a:lnTo>
                  <a:pt x="7560000" y="0"/>
                </a:lnTo>
                <a:lnTo>
                  <a:pt x="7560000" y="6544452"/>
                </a:lnTo>
                <a:lnTo>
                  <a:pt x="0" y="65444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6511" r="-13335" t="0"/>
            </a:stretch>
          </a:blipFill>
          <a:ln>
            <a:noFill/>
          </a:ln>
        </p:spPr>
      </p:sp>
      <p:grpSp>
        <p:nvGrpSpPr>
          <p:cNvPr id="75" name="Google Shape;75;p8"/>
          <p:cNvGrpSpPr/>
          <p:nvPr/>
        </p:nvGrpSpPr>
        <p:grpSpPr>
          <a:xfrm>
            <a:off x="2254372" y="9081279"/>
            <a:ext cx="3051256" cy="828180"/>
            <a:chOff x="0" y="-9525"/>
            <a:chExt cx="1093501" cy="296801"/>
          </a:xfrm>
        </p:grpSpPr>
        <p:sp>
          <p:nvSpPr>
            <p:cNvPr id="76" name="Google Shape;76;p8"/>
            <p:cNvSpPr/>
            <p:nvPr/>
          </p:nvSpPr>
          <p:spPr>
            <a:xfrm>
              <a:off x="0" y="0"/>
              <a:ext cx="1093501" cy="287276"/>
            </a:xfrm>
            <a:custGeom>
              <a:rect b="b" l="l" r="r" t="t"/>
              <a:pathLst>
                <a:path extrusionOk="0" h="287276" w="1093501">
                  <a:moveTo>
                    <a:pt x="143638" y="0"/>
                  </a:moveTo>
                  <a:lnTo>
                    <a:pt x="949863" y="0"/>
                  </a:lnTo>
                  <a:cubicBezTo>
                    <a:pt x="1029192" y="0"/>
                    <a:pt x="1093501" y="64309"/>
                    <a:pt x="1093501" y="143638"/>
                  </a:cubicBezTo>
                  <a:lnTo>
                    <a:pt x="1093501" y="143638"/>
                  </a:lnTo>
                  <a:cubicBezTo>
                    <a:pt x="1093501" y="222967"/>
                    <a:pt x="1029192" y="287276"/>
                    <a:pt x="949863" y="287276"/>
                  </a:cubicBezTo>
                  <a:lnTo>
                    <a:pt x="143638" y="287276"/>
                  </a:lnTo>
                  <a:cubicBezTo>
                    <a:pt x="64309" y="287276"/>
                    <a:pt x="0" y="222967"/>
                    <a:pt x="0" y="143638"/>
                  </a:cubicBezTo>
                  <a:lnTo>
                    <a:pt x="0" y="143638"/>
                  </a:lnTo>
                  <a:cubicBezTo>
                    <a:pt x="0" y="64309"/>
                    <a:pt x="64309" y="0"/>
                    <a:pt x="14363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 txBox="1"/>
            <p:nvPr/>
          </p:nvSpPr>
          <p:spPr>
            <a:xfrm>
              <a:off x="0" y="-9525"/>
              <a:ext cx="1093501" cy="2968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8" name="Google Shape;78;p8"/>
          <p:cNvSpPr txBox="1"/>
          <p:nvPr/>
        </p:nvSpPr>
        <p:spPr>
          <a:xfrm>
            <a:off x="2254372" y="9326357"/>
            <a:ext cx="3051256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FFFFFF"/>
                </a:solidFill>
                <a:latin typeface="Tomorrow"/>
                <a:ea typeface="Tomorrow"/>
                <a:cs typeface="Tomorrow"/>
                <a:sym typeface="Tomorrow"/>
              </a:rPr>
              <a:t>SHOP NOW</a:t>
            </a:r>
            <a:endParaRPr/>
          </a:p>
        </p:txBody>
      </p:sp>
      <p:sp>
        <p:nvSpPr>
          <p:cNvPr id="79" name="Google Shape;79;p8"/>
          <p:cNvSpPr txBox="1"/>
          <p:nvPr/>
        </p:nvSpPr>
        <p:spPr>
          <a:xfrm>
            <a:off x="862274" y="8150448"/>
            <a:ext cx="5835452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Tomorrow"/>
                <a:ea typeface="Tomorrow"/>
                <a:cs typeface="Tomorrow"/>
                <a:sym typeface="Tomorrow"/>
              </a:rPr>
              <a:t>DISCOUNT UP TO 70% OFF ON SELECTED ITEMS!</a:t>
            </a:r>
            <a:endParaRPr/>
          </a:p>
        </p:txBody>
      </p:sp>
      <p:sp>
        <p:nvSpPr>
          <p:cNvPr id="80" name="Google Shape;80;p8"/>
          <p:cNvSpPr txBox="1"/>
          <p:nvPr/>
        </p:nvSpPr>
        <p:spPr>
          <a:xfrm>
            <a:off x="600714" y="432150"/>
            <a:ext cx="6358573" cy="2045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345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CYBER</a:t>
            </a:r>
            <a:endParaRPr/>
          </a:p>
        </p:txBody>
      </p:sp>
      <p:sp>
        <p:nvSpPr>
          <p:cNvPr id="81" name="Google Shape;81;p8"/>
          <p:cNvSpPr txBox="1"/>
          <p:nvPr/>
        </p:nvSpPr>
        <p:spPr>
          <a:xfrm>
            <a:off x="704451" y="1731962"/>
            <a:ext cx="6151098" cy="22542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99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WEEK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9"/>
          <p:cNvGrpSpPr/>
          <p:nvPr/>
        </p:nvGrpSpPr>
        <p:grpSpPr>
          <a:xfrm>
            <a:off x="1048183" y="472118"/>
            <a:ext cx="5463633" cy="10808089"/>
            <a:chOff x="0" y="0"/>
            <a:chExt cx="2620010" cy="5182870"/>
          </a:xfrm>
        </p:grpSpPr>
        <p:sp>
          <p:nvSpPr>
            <p:cNvPr id="87" name="Google Shape;87;p9"/>
            <p:cNvSpPr/>
            <p:nvPr/>
          </p:nvSpPr>
          <p:spPr>
            <a:xfrm>
              <a:off x="53340" y="25400"/>
              <a:ext cx="2513330" cy="5132070"/>
            </a:xfrm>
            <a:custGeom>
              <a:rect b="b" l="l" r="r" t="t"/>
              <a:pathLst>
                <a:path extrusionOk="0" h="5132070" w="251333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9"/>
            <p:cNvSpPr/>
            <p:nvPr/>
          </p:nvSpPr>
          <p:spPr>
            <a:xfrm>
              <a:off x="185420" y="156210"/>
              <a:ext cx="2251710" cy="4876800"/>
            </a:xfrm>
            <a:custGeom>
              <a:rect b="b" l="l" r="r" t="t"/>
              <a:pathLst>
                <a:path extrusionOk="0" h="4876800" w="225171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-91707" r="-91707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9"/>
            <p:cNvSpPr/>
            <p:nvPr/>
          </p:nvSpPr>
          <p:spPr>
            <a:xfrm>
              <a:off x="1121410" y="198120"/>
              <a:ext cx="347980" cy="43180"/>
            </a:xfrm>
            <a:custGeom>
              <a:rect b="b" l="l" r="r" t="t"/>
              <a:pathLst>
                <a:path extrusionOk="0" h="43180" w="3479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9"/>
            <p:cNvSpPr/>
            <p:nvPr/>
          </p:nvSpPr>
          <p:spPr>
            <a:xfrm>
              <a:off x="1578312" y="187909"/>
              <a:ext cx="66636" cy="63602"/>
            </a:xfrm>
            <a:custGeom>
              <a:rect b="b" l="l" r="r" t="t"/>
              <a:pathLst>
                <a:path extrusionOk="0" h="63602" w="66636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9"/>
            <p:cNvSpPr/>
            <p:nvPr/>
          </p:nvSpPr>
          <p:spPr>
            <a:xfrm>
              <a:off x="0" y="685800"/>
              <a:ext cx="27940" cy="213360"/>
            </a:xfrm>
            <a:custGeom>
              <a:rect b="b" l="l" r="r" t="t"/>
              <a:pathLst>
                <a:path extrusionOk="0" h="213360" w="2794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9"/>
            <p:cNvSpPr/>
            <p:nvPr/>
          </p:nvSpPr>
          <p:spPr>
            <a:xfrm>
              <a:off x="0" y="1057910"/>
              <a:ext cx="27940" cy="384810"/>
            </a:xfrm>
            <a:custGeom>
              <a:rect b="b" l="l" r="r" t="t"/>
              <a:pathLst>
                <a:path extrusionOk="0" h="384810" w="2794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9"/>
            <p:cNvSpPr/>
            <p:nvPr/>
          </p:nvSpPr>
          <p:spPr>
            <a:xfrm>
              <a:off x="0" y="1526540"/>
              <a:ext cx="27940" cy="386080"/>
            </a:xfrm>
            <a:custGeom>
              <a:rect b="b" l="l" r="r" t="t"/>
              <a:pathLst>
                <a:path extrusionOk="0" h="386080" w="2794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>
              <a:off x="2592070" y="1184910"/>
              <a:ext cx="27940" cy="618490"/>
            </a:xfrm>
            <a:custGeom>
              <a:rect b="b" l="l" r="r" t="t"/>
              <a:pathLst>
                <a:path extrusionOk="0" h="618490" w="2794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9"/>
            <p:cNvSpPr/>
            <p:nvPr/>
          </p:nvSpPr>
          <p:spPr>
            <a:xfrm>
              <a:off x="27940" y="0"/>
              <a:ext cx="2564130" cy="5182870"/>
            </a:xfrm>
            <a:custGeom>
              <a:rect b="b" l="l" r="r" t="t"/>
              <a:pathLst>
                <a:path extrusionOk="0" h="5182870" w="256413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" name="Google Shape;96;p9"/>
          <p:cNvGrpSpPr/>
          <p:nvPr/>
        </p:nvGrpSpPr>
        <p:grpSpPr>
          <a:xfrm>
            <a:off x="2503146" y="9300143"/>
            <a:ext cx="2553707" cy="693134"/>
            <a:chOff x="0" y="-9525"/>
            <a:chExt cx="1093501" cy="296801"/>
          </a:xfrm>
        </p:grpSpPr>
        <p:sp>
          <p:nvSpPr>
            <p:cNvPr id="97" name="Google Shape;97;p9"/>
            <p:cNvSpPr/>
            <p:nvPr/>
          </p:nvSpPr>
          <p:spPr>
            <a:xfrm>
              <a:off x="0" y="0"/>
              <a:ext cx="1093501" cy="287276"/>
            </a:xfrm>
            <a:custGeom>
              <a:rect b="b" l="l" r="r" t="t"/>
              <a:pathLst>
                <a:path extrusionOk="0" h="287276" w="1093501">
                  <a:moveTo>
                    <a:pt x="143638" y="0"/>
                  </a:moveTo>
                  <a:lnTo>
                    <a:pt x="949863" y="0"/>
                  </a:lnTo>
                  <a:cubicBezTo>
                    <a:pt x="1029192" y="0"/>
                    <a:pt x="1093501" y="64309"/>
                    <a:pt x="1093501" y="143638"/>
                  </a:cubicBezTo>
                  <a:lnTo>
                    <a:pt x="1093501" y="143638"/>
                  </a:lnTo>
                  <a:cubicBezTo>
                    <a:pt x="1093501" y="222967"/>
                    <a:pt x="1029192" y="287276"/>
                    <a:pt x="949863" y="287276"/>
                  </a:cubicBezTo>
                  <a:lnTo>
                    <a:pt x="143638" y="287276"/>
                  </a:lnTo>
                  <a:cubicBezTo>
                    <a:pt x="64309" y="287276"/>
                    <a:pt x="0" y="222967"/>
                    <a:pt x="0" y="143638"/>
                  </a:cubicBezTo>
                  <a:lnTo>
                    <a:pt x="0" y="143638"/>
                  </a:lnTo>
                  <a:cubicBezTo>
                    <a:pt x="0" y="64309"/>
                    <a:pt x="64309" y="0"/>
                    <a:pt x="14363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9"/>
            <p:cNvSpPr txBox="1"/>
            <p:nvPr/>
          </p:nvSpPr>
          <p:spPr>
            <a:xfrm>
              <a:off x="0" y="-9525"/>
              <a:ext cx="1093501" cy="2968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9" name="Google Shape;99;p9"/>
          <p:cNvSpPr/>
          <p:nvPr/>
        </p:nvSpPr>
        <p:spPr>
          <a:xfrm>
            <a:off x="5207316" y="7417361"/>
            <a:ext cx="2001278" cy="2001278"/>
          </a:xfrm>
          <a:custGeom>
            <a:rect b="b" l="l" r="r" t="t"/>
            <a:pathLst>
              <a:path extrusionOk="0" h="2001278" w="2001278">
                <a:moveTo>
                  <a:pt x="0" y="0"/>
                </a:moveTo>
                <a:lnTo>
                  <a:pt x="2001278" y="0"/>
                </a:lnTo>
                <a:lnTo>
                  <a:pt x="2001278" y="2001278"/>
                </a:lnTo>
                <a:lnTo>
                  <a:pt x="0" y="20012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0" name="Google Shape;100;p9"/>
          <p:cNvSpPr/>
          <p:nvPr/>
        </p:nvSpPr>
        <p:spPr>
          <a:xfrm>
            <a:off x="521947" y="900000"/>
            <a:ext cx="4270638" cy="3657219"/>
          </a:xfrm>
          <a:custGeom>
            <a:rect b="b" l="l" r="r" t="t"/>
            <a:pathLst>
              <a:path extrusionOk="0" h="3657219" w="4270638">
                <a:moveTo>
                  <a:pt x="0" y="0"/>
                </a:moveTo>
                <a:lnTo>
                  <a:pt x="4270638" y="0"/>
                </a:lnTo>
                <a:lnTo>
                  <a:pt x="4270638" y="3657219"/>
                </a:lnTo>
                <a:lnTo>
                  <a:pt x="0" y="36572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1" name="Google Shape;101;p9"/>
          <p:cNvSpPr txBox="1"/>
          <p:nvPr/>
        </p:nvSpPr>
        <p:spPr>
          <a:xfrm rot="-1138339">
            <a:off x="345379" y="2166957"/>
            <a:ext cx="4669607" cy="896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6799" u="none" cap="none" strike="noStrike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CYBER WEEK</a:t>
            </a:r>
            <a:endParaRPr/>
          </a:p>
        </p:txBody>
      </p:sp>
      <p:sp>
        <p:nvSpPr>
          <p:cNvPr id="102" name="Google Shape;102;p9"/>
          <p:cNvSpPr txBox="1"/>
          <p:nvPr/>
        </p:nvSpPr>
        <p:spPr>
          <a:xfrm>
            <a:off x="2503146" y="9503705"/>
            <a:ext cx="2553707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99" u="none" cap="none" strike="noStrike">
                <a:solidFill>
                  <a:srgbClr val="FFFFFF"/>
                </a:solidFill>
                <a:latin typeface="Tomorrow"/>
                <a:ea typeface="Tomorrow"/>
                <a:cs typeface="Tomorrow"/>
                <a:sym typeface="Tomorrow"/>
              </a:rPr>
              <a:t>SHOP NOW</a:t>
            </a:r>
            <a:endParaRPr/>
          </a:p>
        </p:txBody>
      </p:sp>
      <p:sp>
        <p:nvSpPr>
          <p:cNvPr id="103" name="Google Shape;103;p9"/>
          <p:cNvSpPr txBox="1"/>
          <p:nvPr/>
        </p:nvSpPr>
        <p:spPr>
          <a:xfrm>
            <a:off x="5311769" y="7815892"/>
            <a:ext cx="17925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70%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OFF</a:t>
            </a:r>
            <a:endParaRPr/>
          </a:p>
        </p:txBody>
      </p:sp>
      <p:sp>
        <p:nvSpPr>
          <p:cNvPr id="104" name="Google Shape;104;p9"/>
          <p:cNvSpPr txBox="1"/>
          <p:nvPr/>
        </p:nvSpPr>
        <p:spPr>
          <a:xfrm rot="-1138339">
            <a:off x="345894" y="3145071"/>
            <a:ext cx="4669607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3499" u="none" cap="none" strike="noStrike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BUNDLE DEALS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0"/>
          <p:cNvGrpSpPr/>
          <p:nvPr/>
        </p:nvGrpSpPr>
        <p:grpSpPr>
          <a:xfrm>
            <a:off x="1048183" y="472118"/>
            <a:ext cx="5463633" cy="10808089"/>
            <a:chOff x="0" y="0"/>
            <a:chExt cx="2620010" cy="5182870"/>
          </a:xfrm>
        </p:grpSpPr>
        <p:sp>
          <p:nvSpPr>
            <p:cNvPr id="110" name="Google Shape;110;p10"/>
            <p:cNvSpPr/>
            <p:nvPr/>
          </p:nvSpPr>
          <p:spPr>
            <a:xfrm>
              <a:off x="53340" y="25400"/>
              <a:ext cx="2513330" cy="5132070"/>
            </a:xfrm>
            <a:custGeom>
              <a:rect b="b" l="l" r="r" t="t"/>
              <a:pathLst>
                <a:path extrusionOk="0" h="5132070" w="251333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0"/>
            <p:cNvSpPr/>
            <p:nvPr/>
          </p:nvSpPr>
          <p:spPr>
            <a:xfrm>
              <a:off x="185420" y="156210"/>
              <a:ext cx="2251710" cy="4876800"/>
            </a:xfrm>
            <a:custGeom>
              <a:rect b="b" l="l" r="r" t="t"/>
              <a:pathLst>
                <a:path extrusionOk="0" h="4876800" w="225171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-91707" r="-91707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0"/>
            <p:cNvSpPr/>
            <p:nvPr/>
          </p:nvSpPr>
          <p:spPr>
            <a:xfrm>
              <a:off x="1121410" y="198120"/>
              <a:ext cx="347980" cy="43180"/>
            </a:xfrm>
            <a:custGeom>
              <a:rect b="b" l="l" r="r" t="t"/>
              <a:pathLst>
                <a:path extrusionOk="0" h="43180" w="3479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0"/>
            <p:cNvSpPr/>
            <p:nvPr/>
          </p:nvSpPr>
          <p:spPr>
            <a:xfrm>
              <a:off x="1578312" y="187909"/>
              <a:ext cx="66636" cy="63602"/>
            </a:xfrm>
            <a:custGeom>
              <a:rect b="b" l="l" r="r" t="t"/>
              <a:pathLst>
                <a:path extrusionOk="0" h="63602" w="66636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0"/>
            <p:cNvSpPr/>
            <p:nvPr/>
          </p:nvSpPr>
          <p:spPr>
            <a:xfrm>
              <a:off x="0" y="685800"/>
              <a:ext cx="27940" cy="213360"/>
            </a:xfrm>
            <a:custGeom>
              <a:rect b="b" l="l" r="r" t="t"/>
              <a:pathLst>
                <a:path extrusionOk="0" h="213360" w="2794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0"/>
            <p:cNvSpPr/>
            <p:nvPr/>
          </p:nvSpPr>
          <p:spPr>
            <a:xfrm>
              <a:off x="0" y="1057910"/>
              <a:ext cx="27940" cy="384810"/>
            </a:xfrm>
            <a:custGeom>
              <a:rect b="b" l="l" r="r" t="t"/>
              <a:pathLst>
                <a:path extrusionOk="0" h="384810" w="2794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0"/>
            <p:cNvSpPr/>
            <p:nvPr/>
          </p:nvSpPr>
          <p:spPr>
            <a:xfrm>
              <a:off x="0" y="1526540"/>
              <a:ext cx="27940" cy="386080"/>
            </a:xfrm>
            <a:custGeom>
              <a:rect b="b" l="l" r="r" t="t"/>
              <a:pathLst>
                <a:path extrusionOk="0" h="386080" w="2794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0"/>
            <p:cNvSpPr/>
            <p:nvPr/>
          </p:nvSpPr>
          <p:spPr>
            <a:xfrm>
              <a:off x="2592070" y="1184910"/>
              <a:ext cx="27940" cy="618490"/>
            </a:xfrm>
            <a:custGeom>
              <a:rect b="b" l="l" r="r" t="t"/>
              <a:pathLst>
                <a:path extrusionOk="0" h="618490" w="2794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0"/>
            <p:cNvSpPr/>
            <p:nvPr/>
          </p:nvSpPr>
          <p:spPr>
            <a:xfrm>
              <a:off x="27940" y="0"/>
              <a:ext cx="2564130" cy="5182870"/>
            </a:xfrm>
            <a:custGeom>
              <a:rect b="b" l="l" r="r" t="t"/>
              <a:pathLst>
                <a:path extrusionOk="0" h="5182870" w="256413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" name="Google Shape;119;p10"/>
          <p:cNvGrpSpPr/>
          <p:nvPr/>
        </p:nvGrpSpPr>
        <p:grpSpPr>
          <a:xfrm>
            <a:off x="2503146" y="9300143"/>
            <a:ext cx="2553707" cy="693134"/>
            <a:chOff x="0" y="-9525"/>
            <a:chExt cx="1093501" cy="296801"/>
          </a:xfrm>
        </p:grpSpPr>
        <p:sp>
          <p:nvSpPr>
            <p:cNvPr id="120" name="Google Shape;120;p10"/>
            <p:cNvSpPr/>
            <p:nvPr/>
          </p:nvSpPr>
          <p:spPr>
            <a:xfrm>
              <a:off x="0" y="0"/>
              <a:ext cx="1093501" cy="287276"/>
            </a:xfrm>
            <a:custGeom>
              <a:rect b="b" l="l" r="r" t="t"/>
              <a:pathLst>
                <a:path extrusionOk="0" h="287276" w="1093501">
                  <a:moveTo>
                    <a:pt x="143638" y="0"/>
                  </a:moveTo>
                  <a:lnTo>
                    <a:pt x="949863" y="0"/>
                  </a:lnTo>
                  <a:cubicBezTo>
                    <a:pt x="1029192" y="0"/>
                    <a:pt x="1093501" y="64309"/>
                    <a:pt x="1093501" y="143638"/>
                  </a:cubicBezTo>
                  <a:lnTo>
                    <a:pt x="1093501" y="143638"/>
                  </a:lnTo>
                  <a:cubicBezTo>
                    <a:pt x="1093501" y="222967"/>
                    <a:pt x="1029192" y="287276"/>
                    <a:pt x="949863" y="287276"/>
                  </a:cubicBezTo>
                  <a:lnTo>
                    <a:pt x="143638" y="287276"/>
                  </a:lnTo>
                  <a:cubicBezTo>
                    <a:pt x="64309" y="287276"/>
                    <a:pt x="0" y="222967"/>
                    <a:pt x="0" y="143638"/>
                  </a:cubicBezTo>
                  <a:lnTo>
                    <a:pt x="0" y="143638"/>
                  </a:lnTo>
                  <a:cubicBezTo>
                    <a:pt x="0" y="64309"/>
                    <a:pt x="64309" y="0"/>
                    <a:pt x="14363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0"/>
            <p:cNvSpPr txBox="1"/>
            <p:nvPr/>
          </p:nvSpPr>
          <p:spPr>
            <a:xfrm>
              <a:off x="0" y="-9525"/>
              <a:ext cx="1093501" cy="2968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2" name="Google Shape;122;p10"/>
          <p:cNvSpPr/>
          <p:nvPr/>
        </p:nvSpPr>
        <p:spPr>
          <a:xfrm>
            <a:off x="5207316" y="7417361"/>
            <a:ext cx="2001278" cy="2001278"/>
          </a:xfrm>
          <a:custGeom>
            <a:rect b="b" l="l" r="r" t="t"/>
            <a:pathLst>
              <a:path extrusionOk="0" h="2001278" w="2001278">
                <a:moveTo>
                  <a:pt x="0" y="0"/>
                </a:moveTo>
                <a:lnTo>
                  <a:pt x="2001278" y="0"/>
                </a:lnTo>
                <a:lnTo>
                  <a:pt x="2001278" y="2001278"/>
                </a:lnTo>
                <a:lnTo>
                  <a:pt x="0" y="20012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3" name="Google Shape;123;p10"/>
          <p:cNvSpPr/>
          <p:nvPr/>
        </p:nvSpPr>
        <p:spPr>
          <a:xfrm>
            <a:off x="521947" y="900000"/>
            <a:ext cx="4270638" cy="3657219"/>
          </a:xfrm>
          <a:custGeom>
            <a:rect b="b" l="l" r="r" t="t"/>
            <a:pathLst>
              <a:path extrusionOk="0" h="3657219" w="4270638">
                <a:moveTo>
                  <a:pt x="0" y="0"/>
                </a:moveTo>
                <a:lnTo>
                  <a:pt x="4270638" y="0"/>
                </a:lnTo>
                <a:lnTo>
                  <a:pt x="4270638" y="3657219"/>
                </a:lnTo>
                <a:lnTo>
                  <a:pt x="0" y="36572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4" name="Google Shape;124;p10"/>
          <p:cNvSpPr txBox="1"/>
          <p:nvPr/>
        </p:nvSpPr>
        <p:spPr>
          <a:xfrm rot="-1138339">
            <a:off x="345379" y="2166957"/>
            <a:ext cx="4669607" cy="896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6799" u="none" cap="none" strike="noStrike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CYBER WEEK</a:t>
            </a:r>
            <a:endParaRPr/>
          </a:p>
        </p:txBody>
      </p:sp>
      <p:sp>
        <p:nvSpPr>
          <p:cNvPr id="125" name="Google Shape;125;p10"/>
          <p:cNvSpPr txBox="1"/>
          <p:nvPr/>
        </p:nvSpPr>
        <p:spPr>
          <a:xfrm>
            <a:off x="2503146" y="9503705"/>
            <a:ext cx="2553707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99" u="none" cap="none" strike="noStrike">
                <a:solidFill>
                  <a:srgbClr val="FFFFFF"/>
                </a:solidFill>
                <a:latin typeface="Tomorrow"/>
                <a:ea typeface="Tomorrow"/>
                <a:cs typeface="Tomorrow"/>
                <a:sym typeface="Tomorrow"/>
              </a:rPr>
              <a:t>SHOP NOW</a:t>
            </a:r>
            <a:endParaRPr/>
          </a:p>
        </p:txBody>
      </p:sp>
      <p:sp>
        <p:nvSpPr>
          <p:cNvPr id="126" name="Google Shape;126;p10"/>
          <p:cNvSpPr txBox="1"/>
          <p:nvPr/>
        </p:nvSpPr>
        <p:spPr>
          <a:xfrm>
            <a:off x="5311769" y="7815892"/>
            <a:ext cx="17925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70%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OFF</a:t>
            </a:r>
            <a:endParaRPr/>
          </a:p>
        </p:txBody>
      </p:sp>
      <p:sp>
        <p:nvSpPr>
          <p:cNvPr id="127" name="Google Shape;127;p10"/>
          <p:cNvSpPr txBox="1"/>
          <p:nvPr/>
        </p:nvSpPr>
        <p:spPr>
          <a:xfrm rot="-1138339">
            <a:off x="345894" y="3145071"/>
            <a:ext cx="4669607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3499" u="none" cap="none" strike="noStrike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BUNDLE DEALS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11"/>
          <p:cNvGrpSpPr/>
          <p:nvPr/>
        </p:nvGrpSpPr>
        <p:grpSpPr>
          <a:xfrm>
            <a:off x="597709" y="2293186"/>
            <a:ext cx="6291470" cy="3757704"/>
            <a:chOff x="0" y="-19050"/>
            <a:chExt cx="3295172" cy="1968106"/>
          </a:xfrm>
        </p:grpSpPr>
        <p:sp>
          <p:nvSpPr>
            <p:cNvPr id="133" name="Google Shape;133;p11"/>
            <p:cNvSpPr/>
            <p:nvPr/>
          </p:nvSpPr>
          <p:spPr>
            <a:xfrm>
              <a:off x="0" y="0"/>
              <a:ext cx="3295172" cy="1949056"/>
            </a:xfrm>
            <a:custGeom>
              <a:rect b="b" l="l" r="r" t="t"/>
              <a:pathLst>
                <a:path extrusionOk="0" h="1949056" w="3295172">
                  <a:moveTo>
                    <a:pt x="14767" y="0"/>
                  </a:moveTo>
                  <a:lnTo>
                    <a:pt x="3280406" y="0"/>
                  </a:lnTo>
                  <a:cubicBezTo>
                    <a:pt x="3284322" y="0"/>
                    <a:pt x="3288078" y="1556"/>
                    <a:pt x="3290847" y="4325"/>
                  </a:cubicBezTo>
                  <a:cubicBezTo>
                    <a:pt x="3293616" y="7094"/>
                    <a:pt x="3295172" y="10850"/>
                    <a:pt x="3295172" y="14767"/>
                  </a:cubicBezTo>
                  <a:lnTo>
                    <a:pt x="3295172" y="1934289"/>
                  </a:lnTo>
                  <a:cubicBezTo>
                    <a:pt x="3295172" y="1942445"/>
                    <a:pt x="3288561" y="1949056"/>
                    <a:pt x="3280406" y="1949056"/>
                  </a:cubicBezTo>
                  <a:lnTo>
                    <a:pt x="14767" y="1949056"/>
                  </a:lnTo>
                  <a:cubicBezTo>
                    <a:pt x="10850" y="1949056"/>
                    <a:pt x="7094" y="1947500"/>
                    <a:pt x="4325" y="1944731"/>
                  </a:cubicBezTo>
                  <a:cubicBezTo>
                    <a:pt x="1556" y="1941962"/>
                    <a:pt x="0" y="1938206"/>
                    <a:pt x="0" y="1934289"/>
                  </a:cubicBezTo>
                  <a:lnTo>
                    <a:pt x="0" y="14767"/>
                  </a:lnTo>
                  <a:cubicBezTo>
                    <a:pt x="0" y="6611"/>
                    <a:pt x="6611" y="0"/>
                    <a:pt x="14767" y="0"/>
                  </a:cubicBezTo>
                  <a:close/>
                </a:path>
              </a:pathLst>
            </a:custGeom>
            <a:solidFill>
              <a:srgbClr val="FE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1"/>
            <p:cNvSpPr txBox="1"/>
            <p:nvPr/>
          </p:nvSpPr>
          <p:spPr>
            <a:xfrm>
              <a:off x="0" y="-19050"/>
              <a:ext cx="3295172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" name="Google Shape;135;p11"/>
          <p:cNvGrpSpPr/>
          <p:nvPr/>
        </p:nvGrpSpPr>
        <p:grpSpPr>
          <a:xfrm>
            <a:off x="2400934" y="2720623"/>
            <a:ext cx="2662799" cy="438652"/>
            <a:chOff x="0" y="-19050"/>
            <a:chExt cx="1150437" cy="189516"/>
          </a:xfrm>
        </p:grpSpPr>
        <p:sp>
          <p:nvSpPr>
            <p:cNvPr id="136" name="Google Shape;136;p11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26167" y="0"/>
                  </a:moveTo>
                  <a:lnTo>
                    <a:pt x="1124270" y="0"/>
                  </a:lnTo>
                  <a:cubicBezTo>
                    <a:pt x="1131210" y="0"/>
                    <a:pt x="1137866" y="2757"/>
                    <a:pt x="1142773" y="7664"/>
                  </a:cubicBezTo>
                  <a:cubicBezTo>
                    <a:pt x="1147680" y="12571"/>
                    <a:pt x="1150437" y="19227"/>
                    <a:pt x="1150437" y="26167"/>
                  </a:cubicBezTo>
                  <a:lnTo>
                    <a:pt x="1150437" y="144299"/>
                  </a:lnTo>
                  <a:cubicBezTo>
                    <a:pt x="1150437" y="158750"/>
                    <a:pt x="1138722" y="170466"/>
                    <a:pt x="1124270" y="170466"/>
                  </a:cubicBezTo>
                  <a:lnTo>
                    <a:pt x="26167" y="170466"/>
                  </a:lnTo>
                  <a:cubicBezTo>
                    <a:pt x="11715" y="170466"/>
                    <a:pt x="0" y="158750"/>
                    <a:pt x="0" y="144299"/>
                  </a:cubicBezTo>
                  <a:lnTo>
                    <a:pt x="0" y="26167"/>
                  </a:lnTo>
                  <a:cubicBezTo>
                    <a:pt x="0" y="11715"/>
                    <a:pt x="11715" y="0"/>
                    <a:pt x="2616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1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" name="Google Shape;138;p11"/>
          <p:cNvGrpSpPr/>
          <p:nvPr/>
        </p:nvGrpSpPr>
        <p:grpSpPr>
          <a:xfrm>
            <a:off x="597709" y="6240789"/>
            <a:ext cx="6291470" cy="3757704"/>
            <a:chOff x="0" y="-19050"/>
            <a:chExt cx="3295172" cy="1968106"/>
          </a:xfrm>
        </p:grpSpPr>
        <p:sp>
          <p:nvSpPr>
            <p:cNvPr id="139" name="Google Shape;139;p11"/>
            <p:cNvSpPr/>
            <p:nvPr/>
          </p:nvSpPr>
          <p:spPr>
            <a:xfrm>
              <a:off x="0" y="0"/>
              <a:ext cx="3295172" cy="1949056"/>
            </a:xfrm>
            <a:custGeom>
              <a:rect b="b" l="l" r="r" t="t"/>
              <a:pathLst>
                <a:path extrusionOk="0" h="1949056" w="3295172">
                  <a:moveTo>
                    <a:pt x="14767" y="0"/>
                  </a:moveTo>
                  <a:lnTo>
                    <a:pt x="3280406" y="0"/>
                  </a:lnTo>
                  <a:cubicBezTo>
                    <a:pt x="3284322" y="0"/>
                    <a:pt x="3288078" y="1556"/>
                    <a:pt x="3290847" y="4325"/>
                  </a:cubicBezTo>
                  <a:cubicBezTo>
                    <a:pt x="3293616" y="7094"/>
                    <a:pt x="3295172" y="10850"/>
                    <a:pt x="3295172" y="14767"/>
                  </a:cubicBezTo>
                  <a:lnTo>
                    <a:pt x="3295172" y="1934289"/>
                  </a:lnTo>
                  <a:cubicBezTo>
                    <a:pt x="3295172" y="1942445"/>
                    <a:pt x="3288561" y="1949056"/>
                    <a:pt x="3280406" y="1949056"/>
                  </a:cubicBezTo>
                  <a:lnTo>
                    <a:pt x="14767" y="1949056"/>
                  </a:lnTo>
                  <a:cubicBezTo>
                    <a:pt x="10850" y="1949056"/>
                    <a:pt x="7094" y="1947500"/>
                    <a:pt x="4325" y="1944731"/>
                  </a:cubicBezTo>
                  <a:cubicBezTo>
                    <a:pt x="1556" y="1941962"/>
                    <a:pt x="0" y="1938206"/>
                    <a:pt x="0" y="1934289"/>
                  </a:cubicBezTo>
                  <a:lnTo>
                    <a:pt x="0" y="14767"/>
                  </a:lnTo>
                  <a:cubicBezTo>
                    <a:pt x="0" y="6611"/>
                    <a:pt x="6611" y="0"/>
                    <a:pt x="14767" y="0"/>
                  </a:cubicBezTo>
                  <a:close/>
                </a:path>
              </a:pathLst>
            </a:custGeom>
            <a:solidFill>
              <a:srgbClr val="FE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1"/>
            <p:cNvSpPr txBox="1"/>
            <p:nvPr/>
          </p:nvSpPr>
          <p:spPr>
            <a:xfrm>
              <a:off x="0" y="-19050"/>
              <a:ext cx="3295172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" name="Google Shape;141;p11"/>
          <p:cNvGrpSpPr/>
          <p:nvPr/>
        </p:nvGrpSpPr>
        <p:grpSpPr>
          <a:xfrm>
            <a:off x="2448601" y="6642643"/>
            <a:ext cx="2662799" cy="438652"/>
            <a:chOff x="0" y="-19050"/>
            <a:chExt cx="1150437" cy="189516"/>
          </a:xfrm>
        </p:grpSpPr>
        <p:sp>
          <p:nvSpPr>
            <p:cNvPr id="142" name="Google Shape;142;p11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26167" y="0"/>
                  </a:moveTo>
                  <a:lnTo>
                    <a:pt x="1124270" y="0"/>
                  </a:lnTo>
                  <a:cubicBezTo>
                    <a:pt x="1131210" y="0"/>
                    <a:pt x="1137866" y="2757"/>
                    <a:pt x="1142773" y="7664"/>
                  </a:cubicBezTo>
                  <a:cubicBezTo>
                    <a:pt x="1147680" y="12571"/>
                    <a:pt x="1150437" y="19227"/>
                    <a:pt x="1150437" y="26167"/>
                  </a:cubicBezTo>
                  <a:lnTo>
                    <a:pt x="1150437" y="144299"/>
                  </a:lnTo>
                  <a:cubicBezTo>
                    <a:pt x="1150437" y="158750"/>
                    <a:pt x="1138722" y="170466"/>
                    <a:pt x="1124270" y="170466"/>
                  </a:cubicBezTo>
                  <a:lnTo>
                    <a:pt x="26167" y="170466"/>
                  </a:lnTo>
                  <a:cubicBezTo>
                    <a:pt x="11715" y="170466"/>
                    <a:pt x="0" y="158750"/>
                    <a:pt x="0" y="144299"/>
                  </a:cubicBezTo>
                  <a:lnTo>
                    <a:pt x="0" y="26167"/>
                  </a:lnTo>
                  <a:cubicBezTo>
                    <a:pt x="0" y="11715"/>
                    <a:pt x="11715" y="0"/>
                    <a:pt x="2616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1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4" name="Google Shape;144;p11"/>
          <p:cNvSpPr txBox="1"/>
          <p:nvPr/>
        </p:nvSpPr>
        <p:spPr>
          <a:xfrm>
            <a:off x="439417" y="1476337"/>
            <a:ext cx="6608053" cy="2195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145" name="Google Shape;145;p11"/>
          <p:cNvSpPr txBox="1"/>
          <p:nvPr/>
        </p:nvSpPr>
        <p:spPr>
          <a:xfrm>
            <a:off x="1273162" y="841725"/>
            <a:ext cx="5013676" cy="5542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2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RESOURCE PAGE</a:t>
            </a:r>
            <a:endParaRPr/>
          </a:p>
        </p:txBody>
      </p:sp>
      <p:sp>
        <p:nvSpPr>
          <p:cNvPr id="146" name="Google Shape;146;p11"/>
          <p:cNvSpPr txBox="1"/>
          <p:nvPr/>
        </p:nvSpPr>
        <p:spPr>
          <a:xfrm>
            <a:off x="2457866" y="3400711"/>
            <a:ext cx="2548936" cy="2975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3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3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147" name="Google Shape;147;p11"/>
          <p:cNvSpPr txBox="1"/>
          <p:nvPr/>
        </p:nvSpPr>
        <p:spPr>
          <a:xfrm>
            <a:off x="2412044" y="5503447"/>
            <a:ext cx="2662799" cy="1426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3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148" name="Google Shape;148;p11"/>
          <p:cNvSpPr txBox="1"/>
          <p:nvPr/>
        </p:nvSpPr>
        <p:spPr>
          <a:xfrm>
            <a:off x="1647598" y="4059944"/>
            <a:ext cx="4264803" cy="10436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1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1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500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ARCHIVO BLACK   |   ANTON</a:t>
            </a:r>
            <a:endParaRPr/>
          </a:p>
          <a:p>
            <a:pPr indent="0" lvl="0" marL="0" marR="0" rtl="0" algn="ctr">
              <a:lnSpc>
                <a:spcPct val="1500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9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1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1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500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POPPINS   |   TOMORROW</a:t>
            </a:r>
            <a:endParaRPr/>
          </a:p>
        </p:txBody>
      </p:sp>
      <p:sp>
        <p:nvSpPr>
          <p:cNvPr id="149" name="Google Shape;149;p11"/>
          <p:cNvSpPr txBox="1"/>
          <p:nvPr/>
        </p:nvSpPr>
        <p:spPr>
          <a:xfrm>
            <a:off x="2772041" y="2847801"/>
            <a:ext cx="1920585" cy="2283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24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150" name="Google Shape;150;p11"/>
          <p:cNvSpPr txBox="1"/>
          <p:nvPr/>
        </p:nvSpPr>
        <p:spPr>
          <a:xfrm>
            <a:off x="2819707" y="6769821"/>
            <a:ext cx="1920585" cy="2283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24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grpSp>
        <p:nvGrpSpPr>
          <p:cNvPr id="151" name="Google Shape;151;p11"/>
          <p:cNvGrpSpPr/>
          <p:nvPr/>
        </p:nvGrpSpPr>
        <p:grpSpPr>
          <a:xfrm>
            <a:off x="1306565" y="7405145"/>
            <a:ext cx="4946870" cy="2265508"/>
            <a:chOff x="0" y="0"/>
            <a:chExt cx="6595826" cy="3020677"/>
          </a:xfrm>
        </p:grpSpPr>
        <p:sp>
          <p:nvSpPr>
            <p:cNvPr id="152" name="Google Shape;152;p11"/>
            <p:cNvSpPr/>
            <p:nvPr/>
          </p:nvSpPr>
          <p:spPr>
            <a:xfrm>
              <a:off x="5381892" y="878451"/>
              <a:ext cx="463772" cy="398844"/>
            </a:xfrm>
            <a:custGeom>
              <a:rect b="b" l="l" r="r" t="t"/>
              <a:pathLst>
                <a:path extrusionOk="0" h="398844" w="463772">
                  <a:moveTo>
                    <a:pt x="0" y="0"/>
                  </a:moveTo>
                  <a:lnTo>
                    <a:pt x="463773" y="0"/>
                  </a:lnTo>
                  <a:lnTo>
                    <a:pt x="463773" y="398844"/>
                  </a:lnTo>
                  <a:lnTo>
                    <a:pt x="0" y="39884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3" name="Google Shape;153;p11"/>
            <p:cNvSpPr/>
            <p:nvPr/>
          </p:nvSpPr>
          <p:spPr>
            <a:xfrm>
              <a:off x="6229883" y="1649186"/>
              <a:ext cx="329622" cy="455508"/>
            </a:xfrm>
            <a:custGeom>
              <a:rect b="b" l="l" r="r" t="t"/>
              <a:pathLst>
                <a:path extrusionOk="0" h="455508" w="329622">
                  <a:moveTo>
                    <a:pt x="0" y="0"/>
                  </a:moveTo>
                  <a:lnTo>
                    <a:pt x="329622" y="0"/>
                  </a:lnTo>
                  <a:lnTo>
                    <a:pt x="329622" y="455508"/>
                  </a:lnTo>
                  <a:lnTo>
                    <a:pt x="0" y="4555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4" name="Google Shape;154;p11"/>
            <p:cNvSpPr/>
            <p:nvPr/>
          </p:nvSpPr>
          <p:spPr>
            <a:xfrm>
              <a:off x="5478209" y="1697716"/>
              <a:ext cx="271565" cy="406978"/>
            </a:xfrm>
            <a:custGeom>
              <a:rect b="b" l="l" r="r" t="t"/>
              <a:pathLst>
                <a:path extrusionOk="0" h="406978" w="271565">
                  <a:moveTo>
                    <a:pt x="0" y="0"/>
                  </a:moveTo>
                  <a:lnTo>
                    <a:pt x="271565" y="0"/>
                  </a:lnTo>
                  <a:lnTo>
                    <a:pt x="271565" y="406978"/>
                  </a:lnTo>
                  <a:lnTo>
                    <a:pt x="0" y="4069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5" name="Google Shape;155;p11"/>
            <p:cNvSpPr/>
            <p:nvPr/>
          </p:nvSpPr>
          <p:spPr>
            <a:xfrm>
              <a:off x="6145448" y="2515013"/>
              <a:ext cx="450378" cy="406978"/>
            </a:xfrm>
            <a:custGeom>
              <a:rect b="b" l="l" r="r" t="t"/>
              <a:pathLst>
                <a:path extrusionOk="0" h="406978" w="450378">
                  <a:moveTo>
                    <a:pt x="0" y="0"/>
                  </a:moveTo>
                  <a:lnTo>
                    <a:pt x="450377" y="0"/>
                  </a:lnTo>
                  <a:lnTo>
                    <a:pt x="450377" y="406978"/>
                  </a:lnTo>
                  <a:lnTo>
                    <a:pt x="0" y="4069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6" name="Google Shape;156;p11"/>
            <p:cNvSpPr/>
            <p:nvPr/>
          </p:nvSpPr>
          <p:spPr>
            <a:xfrm>
              <a:off x="6145448" y="24265"/>
              <a:ext cx="406978" cy="406978"/>
            </a:xfrm>
            <a:custGeom>
              <a:rect b="b" l="l" r="r" t="t"/>
              <a:pathLst>
                <a:path extrusionOk="0" h="406978" w="406978">
                  <a:moveTo>
                    <a:pt x="0" y="0"/>
                  </a:moveTo>
                  <a:lnTo>
                    <a:pt x="406977" y="0"/>
                  </a:lnTo>
                  <a:lnTo>
                    <a:pt x="406977" y="406978"/>
                  </a:lnTo>
                  <a:lnTo>
                    <a:pt x="0" y="4069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7" name="Google Shape;157;p11"/>
            <p:cNvSpPr/>
            <p:nvPr/>
          </p:nvSpPr>
          <p:spPr>
            <a:xfrm>
              <a:off x="5330312" y="28332"/>
              <a:ext cx="556803" cy="342181"/>
            </a:xfrm>
            <a:custGeom>
              <a:rect b="b" l="l" r="r" t="t"/>
              <a:pathLst>
                <a:path extrusionOk="0" h="342181" w="556803">
                  <a:moveTo>
                    <a:pt x="0" y="0"/>
                  </a:moveTo>
                  <a:lnTo>
                    <a:pt x="556803" y="0"/>
                  </a:lnTo>
                  <a:lnTo>
                    <a:pt x="556803" y="342180"/>
                  </a:lnTo>
                  <a:lnTo>
                    <a:pt x="0" y="3421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8" name="Google Shape;158;p11"/>
            <p:cNvSpPr/>
            <p:nvPr/>
          </p:nvSpPr>
          <p:spPr>
            <a:xfrm>
              <a:off x="6103997" y="878451"/>
              <a:ext cx="455508" cy="455508"/>
            </a:xfrm>
            <a:custGeom>
              <a:rect b="b" l="l" r="r" t="t"/>
              <a:pathLst>
                <a:path extrusionOk="0" h="455508" w="455508">
                  <a:moveTo>
                    <a:pt x="0" y="0"/>
                  </a:moveTo>
                  <a:lnTo>
                    <a:pt x="455508" y="0"/>
                  </a:lnTo>
                  <a:lnTo>
                    <a:pt x="455508" y="455507"/>
                  </a:lnTo>
                  <a:lnTo>
                    <a:pt x="0" y="45550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9" name="Google Shape;159;p11"/>
            <p:cNvSpPr/>
            <p:nvPr/>
          </p:nvSpPr>
          <p:spPr>
            <a:xfrm>
              <a:off x="5432575" y="2525115"/>
              <a:ext cx="317199" cy="455508"/>
            </a:xfrm>
            <a:custGeom>
              <a:rect b="b" l="l" r="r" t="t"/>
              <a:pathLst>
                <a:path extrusionOk="0" h="455508" w="317199">
                  <a:moveTo>
                    <a:pt x="0" y="0"/>
                  </a:moveTo>
                  <a:lnTo>
                    <a:pt x="317199" y="0"/>
                  </a:lnTo>
                  <a:lnTo>
                    <a:pt x="317199" y="455508"/>
                  </a:lnTo>
                  <a:lnTo>
                    <a:pt x="0" y="4555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0" name="Google Shape;160;p11"/>
            <p:cNvSpPr/>
            <p:nvPr/>
          </p:nvSpPr>
          <p:spPr>
            <a:xfrm>
              <a:off x="3259699" y="4475"/>
              <a:ext cx="400018" cy="455508"/>
            </a:xfrm>
            <a:custGeom>
              <a:rect b="b" l="l" r="r" t="t"/>
              <a:pathLst>
                <a:path extrusionOk="0" h="455508" w="400018">
                  <a:moveTo>
                    <a:pt x="0" y="0"/>
                  </a:moveTo>
                  <a:lnTo>
                    <a:pt x="400018" y="0"/>
                  </a:lnTo>
                  <a:lnTo>
                    <a:pt x="400018" y="455508"/>
                  </a:lnTo>
                  <a:lnTo>
                    <a:pt x="0" y="4555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1" name="Google Shape;161;p11"/>
            <p:cNvSpPr/>
            <p:nvPr/>
          </p:nvSpPr>
          <p:spPr>
            <a:xfrm>
              <a:off x="4581150" y="87119"/>
              <a:ext cx="528130" cy="313997"/>
            </a:xfrm>
            <a:custGeom>
              <a:rect b="b" l="l" r="r" t="t"/>
              <a:pathLst>
                <a:path extrusionOk="0" h="313997" w="528130">
                  <a:moveTo>
                    <a:pt x="0" y="0"/>
                  </a:moveTo>
                  <a:lnTo>
                    <a:pt x="528130" y="0"/>
                  </a:lnTo>
                  <a:lnTo>
                    <a:pt x="528130" y="313998"/>
                  </a:lnTo>
                  <a:lnTo>
                    <a:pt x="0" y="31399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2" name="Google Shape;162;p11"/>
            <p:cNvSpPr/>
            <p:nvPr/>
          </p:nvSpPr>
          <p:spPr>
            <a:xfrm>
              <a:off x="633587" y="28740"/>
              <a:ext cx="406978" cy="406978"/>
            </a:xfrm>
            <a:custGeom>
              <a:rect b="b" l="l" r="r" t="t"/>
              <a:pathLst>
                <a:path extrusionOk="0" h="406978" w="406978">
                  <a:moveTo>
                    <a:pt x="0" y="0"/>
                  </a:moveTo>
                  <a:lnTo>
                    <a:pt x="406978" y="0"/>
                  </a:lnTo>
                  <a:lnTo>
                    <a:pt x="406978" y="406978"/>
                  </a:lnTo>
                  <a:lnTo>
                    <a:pt x="0" y="4069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3" name="Google Shape;163;p11"/>
            <p:cNvSpPr/>
            <p:nvPr/>
          </p:nvSpPr>
          <p:spPr>
            <a:xfrm>
              <a:off x="3306" y="28740"/>
              <a:ext cx="406978" cy="406978"/>
            </a:xfrm>
            <a:custGeom>
              <a:rect b="b" l="l" r="r" t="t"/>
              <a:pathLst>
                <a:path extrusionOk="0" h="406978" w="406978">
                  <a:moveTo>
                    <a:pt x="0" y="0"/>
                  </a:moveTo>
                  <a:lnTo>
                    <a:pt x="406978" y="0"/>
                  </a:lnTo>
                  <a:lnTo>
                    <a:pt x="406978" y="406978"/>
                  </a:lnTo>
                  <a:lnTo>
                    <a:pt x="0" y="4069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4" name="Google Shape;164;p11"/>
            <p:cNvSpPr/>
            <p:nvPr/>
          </p:nvSpPr>
          <p:spPr>
            <a:xfrm>
              <a:off x="2565025" y="16671"/>
              <a:ext cx="451645" cy="431116"/>
            </a:xfrm>
            <a:custGeom>
              <a:rect b="b" l="l" r="r" t="t"/>
              <a:pathLst>
                <a:path extrusionOk="0" h="431116" w="451645">
                  <a:moveTo>
                    <a:pt x="0" y="0"/>
                  </a:moveTo>
                  <a:lnTo>
                    <a:pt x="451645" y="0"/>
                  </a:lnTo>
                  <a:lnTo>
                    <a:pt x="451645" y="431116"/>
                  </a:lnTo>
                  <a:lnTo>
                    <a:pt x="0" y="43111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5" name="Google Shape;165;p11"/>
            <p:cNvSpPr/>
            <p:nvPr/>
          </p:nvSpPr>
          <p:spPr>
            <a:xfrm>
              <a:off x="1273073" y="4475"/>
              <a:ext cx="452195" cy="455508"/>
            </a:xfrm>
            <a:custGeom>
              <a:rect b="b" l="l" r="r" t="t"/>
              <a:pathLst>
                <a:path extrusionOk="0" h="455508" w="452195">
                  <a:moveTo>
                    <a:pt x="0" y="0"/>
                  </a:moveTo>
                  <a:lnTo>
                    <a:pt x="452195" y="0"/>
                  </a:lnTo>
                  <a:lnTo>
                    <a:pt x="452195" y="455508"/>
                  </a:lnTo>
                  <a:lnTo>
                    <a:pt x="0" y="4555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6" name="Google Shape;166;p11"/>
            <p:cNvSpPr/>
            <p:nvPr/>
          </p:nvSpPr>
          <p:spPr>
            <a:xfrm>
              <a:off x="1953173" y="0"/>
              <a:ext cx="377186" cy="459983"/>
            </a:xfrm>
            <a:custGeom>
              <a:rect b="b" l="l" r="r" t="t"/>
              <a:pathLst>
                <a:path extrusionOk="0" h="459983" w="377186">
                  <a:moveTo>
                    <a:pt x="0" y="0"/>
                  </a:moveTo>
                  <a:lnTo>
                    <a:pt x="377186" y="0"/>
                  </a:lnTo>
                  <a:lnTo>
                    <a:pt x="377186" y="459983"/>
                  </a:lnTo>
                  <a:lnTo>
                    <a:pt x="0" y="4599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7" name="Google Shape;167;p11"/>
            <p:cNvSpPr/>
            <p:nvPr/>
          </p:nvSpPr>
          <p:spPr>
            <a:xfrm>
              <a:off x="3913459" y="28740"/>
              <a:ext cx="428406" cy="430756"/>
            </a:xfrm>
            <a:custGeom>
              <a:rect b="b" l="l" r="r" t="t"/>
              <a:pathLst>
                <a:path extrusionOk="0" h="430756" w="428406">
                  <a:moveTo>
                    <a:pt x="0" y="0"/>
                  </a:moveTo>
                  <a:lnTo>
                    <a:pt x="428406" y="0"/>
                  </a:lnTo>
                  <a:lnTo>
                    <a:pt x="428406" y="430756"/>
                  </a:lnTo>
                  <a:lnTo>
                    <a:pt x="0" y="43075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8" name="Google Shape;168;p11"/>
            <p:cNvSpPr/>
            <p:nvPr/>
          </p:nvSpPr>
          <p:spPr>
            <a:xfrm>
              <a:off x="3867668" y="841597"/>
              <a:ext cx="367719" cy="455508"/>
            </a:xfrm>
            <a:custGeom>
              <a:rect b="b" l="l" r="r" t="t"/>
              <a:pathLst>
                <a:path extrusionOk="0" h="455508" w="367719">
                  <a:moveTo>
                    <a:pt x="0" y="0"/>
                  </a:moveTo>
                  <a:lnTo>
                    <a:pt x="367718" y="0"/>
                  </a:lnTo>
                  <a:lnTo>
                    <a:pt x="367718" y="455508"/>
                  </a:lnTo>
                  <a:lnTo>
                    <a:pt x="0" y="4555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9" name="Google Shape;169;p11"/>
            <p:cNvSpPr/>
            <p:nvPr/>
          </p:nvSpPr>
          <p:spPr>
            <a:xfrm>
              <a:off x="3075308" y="841597"/>
              <a:ext cx="495117" cy="455508"/>
            </a:xfrm>
            <a:custGeom>
              <a:rect b="b" l="l" r="r" t="t"/>
              <a:pathLst>
                <a:path extrusionOk="0" h="455508" w="495117">
                  <a:moveTo>
                    <a:pt x="0" y="0"/>
                  </a:moveTo>
                  <a:lnTo>
                    <a:pt x="495117" y="0"/>
                  </a:lnTo>
                  <a:lnTo>
                    <a:pt x="495117" y="455508"/>
                  </a:lnTo>
                  <a:lnTo>
                    <a:pt x="0" y="4555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0" name="Google Shape;170;p11"/>
            <p:cNvSpPr/>
            <p:nvPr/>
          </p:nvSpPr>
          <p:spPr>
            <a:xfrm>
              <a:off x="4563209" y="944895"/>
              <a:ext cx="520546" cy="299077"/>
            </a:xfrm>
            <a:custGeom>
              <a:rect b="b" l="l" r="r" t="t"/>
              <a:pathLst>
                <a:path extrusionOk="0" h="299077" w="520546">
                  <a:moveTo>
                    <a:pt x="0" y="0"/>
                  </a:moveTo>
                  <a:lnTo>
                    <a:pt x="520546" y="0"/>
                  </a:lnTo>
                  <a:lnTo>
                    <a:pt x="520546" y="299078"/>
                  </a:lnTo>
                  <a:lnTo>
                    <a:pt x="0" y="2990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1" name="Google Shape;171;p11"/>
            <p:cNvSpPr/>
            <p:nvPr/>
          </p:nvSpPr>
          <p:spPr>
            <a:xfrm>
              <a:off x="1579816" y="841597"/>
              <a:ext cx="455508" cy="455508"/>
            </a:xfrm>
            <a:custGeom>
              <a:rect b="b" l="l" r="r" t="t"/>
              <a:pathLst>
                <a:path extrusionOk="0" h="455508" w="455508">
                  <a:moveTo>
                    <a:pt x="0" y="0"/>
                  </a:moveTo>
                  <a:lnTo>
                    <a:pt x="455507" y="0"/>
                  </a:lnTo>
                  <a:lnTo>
                    <a:pt x="455507" y="455508"/>
                  </a:lnTo>
                  <a:lnTo>
                    <a:pt x="0" y="4555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2" name="Google Shape;172;p11"/>
            <p:cNvSpPr/>
            <p:nvPr/>
          </p:nvSpPr>
          <p:spPr>
            <a:xfrm>
              <a:off x="3306" y="841597"/>
              <a:ext cx="529660" cy="455508"/>
            </a:xfrm>
            <a:custGeom>
              <a:rect b="b" l="l" r="r" t="t"/>
              <a:pathLst>
                <a:path extrusionOk="0" h="455508" w="529660">
                  <a:moveTo>
                    <a:pt x="0" y="0"/>
                  </a:moveTo>
                  <a:lnTo>
                    <a:pt x="529660" y="0"/>
                  </a:lnTo>
                  <a:lnTo>
                    <a:pt x="529660" y="455508"/>
                  </a:lnTo>
                  <a:lnTo>
                    <a:pt x="0" y="4555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3" name="Google Shape;173;p11"/>
            <p:cNvSpPr/>
            <p:nvPr/>
          </p:nvSpPr>
          <p:spPr>
            <a:xfrm>
              <a:off x="2278718" y="841597"/>
              <a:ext cx="454679" cy="455508"/>
            </a:xfrm>
            <a:custGeom>
              <a:rect b="b" l="l" r="r" t="t"/>
              <a:pathLst>
                <a:path extrusionOk="0" h="455508" w="454679">
                  <a:moveTo>
                    <a:pt x="0" y="0"/>
                  </a:moveTo>
                  <a:lnTo>
                    <a:pt x="454679" y="0"/>
                  </a:lnTo>
                  <a:lnTo>
                    <a:pt x="454679" y="455508"/>
                  </a:lnTo>
                  <a:lnTo>
                    <a:pt x="0" y="4555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4" name="Google Shape;174;p11"/>
            <p:cNvSpPr/>
            <p:nvPr/>
          </p:nvSpPr>
          <p:spPr>
            <a:xfrm>
              <a:off x="828637" y="841597"/>
              <a:ext cx="455508" cy="455508"/>
            </a:xfrm>
            <a:custGeom>
              <a:rect b="b" l="l" r="r" t="t"/>
              <a:pathLst>
                <a:path extrusionOk="0" h="455508" w="455508">
                  <a:moveTo>
                    <a:pt x="0" y="0"/>
                  </a:moveTo>
                  <a:lnTo>
                    <a:pt x="455508" y="0"/>
                  </a:lnTo>
                  <a:lnTo>
                    <a:pt x="455508" y="455508"/>
                  </a:lnTo>
                  <a:lnTo>
                    <a:pt x="0" y="4555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5" name="Google Shape;175;p11"/>
            <p:cNvSpPr/>
            <p:nvPr/>
          </p:nvSpPr>
          <p:spPr>
            <a:xfrm>
              <a:off x="3322672" y="1691241"/>
              <a:ext cx="499213" cy="393924"/>
            </a:xfrm>
            <a:custGeom>
              <a:rect b="b" l="l" r="r" t="t"/>
              <a:pathLst>
                <a:path extrusionOk="0" h="393924" w="499213">
                  <a:moveTo>
                    <a:pt x="0" y="0"/>
                  </a:moveTo>
                  <a:lnTo>
                    <a:pt x="499213" y="0"/>
                  </a:lnTo>
                  <a:lnTo>
                    <a:pt x="499213" y="393924"/>
                  </a:lnTo>
                  <a:lnTo>
                    <a:pt x="0" y="39392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6" name="Google Shape;176;p11"/>
            <p:cNvSpPr/>
            <p:nvPr/>
          </p:nvSpPr>
          <p:spPr>
            <a:xfrm>
              <a:off x="2557517" y="1709754"/>
              <a:ext cx="514846" cy="309844"/>
            </a:xfrm>
            <a:custGeom>
              <a:rect b="b" l="l" r="r" t="t"/>
              <a:pathLst>
                <a:path extrusionOk="0" h="309844" w="514846">
                  <a:moveTo>
                    <a:pt x="0" y="0"/>
                  </a:moveTo>
                  <a:lnTo>
                    <a:pt x="514846" y="0"/>
                  </a:lnTo>
                  <a:lnTo>
                    <a:pt x="514846" y="309843"/>
                  </a:lnTo>
                  <a:lnTo>
                    <a:pt x="0" y="3098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7" name="Google Shape;177;p11"/>
            <p:cNvSpPr/>
            <p:nvPr/>
          </p:nvSpPr>
          <p:spPr>
            <a:xfrm>
              <a:off x="1345330" y="1662423"/>
              <a:ext cx="423644" cy="451559"/>
            </a:xfrm>
            <a:custGeom>
              <a:rect b="b" l="l" r="r" t="t"/>
              <a:pathLst>
                <a:path extrusionOk="0" h="451559" w="423644">
                  <a:moveTo>
                    <a:pt x="0" y="0"/>
                  </a:moveTo>
                  <a:lnTo>
                    <a:pt x="423644" y="0"/>
                  </a:lnTo>
                  <a:lnTo>
                    <a:pt x="423644" y="451559"/>
                  </a:lnTo>
                  <a:lnTo>
                    <a:pt x="0" y="45155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8" name="Google Shape;178;p11"/>
            <p:cNvSpPr/>
            <p:nvPr/>
          </p:nvSpPr>
          <p:spPr>
            <a:xfrm>
              <a:off x="2019284" y="1667713"/>
              <a:ext cx="287923" cy="393924"/>
            </a:xfrm>
            <a:custGeom>
              <a:rect b="b" l="l" r="r" t="t"/>
              <a:pathLst>
                <a:path extrusionOk="0" h="393924" w="287923">
                  <a:moveTo>
                    <a:pt x="0" y="0"/>
                  </a:moveTo>
                  <a:lnTo>
                    <a:pt x="287923" y="0"/>
                  </a:lnTo>
                  <a:lnTo>
                    <a:pt x="287923" y="393924"/>
                  </a:lnTo>
                  <a:lnTo>
                    <a:pt x="0" y="39392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9" name="Google Shape;179;p11"/>
            <p:cNvSpPr/>
            <p:nvPr/>
          </p:nvSpPr>
          <p:spPr>
            <a:xfrm>
              <a:off x="764503" y="1662423"/>
              <a:ext cx="329228" cy="451559"/>
            </a:xfrm>
            <a:custGeom>
              <a:rect b="b" l="l" r="r" t="t"/>
              <a:pathLst>
                <a:path extrusionOk="0" h="451559" w="329228">
                  <a:moveTo>
                    <a:pt x="0" y="0"/>
                  </a:moveTo>
                  <a:lnTo>
                    <a:pt x="329228" y="0"/>
                  </a:lnTo>
                  <a:lnTo>
                    <a:pt x="329228" y="451559"/>
                  </a:lnTo>
                  <a:lnTo>
                    <a:pt x="0" y="45155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0" name="Google Shape;180;p11"/>
            <p:cNvSpPr/>
            <p:nvPr/>
          </p:nvSpPr>
          <p:spPr>
            <a:xfrm>
              <a:off x="4719008" y="1691241"/>
              <a:ext cx="393924" cy="393924"/>
            </a:xfrm>
            <a:custGeom>
              <a:rect b="b" l="l" r="r" t="t"/>
              <a:pathLst>
                <a:path extrusionOk="0" h="393924" w="393924">
                  <a:moveTo>
                    <a:pt x="0" y="0"/>
                  </a:moveTo>
                  <a:lnTo>
                    <a:pt x="393925" y="0"/>
                  </a:lnTo>
                  <a:lnTo>
                    <a:pt x="393925" y="393924"/>
                  </a:lnTo>
                  <a:lnTo>
                    <a:pt x="0" y="39392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1" name="Google Shape;181;p11"/>
            <p:cNvSpPr/>
            <p:nvPr/>
          </p:nvSpPr>
          <p:spPr>
            <a:xfrm>
              <a:off x="4074129" y="1691241"/>
              <a:ext cx="393924" cy="393924"/>
            </a:xfrm>
            <a:custGeom>
              <a:rect b="b" l="l" r="r" t="t"/>
              <a:pathLst>
                <a:path extrusionOk="0" h="393924" w="393924">
                  <a:moveTo>
                    <a:pt x="0" y="0"/>
                  </a:moveTo>
                  <a:lnTo>
                    <a:pt x="393925" y="0"/>
                  </a:lnTo>
                  <a:lnTo>
                    <a:pt x="393925" y="393924"/>
                  </a:lnTo>
                  <a:lnTo>
                    <a:pt x="0" y="39392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2" name="Google Shape;182;p11"/>
            <p:cNvSpPr/>
            <p:nvPr/>
          </p:nvSpPr>
          <p:spPr>
            <a:xfrm>
              <a:off x="3306" y="1636922"/>
              <a:ext cx="510243" cy="455508"/>
            </a:xfrm>
            <a:custGeom>
              <a:rect b="b" l="l" r="r" t="t"/>
              <a:pathLst>
                <a:path extrusionOk="0" h="455508" w="510243">
                  <a:moveTo>
                    <a:pt x="0" y="0"/>
                  </a:moveTo>
                  <a:lnTo>
                    <a:pt x="510243" y="0"/>
                  </a:lnTo>
                  <a:lnTo>
                    <a:pt x="510243" y="455507"/>
                  </a:lnTo>
                  <a:lnTo>
                    <a:pt x="0" y="45550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3" name="Google Shape;183;p11"/>
            <p:cNvSpPr/>
            <p:nvPr/>
          </p:nvSpPr>
          <p:spPr>
            <a:xfrm>
              <a:off x="4622149" y="2534715"/>
              <a:ext cx="389967" cy="445908"/>
            </a:xfrm>
            <a:custGeom>
              <a:rect b="b" l="l" r="r" t="t"/>
              <a:pathLst>
                <a:path extrusionOk="0" h="445908" w="389967">
                  <a:moveTo>
                    <a:pt x="0" y="0"/>
                  </a:moveTo>
                  <a:lnTo>
                    <a:pt x="389967" y="0"/>
                  </a:lnTo>
                  <a:lnTo>
                    <a:pt x="389967" y="445908"/>
                  </a:lnTo>
                  <a:lnTo>
                    <a:pt x="0" y="4459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4" name="Google Shape;184;p11"/>
            <p:cNvSpPr/>
            <p:nvPr/>
          </p:nvSpPr>
          <p:spPr>
            <a:xfrm>
              <a:off x="3850201" y="2593347"/>
              <a:ext cx="469490" cy="328643"/>
            </a:xfrm>
            <a:custGeom>
              <a:rect b="b" l="l" r="r" t="t"/>
              <a:pathLst>
                <a:path extrusionOk="0" h="328643" w="469490">
                  <a:moveTo>
                    <a:pt x="0" y="0"/>
                  </a:moveTo>
                  <a:lnTo>
                    <a:pt x="469490" y="0"/>
                  </a:lnTo>
                  <a:lnTo>
                    <a:pt x="469490" y="328644"/>
                  </a:lnTo>
                  <a:lnTo>
                    <a:pt x="0" y="32864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5" name="Google Shape;185;p11"/>
            <p:cNvSpPr/>
            <p:nvPr/>
          </p:nvSpPr>
          <p:spPr>
            <a:xfrm>
              <a:off x="3141947" y="2593347"/>
              <a:ext cx="401675" cy="328643"/>
            </a:xfrm>
            <a:custGeom>
              <a:rect b="b" l="l" r="r" t="t"/>
              <a:pathLst>
                <a:path extrusionOk="0" h="328643" w="401675">
                  <a:moveTo>
                    <a:pt x="0" y="0"/>
                  </a:moveTo>
                  <a:lnTo>
                    <a:pt x="401675" y="0"/>
                  </a:lnTo>
                  <a:lnTo>
                    <a:pt x="401675" y="328644"/>
                  </a:lnTo>
                  <a:lnTo>
                    <a:pt x="0" y="32864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6" name="Google Shape;186;p11"/>
            <p:cNvSpPr/>
            <p:nvPr/>
          </p:nvSpPr>
          <p:spPr>
            <a:xfrm>
              <a:off x="1983813" y="2534715"/>
              <a:ext cx="224575" cy="445908"/>
            </a:xfrm>
            <a:custGeom>
              <a:rect b="b" l="l" r="r" t="t"/>
              <a:pathLst>
                <a:path extrusionOk="0" h="445908" w="224575">
                  <a:moveTo>
                    <a:pt x="0" y="0"/>
                  </a:moveTo>
                  <a:lnTo>
                    <a:pt x="224576" y="0"/>
                  </a:lnTo>
                  <a:lnTo>
                    <a:pt x="224576" y="445908"/>
                  </a:lnTo>
                  <a:lnTo>
                    <a:pt x="0" y="4459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7" name="Google Shape;187;p11"/>
            <p:cNvSpPr/>
            <p:nvPr/>
          </p:nvSpPr>
          <p:spPr>
            <a:xfrm>
              <a:off x="2510846" y="2593347"/>
              <a:ext cx="328643" cy="328643"/>
            </a:xfrm>
            <a:custGeom>
              <a:rect b="b" l="l" r="r" t="t"/>
              <a:pathLst>
                <a:path extrusionOk="0" h="328643" w="328643">
                  <a:moveTo>
                    <a:pt x="0" y="0"/>
                  </a:moveTo>
                  <a:lnTo>
                    <a:pt x="328643" y="0"/>
                  </a:lnTo>
                  <a:lnTo>
                    <a:pt x="328643" y="328644"/>
                  </a:lnTo>
                  <a:lnTo>
                    <a:pt x="0" y="32864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8" name="Google Shape;188;p11"/>
            <p:cNvSpPr/>
            <p:nvPr/>
          </p:nvSpPr>
          <p:spPr>
            <a:xfrm>
              <a:off x="0" y="2494662"/>
              <a:ext cx="283092" cy="526015"/>
            </a:xfrm>
            <a:custGeom>
              <a:rect b="b" l="l" r="r" t="t"/>
              <a:pathLst>
                <a:path extrusionOk="0" h="526015" w="283092">
                  <a:moveTo>
                    <a:pt x="0" y="0"/>
                  </a:moveTo>
                  <a:lnTo>
                    <a:pt x="283092" y="0"/>
                  </a:lnTo>
                  <a:lnTo>
                    <a:pt x="283092" y="526014"/>
                  </a:lnTo>
                  <a:lnTo>
                    <a:pt x="0" y="52601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9" name="Google Shape;189;p11"/>
            <p:cNvSpPr/>
            <p:nvPr/>
          </p:nvSpPr>
          <p:spPr>
            <a:xfrm>
              <a:off x="586374" y="2494662"/>
              <a:ext cx="407422" cy="526015"/>
            </a:xfrm>
            <a:custGeom>
              <a:rect b="b" l="l" r="r" t="t"/>
              <a:pathLst>
                <a:path extrusionOk="0" h="526015" w="407422">
                  <a:moveTo>
                    <a:pt x="0" y="0"/>
                  </a:moveTo>
                  <a:lnTo>
                    <a:pt x="407422" y="0"/>
                  </a:lnTo>
                  <a:lnTo>
                    <a:pt x="407422" y="526014"/>
                  </a:lnTo>
                  <a:lnTo>
                    <a:pt x="0" y="52601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90" name="Google Shape;190;p11"/>
            <p:cNvSpPr/>
            <p:nvPr/>
          </p:nvSpPr>
          <p:spPr>
            <a:xfrm>
              <a:off x="1296254" y="2534715"/>
              <a:ext cx="385102" cy="445908"/>
            </a:xfrm>
            <a:custGeom>
              <a:rect b="b" l="l" r="r" t="t"/>
              <a:pathLst>
                <a:path extrusionOk="0" h="445908" w="385102">
                  <a:moveTo>
                    <a:pt x="0" y="0"/>
                  </a:moveTo>
                  <a:lnTo>
                    <a:pt x="385102" y="0"/>
                  </a:lnTo>
                  <a:lnTo>
                    <a:pt x="385102" y="445908"/>
                  </a:lnTo>
                  <a:lnTo>
                    <a:pt x="0" y="4459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2"/>
          <p:cNvSpPr txBox="1"/>
          <p:nvPr/>
        </p:nvSpPr>
        <p:spPr>
          <a:xfrm>
            <a:off x="475973" y="2836897"/>
            <a:ext cx="6608053" cy="4427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</a:t>
            </a:r>
            <a:endParaRPr/>
          </a:p>
          <a:p>
            <a:pPr indent="0" lvl="1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thanks to the following:</a:t>
            </a:r>
            <a:endParaRPr/>
          </a:p>
        </p:txBody>
      </p:sp>
      <p:sp>
        <p:nvSpPr>
          <p:cNvPr id="196" name="Google Shape;196;p12"/>
          <p:cNvSpPr txBox="1"/>
          <p:nvPr/>
        </p:nvSpPr>
        <p:spPr>
          <a:xfrm>
            <a:off x="1309718" y="1842285"/>
            <a:ext cx="5013676" cy="5542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20" u="none" cap="none" strike="noStrike">
                <a:solidFill>
                  <a:srgbClr val="FEFDFD"/>
                </a:solidFill>
                <a:latin typeface="Arial"/>
                <a:ea typeface="Arial"/>
                <a:cs typeface="Arial"/>
                <a:sym typeface="Arial"/>
              </a:rPr>
              <a:t>CREDITS</a:t>
            </a:r>
            <a:endParaRPr/>
          </a:p>
        </p:txBody>
      </p:sp>
      <p:sp>
        <p:nvSpPr>
          <p:cNvPr id="197" name="Google Shape;197;p12"/>
          <p:cNvSpPr txBox="1"/>
          <p:nvPr/>
        </p:nvSpPr>
        <p:spPr>
          <a:xfrm>
            <a:off x="1753621" y="5334981"/>
            <a:ext cx="4330905" cy="2630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54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198" name="Google Shape;198;p12"/>
          <p:cNvSpPr txBox="1"/>
          <p:nvPr/>
        </p:nvSpPr>
        <p:spPr>
          <a:xfrm>
            <a:off x="2356406" y="7561506"/>
            <a:ext cx="3125335" cy="2630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54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199" name="Google Shape;199;p12"/>
          <p:cNvSpPr txBox="1"/>
          <p:nvPr/>
        </p:nvSpPr>
        <p:spPr>
          <a:xfrm>
            <a:off x="1255948" y="6819827"/>
            <a:ext cx="5326250" cy="53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36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sp>
        <p:nvSpPr>
          <p:cNvPr id="200" name="Google Shape;200;p12"/>
          <p:cNvSpPr txBox="1"/>
          <p:nvPr/>
        </p:nvSpPr>
        <p:spPr>
          <a:xfrm>
            <a:off x="1981612" y="8579732"/>
            <a:ext cx="3572987" cy="3557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5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HAPPY DESIGNING!</a:t>
            </a:r>
            <a:endParaRPr/>
          </a:p>
        </p:txBody>
      </p:sp>
      <p:pic>
        <p:nvPicPr>
          <p:cNvPr id="201" name="Google Shape;20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1713" y="4078813"/>
            <a:ext cx="4234735" cy="105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