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Inter"/>
      <p:regular r:id="rId28"/>
      <p:bold r:id="rId29"/>
    </p:embeddedFont>
    <p:embeddedFont>
      <p:font typeface="Merriweather"/>
      <p:bold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nter-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erriweather-boldItalic.fntdata"/><Relationship Id="rId30" Type="http://schemas.openxmlformats.org/officeDocument/2006/relationships/font" Target="fonts/Merriweather-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266675" y="874975"/>
            <a:ext cx="139566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1387850" y="2344975"/>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2" name="Google Shape;12;p3"/>
          <p:cNvSpPr/>
          <p:nvPr/>
        </p:nvSpPr>
        <p:spPr>
          <a:xfrm rot="10559149">
            <a:off x="-3851035" y="6699496"/>
            <a:ext cx="11032044" cy="8742894"/>
          </a:xfrm>
          <a:custGeom>
            <a:rect b="b" l="l" r="r" t="t"/>
            <a:pathLst>
              <a:path extrusionOk="0" h="8743304" w="11032561">
                <a:moveTo>
                  <a:pt x="0" y="0"/>
                </a:moveTo>
                <a:lnTo>
                  <a:pt x="11032561" y="0"/>
                </a:lnTo>
                <a:lnTo>
                  <a:pt x="11032561" y="8743305"/>
                </a:lnTo>
                <a:lnTo>
                  <a:pt x="0" y="8743305"/>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 name="Google Shape;13;p3"/>
          <p:cNvSpPr/>
          <p:nvPr/>
        </p:nvSpPr>
        <p:spPr>
          <a:xfrm rot="10369302">
            <a:off x="15359259" y="-2032157"/>
            <a:ext cx="12166434" cy="9641900"/>
          </a:xfrm>
          <a:custGeom>
            <a:rect b="b" l="l" r="r" t="t"/>
            <a:pathLst>
              <a:path extrusionOk="0" h="9638617" w="12162292">
                <a:moveTo>
                  <a:pt x="0" y="0"/>
                </a:moveTo>
                <a:lnTo>
                  <a:pt x="12162293" y="0"/>
                </a:lnTo>
                <a:lnTo>
                  <a:pt x="12162293" y="9638616"/>
                </a:lnTo>
                <a:lnTo>
                  <a:pt x="0" y="9638616"/>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4"/>
          <p:cNvSpPr txBox="1"/>
          <p:nvPr>
            <p:ph type="title"/>
          </p:nvPr>
        </p:nvSpPr>
        <p:spPr>
          <a:xfrm>
            <a:off x="1281650" y="949200"/>
            <a:ext cx="11880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4"/>
          <p:cNvSpPr txBox="1"/>
          <p:nvPr>
            <p:ph idx="1" type="body"/>
          </p:nvPr>
        </p:nvSpPr>
        <p:spPr>
          <a:xfrm>
            <a:off x="1412825" y="2593275"/>
            <a:ext cx="98943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
          <p:cNvSpPr txBox="1"/>
          <p:nvPr>
            <p:ph type="title"/>
          </p:nvPr>
        </p:nvSpPr>
        <p:spPr>
          <a:xfrm>
            <a:off x="1022132" y="884200"/>
            <a:ext cx="12346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6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5"/>
          <p:cNvSpPr txBox="1"/>
          <p:nvPr>
            <p:ph idx="1" type="body"/>
          </p:nvPr>
        </p:nvSpPr>
        <p:spPr>
          <a:xfrm>
            <a:off x="869713" y="44095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sz="2400"/>
            </a:lvl1pPr>
            <a:lvl2pPr indent="-228600" lvl="1" marL="914400" algn="l">
              <a:spcBef>
                <a:spcPts val="360"/>
              </a:spcBef>
              <a:spcAft>
                <a:spcPts val="0"/>
              </a:spcAft>
              <a:buSzPts val="2400"/>
              <a:buNone/>
              <a:defRPr sz="2400"/>
            </a:lvl2pPr>
            <a:lvl3pPr indent="-228600" lvl="2" marL="1371600" algn="l">
              <a:spcBef>
                <a:spcPts val="320"/>
              </a:spcBef>
              <a:spcAft>
                <a:spcPts val="0"/>
              </a:spcAft>
              <a:buSzPts val="2400"/>
              <a:buNone/>
              <a:defRPr sz="2400"/>
            </a:lvl3pPr>
            <a:lvl4pPr indent="-228600" lvl="3" marL="1828800" algn="l">
              <a:spcBef>
                <a:spcPts val="280"/>
              </a:spcBef>
              <a:spcAft>
                <a:spcPts val="0"/>
              </a:spcAft>
              <a:buSzPts val="2400"/>
              <a:buNone/>
              <a:defRPr sz="2400"/>
            </a:lvl4pPr>
            <a:lvl5pPr indent="-228600" lvl="4" marL="2286000" algn="l">
              <a:spcBef>
                <a:spcPts val="280"/>
              </a:spcBef>
              <a:spcAft>
                <a:spcPts val="0"/>
              </a:spcAft>
              <a:buSzPts val="2400"/>
              <a:buNone/>
              <a:defRPr sz="2400"/>
            </a:lvl5pPr>
            <a:lvl6pPr indent="-228600" lvl="5" marL="2743200" algn="l">
              <a:spcBef>
                <a:spcPts val="280"/>
              </a:spcBef>
              <a:spcAft>
                <a:spcPts val="0"/>
              </a:spcAft>
              <a:buSzPts val="2400"/>
              <a:buNone/>
              <a:defRPr sz="2400"/>
            </a:lvl6pPr>
            <a:lvl7pPr indent="-228600" lvl="6" marL="3200400" algn="l">
              <a:spcBef>
                <a:spcPts val="280"/>
              </a:spcBef>
              <a:spcAft>
                <a:spcPts val="0"/>
              </a:spcAft>
              <a:buSzPts val="2400"/>
              <a:buNone/>
              <a:defRPr sz="2400"/>
            </a:lvl7pPr>
            <a:lvl8pPr indent="-228600" lvl="7" marL="3657600" algn="l">
              <a:spcBef>
                <a:spcPts val="280"/>
              </a:spcBef>
              <a:spcAft>
                <a:spcPts val="0"/>
              </a:spcAft>
              <a:buSzPts val="2400"/>
              <a:buNone/>
              <a:defRPr sz="2400"/>
            </a:lvl8pPr>
            <a:lvl9pPr indent="-228600" lvl="8" marL="4114800" algn="l">
              <a:spcBef>
                <a:spcPts val="280"/>
              </a:spcBef>
              <a:spcAft>
                <a:spcPts val="0"/>
              </a:spcAft>
              <a:buSzPts val="2400"/>
              <a:buNone/>
              <a:defRPr sz="2400"/>
            </a:lvl9pPr>
          </a:lstStyle>
          <a:p/>
        </p:txBody>
      </p:sp>
      <p:sp>
        <p:nvSpPr>
          <p:cNvPr id="20" name="Google Shape;20;p5"/>
          <p:cNvSpPr/>
          <p:nvPr/>
        </p:nvSpPr>
        <p:spPr>
          <a:xfrm rot="-8403970">
            <a:off x="-5152370" y="7058667"/>
            <a:ext cx="11591219" cy="9186041"/>
          </a:xfrm>
          <a:custGeom>
            <a:rect b="b" l="l" r="r" t="t"/>
            <a:pathLst>
              <a:path extrusionOk="0" h="9177498" w="11580440">
                <a:moveTo>
                  <a:pt x="0" y="0"/>
                </a:moveTo>
                <a:lnTo>
                  <a:pt x="11580440" y="0"/>
                </a:lnTo>
                <a:lnTo>
                  <a:pt x="11580440" y="9177498"/>
                </a:lnTo>
                <a:lnTo>
                  <a:pt x="0" y="9177498"/>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 name="Google Shape;21;p5"/>
          <p:cNvSpPr/>
          <p:nvPr/>
        </p:nvSpPr>
        <p:spPr>
          <a:xfrm rot="2482472">
            <a:off x="13052705" y="-4175424"/>
            <a:ext cx="10110413" cy="9533677"/>
          </a:xfrm>
          <a:custGeom>
            <a:rect b="b" l="l" r="r" t="t"/>
            <a:pathLst>
              <a:path extrusionOk="0" h="12461391" w="15724153">
                <a:moveTo>
                  <a:pt x="0" y="0"/>
                </a:moveTo>
                <a:lnTo>
                  <a:pt x="15724152" y="0"/>
                </a:lnTo>
                <a:lnTo>
                  <a:pt x="15724152" y="12461391"/>
                </a:lnTo>
                <a:lnTo>
                  <a:pt x="0" y="1246139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DAC0C1"/>
        </a:solidFill>
      </p:bgPr>
    </p:bg>
    <p:spTree>
      <p:nvGrpSpPr>
        <p:cNvPr id="22" name="Shape 22"/>
        <p:cNvGrpSpPr/>
        <p:nvPr/>
      </p:nvGrpSpPr>
      <p:grpSpPr>
        <a:xfrm>
          <a:off x="0" y="0"/>
          <a:ext cx="0" cy="0"/>
          <a:chOff x="0" y="0"/>
          <a:chExt cx="0" cy="0"/>
        </a:xfrm>
      </p:grpSpPr>
      <p:sp>
        <p:nvSpPr>
          <p:cNvPr id="23" name="Google Shape;23;p6"/>
          <p:cNvSpPr txBox="1"/>
          <p:nvPr>
            <p:ph type="title"/>
          </p:nvPr>
        </p:nvSpPr>
        <p:spPr>
          <a:xfrm>
            <a:off x="1094275" y="930450"/>
            <a:ext cx="11880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6"/>
          <p:cNvSpPr txBox="1"/>
          <p:nvPr>
            <p:ph idx="1" type="body"/>
          </p:nvPr>
        </p:nvSpPr>
        <p:spPr>
          <a:xfrm>
            <a:off x="1300375" y="27057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5" name="Google Shape;25;p6"/>
          <p:cNvSpPr txBox="1"/>
          <p:nvPr>
            <p:ph idx="2" type="body"/>
          </p:nvPr>
        </p:nvSpPr>
        <p:spPr>
          <a:xfrm>
            <a:off x="5491375" y="27057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6" name="Google Shape;26;p6"/>
          <p:cNvSpPr/>
          <p:nvPr/>
        </p:nvSpPr>
        <p:spPr>
          <a:xfrm rot="10559149">
            <a:off x="12772597" y="-3848404"/>
            <a:ext cx="11032044" cy="8742894"/>
          </a:xfrm>
          <a:custGeom>
            <a:rect b="b" l="l" r="r" t="t"/>
            <a:pathLst>
              <a:path extrusionOk="0" h="8743304" w="11032561">
                <a:moveTo>
                  <a:pt x="0" y="0"/>
                </a:moveTo>
                <a:lnTo>
                  <a:pt x="11032560" y="0"/>
                </a:lnTo>
                <a:lnTo>
                  <a:pt x="11032560" y="8743304"/>
                </a:lnTo>
                <a:lnTo>
                  <a:pt x="0" y="874330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6"/>
          <p:cNvSpPr/>
          <p:nvPr/>
        </p:nvSpPr>
        <p:spPr>
          <a:xfrm rot="10559149">
            <a:off x="-2722773" y="7720027"/>
            <a:ext cx="11032044" cy="8742894"/>
          </a:xfrm>
          <a:custGeom>
            <a:rect b="b" l="l" r="r" t="t"/>
            <a:pathLst>
              <a:path extrusionOk="0" h="8743304" w="11032561">
                <a:moveTo>
                  <a:pt x="0" y="0"/>
                </a:moveTo>
                <a:lnTo>
                  <a:pt x="11032561" y="0"/>
                </a:lnTo>
                <a:lnTo>
                  <a:pt x="11032561" y="8743305"/>
                </a:lnTo>
                <a:lnTo>
                  <a:pt x="0" y="8743305"/>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 name="Shape 28"/>
        <p:cNvGrpSpPr/>
        <p:nvPr/>
      </p:nvGrpSpPr>
      <p:grpSpPr>
        <a:xfrm>
          <a:off x="0" y="0"/>
          <a:ext cx="0" cy="0"/>
          <a:chOff x="0" y="0"/>
          <a:chExt cx="0" cy="0"/>
        </a:xfrm>
      </p:grpSpPr>
      <p:sp>
        <p:nvSpPr>
          <p:cNvPr id="29" name="Google Shape;29;p7"/>
          <p:cNvSpPr/>
          <p:nvPr/>
        </p:nvSpPr>
        <p:spPr>
          <a:xfrm rot="-4323843">
            <a:off x="-6774699" y="-3912295"/>
            <a:ext cx="11003447" cy="8720233"/>
          </a:xfrm>
          <a:custGeom>
            <a:rect b="b" l="l" r="r" t="t"/>
            <a:pathLst>
              <a:path extrusionOk="0" h="8733096" w="11019679">
                <a:moveTo>
                  <a:pt x="0" y="0"/>
                </a:moveTo>
                <a:lnTo>
                  <a:pt x="11019679" y="0"/>
                </a:lnTo>
                <a:lnTo>
                  <a:pt x="11019679" y="8733095"/>
                </a:lnTo>
                <a:lnTo>
                  <a:pt x="0" y="8733095"/>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7"/>
          <p:cNvSpPr/>
          <p:nvPr/>
        </p:nvSpPr>
        <p:spPr>
          <a:xfrm rot="5400000">
            <a:off x="14666750" y="3160681"/>
            <a:ext cx="8842184" cy="7007431"/>
          </a:xfrm>
          <a:custGeom>
            <a:rect b="b" l="l" r="r" t="t"/>
            <a:pathLst>
              <a:path extrusionOk="0" h="7007431" w="8842184">
                <a:moveTo>
                  <a:pt x="0" y="0"/>
                </a:moveTo>
                <a:lnTo>
                  <a:pt x="8842184" y="0"/>
                </a:lnTo>
                <a:lnTo>
                  <a:pt x="8842184" y="7007431"/>
                </a:lnTo>
                <a:lnTo>
                  <a:pt x="0" y="700743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 name="Google Shape;31;p7"/>
          <p:cNvSpPr txBox="1"/>
          <p:nvPr>
            <p:ph type="title"/>
          </p:nvPr>
        </p:nvSpPr>
        <p:spPr>
          <a:xfrm>
            <a:off x="1281650" y="949200"/>
            <a:ext cx="11880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
          <p:cNvSpPr txBox="1"/>
          <p:nvPr>
            <p:ph idx="1" type="body"/>
          </p:nvPr>
        </p:nvSpPr>
        <p:spPr>
          <a:xfrm>
            <a:off x="1457450" y="2588350"/>
            <a:ext cx="48165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sz="2000"/>
            </a:lvl1pPr>
            <a:lvl2pPr indent="-355600" lvl="1" marL="914400" algn="l">
              <a:spcBef>
                <a:spcPts val="400"/>
              </a:spcBef>
              <a:spcAft>
                <a:spcPts val="0"/>
              </a:spcAft>
              <a:buClr>
                <a:schemeClr val="dk1"/>
              </a:buClr>
              <a:buSzPts val="2000"/>
              <a:buChar char="–"/>
              <a:defRPr sz="2000"/>
            </a:lvl2pPr>
            <a:lvl3pPr indent="-355600" lvl="2" marL="1371600" algn="l">
              <a:spcBef>
                <a:spcPts val="360"/>
              </a:spcBef>
              <a:spcAft>
                <a:spcPts val="0"/>
              </a:spcAft>
              <a:buClr>
                <a:schemeClr val="dk1"/>
              </a:buClr>
              <a:buSzPts val="2000"/>
              <a:buChar char="•"/>
              <a:defRPr sz="2000"/>
            </a:lvl3pPr>
            <a:lvl4pPr indent="-355600" lvl="3" marL="1828800" algn="l">
              <a:spcBef>
                <a:spcPts val="320"/>
              </a:spcBef>
              <a:spcAft>
                <a:spcPts val="0"/>
              </a:spcAft>
              <a:buClr>
                <a:schemeClr val="dk1"/>
              </a:buClr>
              <a:buSzPts val="2000"/>
              <a:buChar char="–"/>
              <a:defRPr sz="2000"/>
            </a:lvl4pPr>
            <a:lvl5pPr indent="-355600" lvl="4" marL="2286000" algn="l">
              <a:spcBef>
                <a:spcPts val="320"/>
              </a:spcBef>
              <a:spcAft>
                <a:spcPts val="0"/>
              </a:spcAft>
              <a:buClr>
                <a:schemeClr val="dk1"/>
              </a:buClr>
              <a:buSzPts val="2000"/>
              <a:buChar char="»"/>
              <a:defRPr sz="2000"/>
            </a:lvl5pPr>
            <a:lvl6pPr indent="-355600" lvl="5" marL="2743200" algn="l">
              <a:spcBef>
                <a:spcPts val="320"/>
              </a:spcBef>
              <a:spcAft>
                <a:spcPts val="0"/>
              </a:spcAft>
              <a:buClr>
                <a:schemeClr val="dk1"/>
              </a:buClr>
              <a:buSzPts val="2000"/>
              <a:buChar char="•"/>
              <a:defRPr sz="2000"/>
            </a:lvl6pPr>
            <a:lvl7pPr indent="-355600" lvl="6" marL="3200400" algn="l">
              <a:spcBef>
                <a:spcPts val="320"/>
              </a:spcBef>
              <a:spcAft>
                <a:spcPts val="0"/>
              </a:spcAft>
              <a:buClr>
                <a:schemeClr val="dk1"/>
              </a:buClr>
              <a:buSzPts val="2000"/>
              <a:buChar char="•"/>
              <a:defRPr sz="2000"/>
            </a:lvl7pPr>
            <a:lvl8pPr indent="-355600" lvl="7" marL="3657600" algn="l">
              <a:spcBef>
                <a:spcPts val="320"/>
              </a:spcBef>
              <a:spcAft>
                <a:spcPts val="0"/>
              </a:spcAft>
              <a:buClr>
                <a:schemeClr val="dk1"/>
              </a:buClr>
              <a:buSzPts val="2000"/>
              <a:buChar char="•"/>
              <a:defRPr sz="2000"/>
            </a:lvl8pPr>
            <a:lvl9pPr indent="-355600" lvl="8" marL="4114800" algn="l">
              <a:spcBef>
                <a:spcPts val="320"/>
              </a:spcBef>
              <a:spcAft>
                <a:spcPts val="0"/>
              </a:spcAft>
              <a:buClr>
                <a:schemeClr val="dk1"/>
              </a:buClr>
              <a:buSzPts val="2000"/>
              <a:buChar char="•"/>
              <a:defRPr sz="2000"/>
            </a:lvl9pPr>
          </a:lstStyle>
          <a:p/>
        </p:txBody>
      </p:sp>
      <p:sp>
        <p:nvSpPr>
          <p:cNvPr id="33" name="Google Shape;33;p7"/>
          <p:cNvSpPr txBox="1"/>
          <p:nvPr>
            <p:ph idx="2" type="body"/>
          </p:nvPr>
        </p:nvSpPr>
        <p:spPr>
          <a:xfrm>
            <a:off x="6273950" y="2588350"/>
            <a:ext cx="57252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sz="2000"/>
            </a:lvl1pPr>
            <a:lvl2pPr indent="-355600" lvl="1" marL="914400" algn="l">
              <a:spcBef>
                <a:spcPts val="400"/>
              </a:spcBef>
              <a:spcAft>
                <a:spcPts val="0"/>
              </a:spcAft>
              <a:buClr>
                <a:schemeClr val="dk1"/>
              </a:buClr>
              <a:buSzPts val="2000"/>
              <a:buChar char="–"/>
              <a:defRPr sz="2000"/>
            </a:lvl2pPr>
            <a:lvl3pPr indent="-355600" lvl="2" marL="1371600" algn="l">
              <a:spcBef>
                <a:spcPts val="360"/>
              </a:spcBef>
              <a:spcAft>
                <a:spcPts val="0"/>
              </a:spcAft>
              <a:buClr>
                <a:schemeClr val="dk1"/>
              </a:buClr>
              <a:buSzPts val="2000"/>
              <a:buChar char="•"/>
              <a:defRPr sz="2000"/>
            </a:lvl3pPr>
            <a:lvl4pPr indent="-355600" lvl="3" marL="1828800" algn="l">
              <a:spcBef>
                <a:spcPts val="320"/>
              </a:spcBef>
              <a:spcAft>
                <a:spcPts val="0"/>
              </a:spcAft>
              <a:buClr>
                <a:schemeClr val="dk1"/>
              </a:buClr>
              <a:buSzPts val="2000"/>
              <a:buChar char="–"/>
              <a:defRPr sz="2000"/>
            </a:lvl4pPr>
            <a:lvl5pPr indent="-355600" lvl="4" marL="2286000" algn="l">
              <a:spcBef>
                <a:spcPts val="320"/>
              </a:spcBef>
              <a:spcAft>
                <a:spcPts val="0"/>
              </a:spcAft>
              <a:buClr>
                <a:schemeClr val="dk1"/>
              </a:buClr>
              <a:buSzPts val="2000"/>
              <a:buChar char="»"/>
              <a:defRPr sz="2000"/>
            </a:lvl5pPr>
            <a:lvl6pPr indent="-355600" lvl="5" marL="2743200" algn="l">
              <a:spcBef>
                <a:spcPts val="320"/>
              </a:spcBef>
              <a:spcAft>
                <a:spcPts val="0"/>
              </a:spcAft>
              <a:buClr>
                <a:schemeClr val="dk1"/>
              </a:buClr>
              <a:buSzPts val="2000"/>
              <a:buChar char="•"/>
              <a:defRPr sz="2000"/>
            </a:lvl6pPr>
            <a:lvl7pPr indent="-355600" lvl="6" marL="3200400" algn="l">
              <a:spcBef>
                <a:spcPts val="320"/>
              </a:spcBef>
              <a:spcAft>
                <a:spcPts val="0"/>
              </a:spcAft>
              <a:buClr>
                <a:schemeClr val="dk1"/>
              </a:buClr>
              <a:buSzPts val="2000"/>
              <a:buChar char="•"/>
              <a:defRPr sz="2000"/>
            </a:lvl7pPr>
            <a:lvl8pPr indent="-355600" lvl="7" marL="3657600" algn="l">
              <a:spcBef>
                <a:spcPts val="320"/>
              </a:spcBef>
              <a:spcAft>
                <a:spcPts val="0"/>
              </a:spcAft>
              <a:buClr>
                <a:schemeClr val="dk1"/>
              </a:buClr>
              <a:buSzPts val="2000"/>
              <a:buChar char="•"/>
              <a:defRPr sz="2000"/>
            </a:lvl8pPr>
            <a:lvl9pPr indent="-355600" lvl="8" marL="4114800" algn="l">
              <a:spcBef>
                <a:spcPts val="320"/>
              </a:spcBef>
              <a:spcAft>
                <a:spcPts val="0"/>
              </a:spcAft>
              <a:buClr>
                <a:schemeClr val="dk1"/>
              </a:buClr>
              <a:buSzPts val="2000"/>
              <a:buChar char="•"/>
              <a:defRPr sz="2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8"/>
          <p:cNvSpPr txBox="1"/>
          <p:nvPr>
            <p:ph type="title"/>
          </p:nvPr>
        </p:nvSpPr>
        <p:spPr>
          <a:xfrm>
            <a:off x="1281650" y="949200"/>
            <a:ext cx="11880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 name="Shape 36"/>
        <p:cNvGrpSpPr/>
        <p:nvPr/>
      </p:nvGrpSpPr>
      <p:grpSpPr>
        <a:xfrm>
          <a:off x="0" y="0"/>
          <a:ext cx="0" cy="0"/>
          <a:chOff x="0" y="0"/>
          <a:chExt cx="0" cy="0"/>
        </a:xfrm>
      </p:grpSpPr>
      <p:sp>
        <p:nvSpPr>
          <p:cNvPr id="37" name="Google Shape;37;p9"/>
          <p:cNvSpPr txBox="1"/>
          <p:nvPr>
            <p:ph idx="1" type="body"/>
          </p:nvPr>
        </p:nvSpPr>
        <p:spPr>
          <a:xfrm>
            <a:off x="1281656" y="2632475"/>
            <a:ext cx="4760400" cy="44580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sz="2400"/>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
        <p:nvSpPr>
          <p:cNvPr id="38" name="Google Shape;38;p9"/>
          <p:cNvSpPr txBox="1"/>
          <p:nvPr>
            <p:ph type="title"/>
          </p:nvPr>
        </p:nvSpPr>
        <p:spPr>
          <a:xfrm>
            <a:off x="1281650" y="949200"/>
            <a:ext cx="118806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 name="Google Shape;39;p9"/>
          <p:cNvSpPr/>
          <p:nvPr/>
        </p:nvSpPr>
        <p:spPr>
          <a:xfrm rot="2931272">
            <a:off x="-4227122" y="6461611"/>
            <a:ext cx="9263813" cy="7341572"/>
          </a:xfrm>
          <a:custGeom>
            <a:rect b="b" l="l" r="r" t="t"/>
            <a:pathLst>
              <a:path extrusionOk="0" h="7346854" w="9270479">
                <a:moveTo>
                  <a:pt x="0" y="0"/>
                </a:moveTo>
                <a:lnTo>
                  <a:pt x="9270479" y="0"/>
                </a:lnTo>
                <a:lnTo>
                  <a:pt x="9270479" y="7346854"/>
                </a:lnTo>
                <a:lnTo>
                  <a:pt x="0" y="734685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9"/>
          <p:cNvSpPr/>
          <p:nvPr/>
        </p:nvSpPr>
        <p:spPr>
          <a:xfrm rot="439219">
            <a:off x="15175133" y="-2474484"/>
            <a:ext cx="9276561" cy="7351674"/>
          </a:xfrm>
          <a:custGeom>
            <a:rect b="b" l="l" r="r" t="t"/>
            <a:pathLst>
              <a:path extrusionOk="0" h="7346854" w="9270479">
                <a:moveTo>
                  <a:pt x="0" y="0"/>
                </a:moveTo>
                <a:lnTo>
                  <a:pt x="9270478" y="0"/>
                </a:lnTo>
                <a:lnTo>
                  <a:pt x="9270478" y="7346854"/>
                </a:lnTo>
                <a:lnTo>
                  <a:pt x="0" y="734685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9"/>
          <p:cNvSpPr/>
          <p:nvPr>
            <p:ph idx="2" type="pic"/>
          </p:nvPr>
        </p:nvSpPr>
        <p:spPr>
          <a:xfrm>
            <a:off x="9096126" y="2632475"/>
            <a:ext cx="8094900" cy="6071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81650" y="949200"/>
            <a:ext cx="11880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31416D"/>
              </a:buClr>
              <a:buSzPts val="6000"/>
              <a:buNone/>
              <a:defRPr i="0" sz="6000" u="none" cap="none" strike="noStrike">
                <a:solidFill>
                  <a:srgbClr val="31416D"/>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412825" y="2593275"/>
            <a:ext cx="98943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1pPr>
            <a:lvl2pPr indent="-431800" lvl="1" marL="914400" marR="0" rtl="0" algn="l">
              <a:spcBef>
                <a:spcPts val="56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2pPr>
            <a:lvl3pPr indent="-431800" lvl="2" marL="1371600" marR="0" rtl="0" algn="l">
              <a:spcBef>
                <a:spcPts val="48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3pPr>
            <a:lvl4pPr indent="-431800" lvl="3" marL="1828800" marR="0" rtl="0" algn="l">
              <a:spcBef>
                <a:spcPts val="40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4pPr>
            <a:lvl5pPr indent="-431800" lvl="4" marL="2286000" marR="0" rtl="0" algn="l">
              <a:spcBef>
                <a:spcPts val="40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5pPr>
            <a:lvl6pPr indent="-431800" lvl="5" marL="2743200" marR="0" rtl="0" algn="l">
              <a:spcBef>
                <a:spcPts val="40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6pPr>
            <a:lvl7pPr indent="-431800" lvl="6" marL="3200400" marR="0" rtl="0" algn="l">
              <a:spcBef>
                <a:spcPts val="40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7pPr>
            <a:lvl8pPr indent="-431800" lvl="7" marL="3657600" marR="0" rtl="0" algn="l">
              <a:spcBef>
                <a:spcPts val="40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8pPr>
            <a:lvl9pPr indent="-431800" lvl="8" marL="4114800" marR="0" rtl="0" algn="l">
              <a:spcBef>
                <a:spcPts val="40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2.png"/><Relationship Id="rId7" Type="http://schemas.openxmlformats.org/officeDocument/2006/relationships/image" Target="../media/image26.png"/><Relationship Id="rId8"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36.png"/><Relationship Id="rId7"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4.png"/><Relationship Id="rId7"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4.png"/><Relationship Id="rId6" Type="http://schemas.openxmlformats.org/officeDocument/2006/relationships/image" Target="../media/image4.png"/><Relationship Id="rId7"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46.png"/><Relationship Id="rId9" Type="http://schemas.openxmlformats.org/officeDocument/2006/relationships/image" Target="../media/image65.png"/><Relationship Id="rId5" Type="http://schemas.openxmlformats.org/officeDocument/2006/relationships/image" Target="../media/image47.png"/><Relationship Id="rId6" Type="http://schemas.openxmlformats.org/officeDocument/2006/relationships/image" Target="../media/image43.png"/><Relationship Id="rId7" Type="http://schemas.openxmlformats.org/officeDocument/2006/relationships/image" Target="../media/image45.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0" Type="http://schemas.openxmlformats.org/officeDocument/2006/relationships/image" Target="../media/image69.png"/><Relationship Id="rId11" Type="http://schemas.openxmlformats.org/officeDocument/2006/relationships/image" Target="../media/image52.png"/><Relationship Id="rId22" Type="http://schemas.openxmlformats.org/officeDocument/2006/relationships/image" Target="../media/image62.png"/><Relationship Id="rId10" Type="http://schemas.openxmlformats.org/officeDocument/2006/relationships/image" Target="../media/image51.png"/><Relationship Id="rId21" Type="http://schemas.openxmlformats.org/officeDocument/2006/relationships/image" Target="../media/image41.png"/><Relationship Id="rId13" Type="http://schemas.openxmlformats.org/officeDocument/2006/relationships/image" Target="../media/image55.png"/><Relationship Id="rId12" Type="http://schemas.openxmlformats.org/officeDocument/2006/relationships/image" Target="../media/image48.png"/><Relationship Id="rId23"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53.png"/><Relationship Id="rId15" Type="http://schemas.openxmlformats.org/officeDocument/2006/relationships/image" Target="../media/image57.png"/><Relationship Id="rId14" Type="http://schemas.openxmlformats.org/officeDocument/2006/relationships/image" Target="../media/image58.png"/><Relationship Id="rId17" Type="http://schemas.openxmlformats.org/officeDocument/2006/relationships/image" Target="../media/image56.png"/><Relationship Id="rId16" Type="http://schemas.openxmlformats.org/officeDocument/2006/relationships/image" Target="../media/image68.png"/><Relationship Id="rId5" Type="http://schemas.openxmlformats.org/officeDocument/2006/relationships/image" Target="../media/image28.png"/><Relationship Id="rId19" Type="http://schemas.openxmlformats.org/officeDocument/2006/relationships/image" Target="../media/image64.png"/><Relationship Id="rId6" Type="http://schemas.openxmlformats.org/officeDocument/2006/relationships/image" Target="../media/image54.png"/><Relationship Id="rId18" Type="http://schemas.openxmlformats.org/officeDocument/2006/relationships/image" Target="../media/image61.png"/><Relationship Id="rId7" Type="http://schemas.openxmlformats.org/officeDocument/2006/relationships/image" Target="../media/image44.png"/><Relationship Id="rId8"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7.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45" name="Shape 45"/>
        <p:cNvGrpSpPr/>
        <p:nvPr/>
      </p:nvGrpSpPr>
      <p:grpSpPr>
        <a:xfrm>
          <a:off x="0" y="0"/>
          <a:ext cx="0" cy="0"/>
          <a:chOff x="0" y="0"/>
          <a:chExt cx="0" cy="0"/>
        </a:xfrm>
      </p:grpSpPr>
      <p:grpSp>
        <p:nvGrpSpPr>
          <p:cNvPr id="46" name="Google Shape;46;p10"/>
          <p:cNvGrpSpPr/>
          <p:nvPr/>
        </p:nvGrpSpPr>
        <p:grpSpPr>
          <a:xfrm>
            <a:off x="831876" y="1803110"/>
            <a:ext cx="16810302" cy="7059302"/>
            <a:chOff x="0" y="-47625"/>
            <a:chExt cx="4427405" cy="1859240"/>
          </a:xfrm>
        </p:grpSpPr>
        <p:sp>
          <p:nvSpPr>
            <p:cNvPr id="47" name="Google Shape;47;p10"/>
            <p:cNvSpPr/>
            <p:nvPr/>
          </p:nvSpPr>
          <p:spPr>
            <a:xfrm>
              <a:off x="0" y="0"/>
              <a:ext cx="4427405" cy="1811615"/>
            </a:xfrm>
            <a:custGeom>
              <a:rect b="b" l="l" r="r" t="t"/>
              <a:pathLst>
                <a:path extrusionOk="0" h="1811615" w="4427405">
                  <a:moveTo>
                    <a:pt x="23488" y="0"/>
                  </a:moveTo>
                  <a:lnTo>
                    <a:pt x="4403917" y="0"/>
                  </a:lnTo>
                  <a:cubicBezTo>
                    <a:pt x="4410146" y="0"/>
                    <a:pt x="4416120" y="2475"/>
                    <a:pt x="4420525" y="6879"/>
                  </a:cubicBezTo>
                  <a:cubicBezTo>
                    <a:pt x="4424930" y="11284"/>
                    <a:pt x="4427405" y="17258"/>
                    <a:pt x="4427405" y="23488"/>
                  </a:cubicBezTo>
                  <a:lnTo>
                    <a:pt x="4427405" y="1788127"/>
                  </a:lnTo>
                  <a:cubicBezTo>
                    <a:pt x="4427405" y="1801099"/>
                    <a:pt x="4416889" y="1811615"/>
                    <a:pt x="4403917" y="1811615"/>
                  </a:cubicBezTo>
                  <a:lnTo>
                    <a:pt x="23488" y="1811615"/>
                  </a:lnTo>
                  <a:cubicBezTo>
                    <a:pt x="17258" y="1811615"/>
                    <a:pt x="11284" y="1809141"/>
                    <a:pt x="6879" y="1804736"/>
                  </a:cubicBezTo>
                  <a:cubicBezTo>
                    <a:pt x="2475" y="1800331"/>
                    <a:pt x="0" y="1794357"/>
                    <a:pt x="0" y="1788127"/>
                  </a:cubicBezTo>
                  <a:lnTo>
                    <a:pt x="0" y="23488"/>
                  </a:lnTo>
                  <a:cubicBezTo>
                    <a:pt x="0" y="17258"/>
                    <a:pt x="2475" y="11284"/>
                    <a:pt x="6879" y="6879"/>
                  </a:cubicBezTo>
                  <a:cubicBezTo>
                    <a:pt x="11284" y="2475"/>
                    <a:pt x="17258" y="0"/>
                    <a:pt x="23488" y="0"/>
                  </a:cubicBezTo>
                  <a:close/>
                </a:path>
              </a:pathLst>
            </a:custGeom>
            <a:solidFill>
              <a:srgbClr val="000000">
                <a:alpha val="0"/>
              </a:srgbClr>
            </a:solidFill>
            <a:ln cap="rnd" cmpd="sng" w="1143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10"/>
            <p:cNvSpPr txBox="1"/>
            <p:nvPr/>
          </p:nvSpPr>
          <p:spPr>
            <a:xfrm>
              <a:off x="0" y="-47625"/>
              <a:ext cx="4427405" cy="185924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9" name="Google Shape;49;p10"/>
          <p:cNvPicPr preferRelativeResize="0"/>
          <p:nvPr/>
        </p:nvPicPr>
        <p:blipFill>
          <a:blip r:embed="rId3">
            <a:alphaModFix/>
          </a:blip>
          <a:stretch>
            <a:fillRect/>
          </a:stretch>
        </p:blipFill>
        <p:spPr>
          <a:xfrm>
            <a:off x="2035775" y="821800"/>
            <a:ext cx="5519100" cy="7597800"/>
          </a:xfrm>
          <a:prstGeom prst="roundRect">
            <a:avLst>
              <a:gd fmla="val 16667" name="adj"/>
            </a:avLst>
          </a:prstGeom>
          <a:noFill/>
          <a:ln>
            <a:noFill/>
          </a:ln>
        </p:spPr>
      </p:pic>
      <p:sp>
        <p:nvSpPr>
          <p:cNvPr id="50" name="Google Shape;50;p10"/>
          <p:cNvSpPr/>
          <p:nvPr/>
        </p:nvSpPr>
        <p:spPr>
          <a:xfrm rot="7892903">
            <a:off x="15243637" y="-2897220"/>
            <a:ext cx="2772276" cy="7518037"/>
          </a:xfrm>
          <a:custGeom>
            <a:rect b="b" l="l" r="r" t="t"/>
            <a:pathLst>
              <a:path extrusionOk="0" h="7518037" w="2772276">
                <a:moveTo>
                  <a:pt x="0" y="0"/>
                </a:moveTo>
                <a:lnTo>
                  <a:pt x="2772276" y="0"/>
                </a:lnTo>
                <a:lnTo>
                  <a:pt x="2772276" y="7518037"/>
                </a:lnTo>
                <a:lnTo>
                  <a:pt x="0" y="75180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10"/>
          <p:cNvSpPr/>
          <p:nvPr/>
        </p:nvSpPr>
        <p:spPr>
          <a:xfrm>
            <a:off x="15632679" y="-381905"/>
            <a:ext cx="2584934" cy="2821210"/>
          </a:xfrm>
          <a:custGeom>
            <a:rect b="b" l="l" r="r" t="t"/>
            <a:pathLst>
              <a:path extrusionOk="0" h="2821210" w="2584934">
                <a:moveTo>
                  <a:pt x="0" y="0"/>
                </a:moveTo>
                <a:lnTo>
                  <a:pt x="2584934" y="0"/>
                </a:lnTo>
                <a:lnTo>
                  <a:pt x="2584934" y="2821210"/>
                </a:lnTo>
                <a:lnTo>
                  <a:pt x="0" y="28212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10"/>
          <p:cNvSpPr txBox="1"/>
          <p:nvPr/>
        </p:nvSpPr>
        <p:spPr>
          <a:xfrm>
            <a:off x="9648406" y="2787936"/>
            <a:ext cx="6685998" cy="1905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500">
                <a:solidFill>
                  <a:srgbClr val="4B1D22"/>
                </a:solidFill>
                <a:latin typeface="Arial"/>
                <a:ea typeface="Arial"/>
                <a:cs typeface="Arial"/>
                <a:sym typeface="Arial"/>
              </a:rPr>
              <a:t>Religion </a:t>
            </a:r>
            <a:endParaRPr/>
          </a:p>
        </p:txBody>
      </p:sp>
      <p:sp>
        <p:nvSpPr>
          <p:cNvPr id="53" name="Google Shape;53;p10"/>
          <p:cNvSpPr/>
          <p:nvPr/>
        </p:nvSpPr>
        <p:spPr>
          <a:xfrm rot="6355379">
            <a:off x="-1408492" y="-4179364"/>
            <a:ext cx="2744075" cy="7441560"/>
          </a:xfrm>
          <a:custGeom>
            <a:rect b="b" l="l" r="r" t="t"/>
            <a:pathLst>
              <a:path extrusionOk="0" h="7441560" w="2744075">
                <a:moveTo>
                  <a:pt x="0" y="0"/>
                </a:moveTo>
                <a:lnTo>
                  <a:pt x="2744075" y="0"/>
                </a:lnTo>
                <a:lnTo>
                  <a:pt x="2744075" y="7441560"/>
                </a:lnTo>
                <a:lnTo>
                  <a:pt x="0" y="74415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10"/>
          <p:cNvSpPr/>
          <p:nvPr/>
        </p:nvSpPr>
        <p:spPr>
          <a:xfrm rot="9368677">
            <a:off x="-1408492" y="-4144096"/>
            <a:ext cx="2744075" cy="7441560"/>
          </a:xfrm>
          <a:custGeom>
            <a:rect b="b" l="l" r="r" t="t"/>
            <a:pathLst>
              <a:path extrusionOk="0" h="7441560" w="2744075">
                <a:moveTo>
                  <a:pt x="0" y="0"/>
                </a:moveTo>
                <a:lnTo>
                  <a:pt x="2744075" y="0"/>
                </a:lnTo>
                <a:lnTo>
                  <a:pt x="2744075" y="7441560"/>
                </a:lnTo>
                <a:lnTo>
                  <a:pt x="0" y="74415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10"/>
          <p:cNvSpPr/>
          <p:nvPr/>
        </p:nvSpPr>
        <p:spPr>
          <a:xfrm>
            <a:off x="725918" y="-632372"/>
            <a:ext cx="1521957" cy="1661072"/>
          </a:xfrm>
          <a:custGeom>
            <a:rect b="b" l="l" r="r" t="t"/>
            <a:pathLst>
              <a:path extrusionOk="0" h="1661072" w="1521957">
                <a:moveTo>
                  <a:pt x="0" y="0"/>
                </a:moveTo>
                <a:lnTo>
                  <a:pt x="1521957" y="0"/>
                </a:lnTo>
                <a:lnTo>
                  <a:pt x="1521957" y="1661072"/>
                </a:lnTo>
                <a:lnTo>
                  <a:pt x="0" y="16610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6" name="Google Shape;56;p10"/>
          <p:cNvGrpSpPr/>
          <p:nvPr/>
        </p:nvGrpSpPr>
        <p:grpSpPr>
          <a:xfrm>
            <a:off x="11625672" y="942385"/>
            <a:ext cx="590742" cy="590742"/>
            <a:chOff x="0" y="0"/>
            <a:chExt cx="812800" cy="812800"/>
          </a:xfrm>
        </p:grpSpPr>
        <p:sp>
          <p:nvSpPr>
            <p:cNvPr id="57" name="Google Shape;57;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DAC0C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10"/>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 name="Google Shape;59;p10"/>
          <p:cNvGrpSpPr/>
          <p:nvPr/>
        </p:nvGrpSpPr>
        <p:grpSpPr>
          <a:xfrm>
            <a:off x="9237027" y="7391258"/>
            <a:ext cx="590742" cy="590742"/>
            <a:chOff x="0" y="0"/>
            <a:chExt cx="812800" cy="812800"/>
          </a:xfrm>
        </p:grpSpPr>
        <p:sp>
          <p:nvSpPr>
            <p:cNvPr id="60" name="Google Shape;60;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DAC0C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10"/>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 name="Google Shape;62;p10"/>
          <p:cNvGrpSpPr/>
          <p:nvPr/>
        </p:nvGrpSpPr>
        <p:grpSpPr>
          <a:xfrm>
            <a:off x="684492" y="3670261"/>
            <a:ext cx="990665" cy="990665"/>
            <a:chOff x="0" y="0"/>
            <a:chExt cx="812800" cy="812800"/>
          </a:xfrm>
        </p:grpSpPr>
        <p:sp>
          <p:nvSpPr>
            <p:cNvPr id="63" name="Google Shape;63;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DAC0C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10"/>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 name="Google Shape;65;p10"/>
          <p:cNvGrpSpPr/>
          <p:nvPr/>
        </p:nvGrpSpPr>
        <p:grpSpPr>
          <a:xfrm>
            <a:off x="6855993" y="151740"/>
            <a:ext cx="2807802" cy="2868956"/>
            <a:chOff x="0" y="0"/>
            <a:chExt cx="3743736" cy="3825275"/>
          </a:xfrm>
        </p:grpSpPr>
        <p:sp>
          <p:nvSpPr>
            <p:cNvPr id="66" name="Google Shape;66;p10"/>
            <p:cNvSpPr/>
            <p:nvPr/>
          </p:nvSpPr>
          <p:spPr>
            <a:xfrm rot="8180287">
              <a:off x="1150726" y="-43000"/>
              <a:ext cx="1442283" cy="3911276"/>
            </a:xfrm>
            <a:custGeom>
              <a:rect b="b" l="l" r="r" t="t"/>
              <a:pathLst>
                <a:path extrusionOk="0" h="3911276" w="1442283">
                  <a:moveTo>
                    <a:pt x="0" y="0"/>
                  </a:moveTo>
                  <a:lnTo>
                    <a:pt x="1442283" y="0"/>
                  </a:lnTo>
                  <a:lnTo>
                    <a:pt x="1442283" y="3911276"/>
                  </a:lnTo>
                  <a:lnTo>
                    <a:pt x="0" y="39112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10"/>
            <p:cNvSpPr/>
            <p:nvPr/>
          </p:nvSpPr>
          <p:spPr>
            <a:xfrm>
              <a:off x="1871868" y="1837317"/>
              <a:ext cx="708506" cy="724309"/>
            </a:xfrm>
            <a:custGeom>
              <a:rect b="b" l="l" r="r" t="t"/>
              <a:pathLst>
                <a:path extrusionOk="0" h="724309" w="708506">
                  <a:moveTo>
                    <a:pt x="0" y="0"/>
                  </a:moveTo>
                  <a:lnTo>
                    <a:pt x="708506" y="0"/>
                  </a:lnTo>
                  <a:lnTo>
                    <a:pt x="708506" y="724309"/>
                  </a:lnTo>
                  <a:lnTo>
                    <a:pt x="0" y="72430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 name="Google Shape;68;p10"/>
          <p:cNvGrpSpPr/>
          <p:nvPr/>
        </p:nvGrpSpPr>
        <p:grpSpPr>
          <a:xfrm rot="91455">
            <a:off x="924641" y="7335063"/>
            <a:ext cx="2490037" cy="3054699"/>
            <a:chOff x="0" y="0"/>
            <a:chExt cx="3320049" cy="4072932"/>
          </a:xfrm>
        </p:grpSpPr>
        <p:sp>
          <p:nvSpPr>
            <p:cNvPr id="69" name="Google Shape;69;p10"/>
            <p:cNvSpPr/>
            <p:nvPr/>
          </p:nvSpPr>
          <p:spPr>
            <a:xfrm rot="-1952880">
              <a:off x="938883" y="80828"/>
              <a:ext cx="1442283" cy="3911276"/>
            </a:xfrm>
            <a:custGeom>
              <a:rect b="b" l="l" r="r" t="t"/>
              <a:pathLst>
                <a:path extrusionOk="0" h="3911276" w="1442283">
                  <a:moveTo>
                    <a:pt x="0" y="0"/>
                  </a:moveTo>
                  <a:lnTo>
                    <a:pt x="1442283" y="0"/>
                  </a:lnTo>
                  <a:lnTo>
                    <a:pt x="1442283" y="3911276"/>
                  </a:lnTo>
                  <a:lnTo>
                    <a:pt x="0" y="39112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10"/>
            <p:cNvSpPr/>
            <p:nvPr/>
          </p:nvSpPr>
          <p:spPr>
            <a:xfrm>
              <a:off x="1660025" y="2446804"/>
              <a:ext cx="708506" cy="724309"/>
            </a:xfrm>
            <a:custGeom>
              <a:rect b="b" l="l" r="r" t="t"/>
              <a:pathLst>
                <a:path extrusionOk="0" h="724309" w="708506">
                  <a:moveTo>
                    <a:pt x="0" y="0"/>
                  </a:moveTo>
                  <a:lnTo>
                    <a:pt x="708506" y="0"/>
                  </a:lnTo>
                  <a:lnTo>
                    <a:pt x="708506" y="724308"/>
                  </a:lnTo>
                  <a:lnTo>
                    <a:pt x="0" y="72430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0"/>
            <p:cNvSpPr/>
            <p:nvPr/>
          </p:nvSpPr>
          <p:spPr>
            <a:xfrm>
              <a:off x="1115433" y="423269"/>
              <a:ext cx="708506" cy="724309"/>
            </a:xfrm>
            <a:custGeom>
              <a:rect b="b" l="l" r="r" t="t"/>
              <a:pathLst>
                <a:path extrusionOk="0" h="724309" w="708506">
                  <a:moveTo>
                    <a:pt x="0" y="0"/>
                  </a:moveTo>
                  <a:lnTo>
                    <a:pt x="708506" y="0"/>
                  </a:lnTo>
                  <a:lnTo>
                    <a:pt x="708506" y="724309"/>
                  </a:lnTo>
                  <a:lnTo>
                    <a:pt x="0" y="72430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 name="Google Shape;72;p10"/>
          <p:cNvGrpSpPr/>
          <p:nvPr/>
        </p:nvGrpSpPr>
        <p:grpSpPr>
          <a:xfrm>
            <a:off x="10642124" y="6280631"/>
            <a:ext cx="4698562" cy="1405998"/>
            <a:chOff x="0" y="-241101"/>
            <a:chExt cx="6264750" cy="1874663"/>
          </a:xfrm>
        </p:grpSpPr>
        <p:grpSp>
          <p:nvGrpSpPr>
            <p:cNvPr id="73" name="Google Shape;73;p10"/>
            <p:cNvGrpSpPr/>
            <p:nvPr/>
          </p:nvGrpSpPr>
          <p:grpSpPr>
            <a:xfrm>
              <a:off x="0" y="-241101"/>
              <a:ext cx="6264750" cy="1874663"/>
              <a:chOff x="0" y="-47625"/>
              <a:chExt cx="1237481" cy="370304"/>
            </a:xfrm>
          </p:grpSpPr>
          <p:sp>
            <p:nvSpPr>
              <p:cNvPr id="74" name="Google Shape;74;p10"/>
              <p:cNvSpPr/>
              <p:nvPr/>
            </p:nvSpPr>
            <p:spPr>
              <a:xfrm>
                <a:off x="0" y="0"/>
                <a:ext cx="1237481" cy="322679"/>
              </a:xfrm>
              <a:custGeom>
                <a:rect b="b" l="l" r="r" t="t"/>
                <a:pathLst>
                  <a:path extrusionOk="0" h="322679" w="1237481">
                    <a:moveTo>
                      <a:pt x="84034" y="0"/>
                    </a:moveTo>
                    <a:lnTo>
                      <a:pt x="1153448" y="0"/>
                    </a:lnTo>
                    <a:cubicBezTo>
                      <a:pt x="1199858" y="0"/>
                      <a:pt x="1237481" y="37623"/>
                      <a:pt x="1237481" y="84034"/>
                    </a:cubicBezTo>
                    <a:lnTo>
                      <a:pt x="1237481" y="238645"/>
                    </a:lnTo>
                    <a:cubicBezTo>
                      <a:pt x="1237481" y="260932"/>
                      <a:pt x="1228628" y="282307"/>
                      <a:pt x="1212869" y="298066"/>
                    </a:cubicBezTo>
                    <a:cubicBezTo>
                      <a:pt x="1197109" y="313825"/>
                      <a:pt x="1175735" y="322679"/>
                      <a:pt x="1153448" y="322679"/>
                    </a:cubicBezTo>
                    <a:lnTo>
                      <a:pt x="84034" y="322679"/>
                    </a:lnTo>
                    <a:cubicBezTo>
                      <a:pt x="37623" y="322679"/>
                      <a:pt x="0" y="285056"/>
                      <a:pt x="0" y="238645"/>
                    </a:cubicBezTo>
                    <a:lnTo>
                      <a:pt x="0" y="84034"/>
                    </a:lnTo>
                    <a:cubicBezTo>
                      <a:pt x="0" y="37623"/>
                      <a:pt x="37623" y="0"/>
                      <a:pt x="84034" y="0"/>
                    </a:cubicBezTo>
                    <a:close/>
                  </a:path>
                </a:pathLst>
              </a:custGeom>
              <a:solidFill>
                <a:srgbClr val="F1D2B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10"/>
              <p:cNvSpPr txBox="1"/>
              <p:nvPr/>
            </p:nvSpPr>
            <p:spPr>
              <a:xfrm>
                <a:off x="0" y="-47625"/>
                <a:ext cx="1237481" cy="370304"/>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 name="Google Shape;76;p10"/>
            <p:cNvSpPr txBox="1"/>
            <p:nvPr/>
          </p:nvSpPr>
          <p:spPr>
            <a:xfrm>
              <a:off x="433720" y="374398"/>
              <a:ext cx="5397309" cy="846667"/>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1" lang="en-US" sz="3999">
                  <a:solidFill>
                    <a:srgbClr val="CC6950"/>
                  </a:solidFill>
                  <a:latin typeface="Merriweather"/>
                  <a:ea typeface="Merriweather"/>
                  <a:cs typeface="Merriweather"/>
                  <a:sym typeface="Merriweather"/>
                </a:rPr>
                <a:t>Presentation</a:t>
              </a:r>
              <a:endParaRPr/>
            </a:p>
          </p:txBody>
        </p:sp>
      </p:grpSp>
      <p:sp>
        <p:nvSpPr>
          <p:cNvPr id="77" name="Google Shape;77;p10"/>
          <p:cNvSpPr/>
          <p:nvPr/>
        </p:nvSpPr>
        <p:spPr>
          <a:xfrm>
            <a:off x="0" y="942385"/>
            <a:ext cx="1179825" cy="1287667"/>
          </a:xfrm>
          <a:custGeom>
            <a:rect b="b" l="l" r="r" t="t"/>
            <a:pathLst>
              <a:path extrusionOk="0" h="1287667" w="1179825">
                <a:moveTo>
                  <a:pt x="0" y="0"/>
                </a:moveTo>
                <a:lnTo>
                  <a:pt x="1179825" y="0"/>
                </a:lnTo>
                <a:lnTo>
                  <a:pt x="1179825" y="1287666"/>
                </a:lnTo>
                <a:lnTo>
                  <a:pt x="0" y="12876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8" name="Google Shape;78;p10"/>
          <p:cNvGrpSpPr/>
          <p:nvPr/>
        </p:nvGrpSpPr>
        <p:grpSpPr>
          <a:xfrm>
            <a:off x="16334404" y="5451837"/>
            <a:ext cx="590742" cy="590742"/>
            <a:chOff x="0" y="0"/>
            <a:chExt cx="812800" cy="812800"/>
          </a:xfrm>
        </p:grpSpPr>
        <p:sp>
          <p:nvSpPr>
            <p:cNvPr id="79" name="Google Shape;79;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DAC0C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10"/>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 name="Google Shape;81;p10"/>
          <p:cNvSpPr/>
          <p:nvPr/>
        </p:nvSpPr>
        <p:spPr>
          <a:xfrm rot="-3685437">
            <a:off x="17718833" y="6330339"/>
            <a:ext cx="2772276" cy="7518037"/>
          </a:xfrm>
          <a:custGeom>
            <a:rect b="b" l="l" r="r" t="t"/>
            <a:pathLst>
              <a:path extrusionOk="0" h="7518037" w="2772276">
                <a:moveTo>
                  <a:pt x="0" y="0"/>
                </a:moveTo>
                <a:lnTo>
                  <a:pt x="2772276" y="0"/>
                </a:lnTo>
                <a:lnTo>
                  <a:pt x="2772276" y="7518037"/>
                </a:lnTo>
                <a:lnTo>
                  <a:pt x="0" y="75180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10"/>
          <p:cNvSpPr txBox="1"/>
          <p:nvPr/>
        </p:nvSpPr>
        <p:spPr>
          <a:xfrm>
            <a:off x="10642124" y="4494735"/>
            <a:ext cx="4698562" cy="1725088"/>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4B1D22"/>
                </a:solidFill>
                <a:latin typeface="Arial"/>
                <a:ea typeface="Arial"/>
                <a:cs typeface="Arial"/>
                <a:sym typeface="Arial"/>
              </a:rPr>
              <a:t>Lesson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233" name="Shape 233"/>
        <p:cNvGrpSpPr/>
        <p:nvPr/>
      </p:nvGrpSpPr>
      <p:grpSpPr>
        <a:xfrm>
          <a:off x="0" y="0"/>
          <a:ext cx="0" cy="0"/>
          <a:chOff x="0" y="0"/>
          <a:chExt cx="0" cy="0"/>
        </a:xfrm>
      </p:grpSpPr>
      <p:sp>
        <p:nvSpPr>
          <p:cNvPr id="234" name="Google Shape;234;p19"/>
          <p:cNvSpPr/>
          <p:nvPr/>
        </p:nvSpPr>
        <p:spPr>
          <a:xfrm rot="1561243">
            <a:off x="9359671" y="-4371651"/>
            <a:ext cx="11032561" cy="8743304"/>
          </a:xfrm>
          <a:custGeom>
            <a:rect b="b" l="l" r="r" t="t"/>
            <a:pathLst>
              <a:path extrusionOk="0" h="8743304" w="11032561">
                <a:moveTo>
                  <a:pt x="0" y="0"/>
                </a:moveTo>
                <a:lnTo>
                  <a:pt x="11032560" y="0"/>
                </a:lnTo>
                <a:lnTo>
                  <a:pt x="11032560" y="8743305"/>
                </a:lnTo>
                <a:lnTo>
                  <a:pt x="0" y="874330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5" name="Google Shape;235;p19"/>
          <p:cNvGrpSpPr/>
          <p:nvPr/>
        </p:nvGrpSpPr>
        <p:grpSpPr>
          <a:xfrm>
            <a:off x="10908570" y="345309"/>
            <a:ext cx="6254590" cy="9185591"/>
            <a:chOff x="0" y="-47625"/>
            <a:chExt cx="2417416" cy="3550256"/>
          </a:xfrm>
        </p:grpSpPr>
        <p:sp>
          <p:nvSpPr>
            <p:cNvPr id="236" name="Google Shape;236;p19"/>
            <p:cNvSpPr/>
            <p:nvPr/>
          </p:nvSpPr>
          <p:spPr>
            <a:xfrm>
              <a:off x="0" y="0"/>
              <a:ext cx="2417416" cy="3502631"/>
            </a:xfrm>
            <a:custGeom>
              <a:rect b="b" l="l" r="r" t="t"/>
              <a:pathLst>
                <a:path extrusionOk="0" h="3502631" w="2417416">
                  <a:moveTo>
                    <a:pt x="61890" y="0"/>
                  </a:moveTo>
                  <a:lnTo>
                    <a:pt x="2355526" y="0"/>
                  </a:lnTo>
                  <a:cubicBezTo>
                    <a:pt x="2371940" y="0"/>
                    <a:pt x="2387682" y="6521"/>
                    <a:pt x="2399289" y="18127"/>
                  </a:cubicBezTo>
                  <a:cubicBezTo>
                    <a:pt x="2410895" y="29734"/>
                    <a:pt x="2417416" y="45476"/>
                    <a:pt x="2417416" y="61890"/>
                  </a:cubicBezTo>
                  <a:lnTo>
                    <a:pt x="2417416" y="3440741"/>
                  </a:lnTo>
                  <a:cubicBezTo>
                    <a:pt x="2417416" y="3474922"/>
                    <a:pt x="2389707" y="3502631"/>
                    <a:pt x="2355526" y="3502631"/>
                  </a:cubicBezTo>
                  <a:lnTo>
                    <a:pt x="61890" y="3502631"/>
                  </a:lnTo>
                  <a:cubicBezTo>
                    <a:pt x="27709" y="3502631"/>
                    <a:pt x="0" y="3474922"/>
                    <a:pt x="0" y="3440741"/>
                  </a:cubicBezTo>
                  <a:lnTo>
                    <a:pt x="0" y="61890"/>
                  </a:lnTo>
                  <a:cubicBezTo>
                    <a:pt x="0" y="27709"/>
                    <a:pt x="27709" y="0"/>
                    <a:pt x="61890"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19"/>
            <p:cNvSpPr txBox="1"/>
            <p:nvPr/>
          </p:nvSpPr>
          <p:spPr>
            <a:xfrm>
              <a:off x="0" y="-47625"/>
              <a:ext cx="2417416" cy="35502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8" name="Google Shape;238;p19"/>
          <p:cNvSpPr/>
          <p:nvPr/>
        </p:nvSpPr>
        <p:spPr>
          <a:xfrm rot="3792887">
            <a:off x="634882" y="6579050"/>
            <a:ext cx="2331946" cy="6323923"/>
          </a:xfrm>
          <a:custGeom>
            <a:rect b="b" l="l" r="r" t="t"/>
            <a:pathLst>
              <a:path extrusionOk="0" h="6323923" w="2331946">
                <a:moveTo>
                  <a:pt x="0" y="0"/>
                </a:moveTo>
                <a:lnTo>
                  <a:pt x="2331946" y="0"/>
                </a:lnTo>
                <a:lnTo>
                  <a:pt x="2331946" y="6323923"/>
                </a:lnTo>
                <a:lnTo>
                  <a:pt x="0" y="632392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19"/>
          <p:cNvSpPr txBox="1"/>
          <p:nvPr/>
        </p:nvSpPr>
        <p:spPr>
          <a:xfrm>
            <a:off x="880670" y="940242"/>
            <a:ext cx="8536635" cy="228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500">
                <a:solidFill>
                  <a:srgbClr val="31416D"/>
                </a:solidFill>
                <a:latin typeface="Arial"/>
                <a:ea typeface="Arial"/>
                <a:cs typeface="Arial"/>
                <a:sym typeface="Arial"/>
              </a:rPr>
              <a:t>More About The Topic?</a:t>
            </a:r>
            <a:endParaRPr/>
          </a:p>
        </p:txBody>
      </p:sp>
      <p:sp>
        <p:nvSpPr>
          <p:cNvPr id="240" name="Google Shape;240;p19"/>
          <p:cNvSpPr/>
          <p:nvPr/>
        </p:nvSpPr>
        <p:spPr>
          <a:xfrm>
            <a:off x="428497" y="8644709"/>
            <a:ext cx="1200407" cy="1227182"/>
          </a:xfrm>
          <a:custGeom>
            <a:rect b="b" l="l" r="r" t="t"/>
            <a:pathLst>
              <a:path extrusionOk="0" h="1227182" w="1200407">
                <a:moveTo>
                  <a:pt x="0" y="0"/>
                </a:moveTo>
                <a:lnTo>
                  <a:pt x="1200406" y="0"/>
                </a:lnTo>
                <a:lnTo>
                  <a:pt x="1200406" y="1227182"/>
                </a:lnTo>
                <a:lnTo>
                  <a:pt x="0" y="122718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1" name="Google Shape;241;p19"/>
          <p:cNvGrpSpPr/>
          <p:nvPr/>
        </p:nvGrpSpPr>
        <p:grpSpPr>
          <a:xfrm>
            <a:off x="1153906" y="3777225"/>
            <a:ext cx="4642830" cy="1432363"/>
            <a:chOff x="0" y="0"/>
            <a:chExt cx="6190440" cy="1909817"/>
          </a:xfrm>
        </p:grpSpPr>
        <p:sp>
          <p:nvSpPr>
            <p:cNvPr id="242" name="Google Shape;242;p19"/>
            <p:cNvSpPr txBox="1"/>
            <p:nvPr/>
          </p:nvSpPr>
          <p:spPr>
            <a:xfrm>
              <a:off x="1029540" y="0"/>
              <a:ext cx="51609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200">
                  <a:solidFill>
                    <a:srgbClr val="000000"/>
                  </a:solidFill>
                  <a:latin typeface="Merriweather"/>
                  <a:ea typeface="Merriweather"/>
                  <a:cs typeface="Merriweather"/>
                  <a:sym typeface="Merriweather"/>
                </a:rPr>
                <a:t>Religion One</a:t>
              </a:r>
              <a:endParaRPr/>
            </a:p>
          </p:txBody>
        </p:sp>
        <p:sp>
          <p:nvSpPr>
            <p:cNvPr id="243" name="Google Shape;243;p19"/>
            <p:cNvSpPr txBox="1"/>
            <p:nvPr/>
          </p:nvSpPr>
          <p:spPr>
            <a:xfrm>
              <a:off x="1029540" y="924617"/>
              <a:ext cx="5160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000000"/>
                  </a:solidFill>
                  <a:latin typeface="Inter"/>
                  <a:ea typeface="Inter"/>
                  <a:cs typeface="Inter"/>
                  <a:sym typeface="Inter"/>
                </a:rPr>
                <a:t>Elaborate on what </a:t>
              </a:r>
              <a:endParaRPr/>
            </a:p>
            <a:p>
              <a:pPr indent="0" lvl="0" marL="0" marR="0" rtl="0" algn="l">
                <a:lnSpc>
                  <a:spcPct val="100000"/>
                </a:lnSpc>
                <a:spcBef>
                  <a:spcPts val="0"/>
                </a:spcBef>
                <a:spcAft>
                  <a:spcPts val="0"/>
                </a:spcAft>
                <a:buNone/>
              </a:pPr>
              <a:r>
                <a:rPr lang="en-US" sz="2400">
                  <a:solidFill>
                    <a:srgbClr val="000000"/>
                  </a:solidFill>
                  <a:latin typeface="Inter"/>
                  <a:ea typeface="Inter"/>
                  <a:cs typeface="Inter"/>
                  <a:sym typeface="Inter"/>
                </a:rPr>
                <a:t>you want to discuss. </a:t>
              </a:r>
              <a:endParaRPr/>
            </a:p>
          </p:txBody>
        </p:sp>
        <p:grpSp>
          <p:nvGrpSpPr>
            <p:cNvPr id="244" name="Google Shape;244;p19"/>
            <p:cNvGrpSpPr/>
            <p:nvPr/>
          </p:nvGrpSpPr>
          <p:grpSpPr>
            <a:xfrm>
              <a:off x="0" y="0"/>
              <a:ext cx="787655" cy="787655"/>
              <a:chOff x="0" y="0"/>
              <a:chExt cx="812800" cy="812800"/>
            </a:xfrm>
          </p:grpSpPr>
          <p:sp>
            <p:nvSpPr>
              <p:cNvPr id="245" name="Google Shape;245;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9"/>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47" name="Google Shape;247;p19"/>
          <p:cNvGrpSpPr/>
          <p:nvPr/>
        </p:nvGrpSpPr>
        <p:grpSpPr>
          <a:xfrm>
            <a:off x="1163368" y="6081646"/>
            <a:ext cx="4795355" cy="1501576"/>
            <a:chOff x="0" y="0"/>
            <a:chExt cx="6393806" cy="2002101"/>
          </a:xfrm>
        </p:grpSpPr>
        <p:sp>
          <p:nvSpPr>
            <p:cNvPr id="248" name="Google Shape;248;p19"/>
            <p:cNvSpPr txBox="1"/>
            <p:nvPr/>
          </p:nvSpPr>
          <p:spPr>
            <a:xfrm>
              <a:off x="1087106" y="92284"/>
              <a:ext cx="51609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200">
                  <a:solidFill>
                    <a:srgbClr val="000000"/>
                  </a:solidFill>
                  <a:latin typeface="Merriweather"/>
                  <a:ea typeface="Merriweather"/>
                  <a:cs typeface="Merriweather"/>
                  <a:sym typeface="Merriweather"/>
                </a:rPr>
                <a:t>Religion Three</a:t>
              </a:r>
              <a:endParaRPr/>
            </a:p>
          </p:txBody>
        </p:sp>
        <p:sp>
          <p:nvSpPr>
            <p:cNvPr id="249" name="Google Shape;249;p19"/>
            <p:cNvSpPr txBox="1"/>
            <p:nvPr/>
          </p:nvSpPr>
          <p:spPr>
            <a:xfrm>
              <a:off x="1087106" y="1016901"/>
              <a:ext cx="53067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000000"/>
                  </a:solidFill>
                  <a:latin typeface="Inter"/>
                  <a:ea typeface="Inter"/>
                  <a:cs typeface="Inter"/>
                  <a:sym typeface="Inter"/>
                </a:rPr>
                <a:t>Elaborate on what </a:t>
              </a:r>
              <a:endParaRPr/>
            </a:p>
            <a:p>
              <a:pPr indent="0" lvl="0" marL="0" marR="0" rtl="0" algn="l">
                <a:lnSpc>
                  <a:spcPct val="100000"/>
                </a:lnSpc>
                <a:spcBef>
                  <a:spcPts val="0"/>
                </a:spcBef>
                <a:spcAft>
                  <a:spcPts val="0"/>
                </a:spcAft>
                <a:buNone/>
              </a:pPr>
              <a:r>
                <a:rPr lang="en-US" sz="2400">
                  <a:solidFill>
                    <a:srgbClr val="000000"/>
                  </a:solidFill>
                  <a:latin typeface="Inter"/>
                  <a:ea typeface="Inter"/>
                  <a:cs typeface="Inter"/>
                  <a:sym typeface="Inter"/>
                </a:rPr>
                <a:t>you want to discuss. </a:t>
              </a:r>
              <a:endParaRPr/>
            </a:p>
          </p:txBody>
        </p:sp>
        <p:grpSp>
          <p:nvGrpSpPr>
            <p:cNvPr id="250" name="Google Shape;250;p19"/>
            <p:cNvGrpSpPr/>
            <p:nvPr/>
          </p:nvGrpSpPr>
          <p:grpSpPr>
            <a:xfrm>
              <a:off x="0" y="0"/>
              <a:ext cx="787655" cy="787655"/>
              <a:chOff x="0" y="0"/>
              <a:chExt cx="812800" cy="812800"/>
            </a:xfrm>
          </p:grpSpPr>
          <p:sp>
            <p:nvSpPr>
              <p:cNvPr id="251" name="Google Shape;251;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19"/>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53" name="Google Shape;253;p19"/>
          <p:cNvGrpSpPr/>
          <p:nvPr/>
        </p:nvGrpSpPr>
        <p:grpSpPr>
          <a:xfrm>
            <a:off x="6015964" y="3777225"/>
            <a:ext cx="4839892" cy="1432363"/>
            <a:chOff x="0" y="0"/>
            <a:chExt cx="6453189" cy="1909817"/>
          </a:xfrm>
        </p:grpSpPr>
        <p:sp>
          <p:nvSpPr>
            <p:cNvPr id="254" name="Google Shape;254;p19"/>
            <p:cNvSpPr txBox="1"/>
            <p:nvPr/>
          </p:nvSpPr>
          <p:spPr>
            <a:xfrm>
              <a:off x="1076289" y="0"/>
              <a:ext cx="53769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200">
                  <a:solidFill>
                    <a:srgbClr val="000000"/>
                  </a:solidFill>
                  <a:latin typeface="Merriweather"/>
                  <a:ea typeface="Merriweather"/>
                  <a:cs typeface="Merriweather"/>
                  <a:sym typeface="Merriweather"/>
                </a:rPr>
                <a:t>Religion Two</a:t>
              </a:r>
              <a:endParaRPr/>
            </a:p>
          </p:txBody>
        </p:sp>
        <p:sp>
          <p:nvSpPr>
            <p:cNvPr id="255" name="Google Shape;255;p19"/>
            <p:cNvSpPr txBox="1"/>
            <p:nvPr/>
          </p:nvSpPr>
          <p:spPr>
            <a:xfrm>
              <a:off x="1076289" y="924617"/>
              <a:ext cx="5160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000000"/>
                  </a:solidFill>
                  <a:latin typeface="Inter"/>
                  <a:ea typeface="Inter"/>
                  <a:cs typeface="Inter"/>
                  <a:sym typeface="Inter"/>
                </a:rPr>
                <a:t>Elaborate on what </a:t>
              </a:r>
              <a:endParaRPr/>
            </a:p>
            <a:p>
              <a:pPr indent="0" lvl="0" marL="0" marR="0" rtl="0" algn="l">
                <a:lnSpc>
                  <a:spcPct val="100000"/>
                </a:lnSpc>
                <a:spcBef>
                  <a:spcPts val="0"/>
                </a:spcBef>
                <a:spcAft>
                  <a:spcPts val="0"/>
                </a:spcAft>
                <a:buNone/>
              </a:pPr>
              <a:r>
                <a:rPr lang="en-US" sz="2400">
                  <a:solidFill>
                    <a:srgbClr val="000000"/>
                  </a:solidFill>
                  <a:latin typeface="Inter"/>
                  <a:ea typeface="Inter"/>
                  <a:cs typeface="Inter"/>
                  <a:sym typeface="Inter"/>
                </a:rPr>
                <a:t>you want to discuss. </a:t>
              </a:r>
              <a:endParaRPr/>
            </a:p>
          </p:txBody>
        </p:sp>
        <p:grpSp>
          <p:nvGrpSpPr>
            <p:cNvPr id="256" name="Google Shape;256;p19"/>
            <p:cNvGrpSpPr/>
            <p:nvPr/>
          </p:nvGrpSpPr>
          <p:grpSpPr>
            <a:xfrm>
              <a:off x="0" y="0"/>
              <a:ext cx="787655" cy="787655"/>
              <a:chOff x="0" y="0"/>
              <a:chExt cx="812800" cy="812800"/>
            </a:xfrm>
          </p:grpSpPr>
          <p:sp>
            <p:nvSpPr>
              <p:cNvPr id="257" name="Google Shape;257;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19"/>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59" name="Google Shape;259;p19"/>
          <p:cNvGrpSpPr/>
          <p:nvPr/>
        </p:nvGrpSpPr>
        <p:grpSpPr>
          <a:xfrm>
            <a:off x="6025426" y="6081646"/>
            <a:ext cx="4883066" cy="1501576"/>
            <a:chOff x="0" y="0"/>
            <a:chExt cx="6510754" cy="2002101"/>
          </a:xfrm>
        </p:grpSpPr>
        <p:sp>
          <p:nvSpPr>
            <p:cNvPr id="260" name="Google Shape;260;p19"/>
            <p:cNvSpPr txBox="1"/>
            <p:nvPr/>
          </p:nvSpPr>
          <p:spPr>
            <a:xfrm>
              <a:off x="1133854" y="1016901"/>
              <a:ext cx="53067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000000"/>
                  </a:solidFill>
                  <a:latin typeface="Inter"/>
                  <a:ea typeface="Inter"/>
                  <a:cs typeface="Inter"/>
                  <a:sym typeface="Inter"/>
                </a:rPr>
                <a:t>Elaborate on what </a:t>
              </a:r>
              <a:endParaRPr/>
            </a:p>
            <a:p>
              <a:pPr indent="0" lvl="0" marL="0" marR="0" rtl="0" algn="l">
                <a:lnSpc>
                  <a:spcPct val="100000"/>
                </a:lnSpc>
                <a:spcBef>
                  <a:spcPts val="0"/>
                </a:spcBef>
                <a:spcAft>
                  <a:spcPts val="0"/>
                </a:spcAft>
                <a:buNone/>
              </a:pPr>
              <a:r>
                <a:rPr lang="en-US" sz="2400">
                  <a:solidFill>
                    <a:srgbClr val="000000"/>
                  </a:solidFill>
                  <a:latin typeface="Inter"/>
                  <a:ea typeface="Inter"/>
                  <a:cs typeface="Inter"/>
                  <a:sym typeface="Inter"/>
                </a:rPr>
                <a:t>you want to discuss. </a:t>
              </a:r>
              <a:endParaRPr/>
            </a:p>
          </p:txBody>
        </p:sp>
        <p:sp>
          <p:nvSpPr>
            <p:cNvPr id="261" name="Google Shape;261;p19"/>
            <p:cNvSpPr txBox="1"/>
            <p:nvPr/>
          </p:nvSpPr>
          <p:spPr>
            <a:xfrm>
              <a:off x="1133854" y="92284"/>
              <a:ext cx="53769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200">
                  <a:solidFill>
                    <a:srgbClr val="000000"/>
                  </a:solidFill>
                  <a:latin typeface="Merriweather"/>
                  <a:ea typeface="Merriweather"/>
                  <a:cs typeface="Merriweather"/>
                  <a:sym typeface="Merriweather"/>
                </a:rPr>
                <a:t>Religion Four</a:t>
              </a:r>
              <a:endParaRPr/>
            </a:p>
          </p:txBody>
        </p:sp>
        <p:grpSp>
          <p:nvGrpSpPr>
            <p:cNvPr id="262" name="Google Shape;262;p19"/>
            <p:cNvGrpSpPr/>
            <p:nvPr/>
          </p:nvGrpSpPr>
          <p:grpSpPr>
            <a:xfrm>
              <a:off x="0" y="0"/>
              <a:ext cx="787655" cy="787655"/>
              <a:chOff x="0" y="0"/>
              <a:chExt cx="812800" cy="812800"/>
            </a:xfrm>
          </p:grpSpPr>
          <p:sp>
            <p:nvSpPr>
              <p:cNvPr id="263" name="Google Shape;263;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9"/>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265" name="Google Shape;265;p19"/>
          <p:cNvPicPr preferRelativeResize="0"/>
          <p:nvPr/>
        </p:nvPicPr>
        <p:blipFill>
          <a:blip r:embed="rId6">
            <a:alphaModFix/>
          </a:blip>
          <a:stretch>
            <a:fillRect/>
          </a:stretch>
        </p:blipFill>
        <p:spPr>
          <a:xfrm>
            <a:off x="11276000" y="798287"/>
            <a:ext cx="5519725" cy="8279601"/>
          </a:xfrm>
          <a:prstGeom prst="rect">
            <a:avLst/>
          </a:prstGeom>
          <a:noFill/>
          <a:ln>
            <a:noFill/>
          </a:ln>
        </p:spPr>
      </p:pic>
      <p:sp>
        <p:nvSpPr>
          <p:cNvPr id="266" name="Google Shape;266;p19"/>
          <p:cNvSpPr/>
          <p:nvPr/>
        </p:nvSpPr>
        <p:spPr>
          <a:xfrm>
            <a:off x="16264926" y="8513830"/>
            <a:ext cx="1200407" cy="1227182"/>
          </a:xfrm>
          <a:custGeom>
            <a:rect b="b" l="l" r="r" t="t"/>
            <a:pathLst>
              <a:path extrusionOk="0" h="1227182" w="1200407">
                <a:moveTo>
                  <a:pt x="0" y="0"/>
                </a:moveTo>
                <a:lnTo>
                  <a:pt x="1200407" y="0"/>
                </a:lnTo>
                <a:lnTo>
                  <a:pt x="1200407" y="1227181"/>
                </a:lnTo>
                <a:lnTo>
                  <a:pt x="0" y="122718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270" name="Shape 270"/>
        <p:cNvGrpSpPr/>
        <p:nvPr/>
      </p:nvGrpSpPr>
      <p:grpSpPr>
        <a:xfrm>
          <a:off x="0" y="0"/>
          <a:ext cx="0" cy="0"/>
          <a:chOff x="0" y="0"/>
          <a:chExt cx="0" cy="0"/>
        </a:xfrm>
      </p:grpSpPr>
      <p:sp>
        <p:nvSpPr>
          <p:cNvPr id="271" name="Google Shape;271;p20"/>
          <p:cNvSpPr txBox="1"/>
          <p:nvPr/>
        </p:nvSpPr>
        <p:spPr>
          <a:xfrm>
            <a:off x="5279484" y="931431"/>
            <a:ext cx="7729031" cy="1381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9000">
                <a:solidFill>
                  <a:srgbClr val="31416D"/>
                </a:solidFill>
                <a:latin typeface="Arial"/>
                <a:ea typeface="Arial"/>
                <a:cs typeface="Arial"/>
                <a:sym typeface="Arial"/>
              </a:rPr>
              <a:t>Gallery Image</a:t>
            </a:r>
            <a:endParaRPr/>
          </a:p>
        </p:txBody>
      </p:sp>
      <p:sp>
        <p:nvSpPr>
          <p:cNvPr id="272" name="Google Shape;272;p20"/>
          <p:cNvSpPr txBox="1"/>
          <p:nvPr/>
        </p:nvSpPr>
        <p:spPr>
          <a:xfrm>
            <a:off x="2515867" y="2667180"/>
            <a:ext cx="13054070"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a:solidFill>
                  <a:srgbClr val="000000"/>
                </a:solidFill>
                <a:latin typeface="Merriweather"/>
                <a:ea typeface="Merriweather"/>
                <a:cs typeface="Merriweather"/>
                <a:sym typeface="Merriweather"/>
              </a:rPr>
              <a:t>What can you say about your projects? Share it here!</a:t>
            </a:r>
            <a:endParaRPr/>
          </a:p>
        </p:txBody>
      </p:sp>
      <p:sp>
        <p:nvSpPr>
          <p:cNvPr id="273" name="Google Shape;273;p20"/>
          <p:cNvSpPr/>
          <p:nvPr/>
        </p:nvSpPr>
        <p:spPr>
          <a:xfrm rot="-10015614">
            <a:off x="-6069938" y="-4068564"/>
            <a:ext cx="11032561" cy="8743304"/>
          </a:xfrm>
          <a:custGeom>
            <a:rect b="b" l="l" r="r" t="t"/>
            <a:pathLst>
              <a:path extrusionOk="0" h="8743304" w="11032561">
                <a:moveTo>
                  <a:pt x="0" y="0"/>
                </a:moveTo>
                <a:lnTo>
                  <a:pt x="11032560" y="0"/>
                </a:lnTo>
                <a:lnTo>
                  <a:pt x="11032560" y="8743304"/>
                </a:lnTo>
                <a:lnTo>
                  <a:pt x="0" y="874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20"/>
          <p:cNvSpPr/>
          <p:nvPr/>
        </p:nvSpPr>
        <p:spPr>
          <a:xfrm rot="8002411">
            <a:off x="746822" y="-1124337"/>
            <a:ext cx="1762152" cy="4778718"/>
          </a:xfrm>
          <a:custGeom>
            <a:rect b="b" l="l" r="r" t="t"/>
            <a:pathLst>
              <a:path extrusionOk="0" h="4778718" w="1762152">
                <a:moveTo>
                  <a:pt x="0" y="0"/>
                </a:moveTo>
                <a:lnTo>
                  <a:pt x="1762153" y="0"/>
                </a:lnTo>
                <a:lnTo>
                  <a:pt x="1762153" y="4778718"/>
                </a:lnTo>
                <a:lnTo>
                  <a:pt x="0" y="47787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20"/>
          <p:cNvSpPr/>
          <p:nvPr/>
        </p:nvSpPr>
        <p:spPr>
          <a:xfrm>
            <a:off x="1242663" y="-101097"/>
            <a:ext cx="1692105" cy="1846772"/>
          </a:xfrm>
          <a:custGeom>
            <a:rect b="b" l="l" r="r" t="t"/>
            <a:pathLst>
              <a:path extrusionOk="0" h="1846772" w="1692105">
                <a:moveTo>
                  <a:pt x="0" y="0"/>
                </a:moveTo>
                <a:lnTo>
                  <a:pt x="1692105" y="0"/>
                </a:lnTo>
                <a:lnTo>
                  <a:pt x="1692105" y="1846772"/>
                </a:lnTo>
                <a:lnTo>
                  <a:pt x="0" y="18467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20"/>
          <p:cNvSpPr/>
          <p:nvPr/>
        </p:nvSpPr>
        <p:spPr>
          <a:xfrm rot="-1918291">
            <a:off x="16701448" y="926378"/>
            <a:ext cx="1762152" cy="4778718"/>
          </a:xfrm>
          <a:custGeom>
            <a:rect b="b" l="l" r="r" t="t"/>
            <a:pathLst>
              <a:path extrusionOk="0" h="4778718" w="1762152">
                <a:moveTo>
                  <a:pt x="0" y="0"/>
                </a:moveTo>
                <a:lnTo>
                  <a:pt x="1762153" y="0"/>
                </a:lnTo>
                <a:lnTo>
                  <a:pt x="1762153" y="4778718"/>
                </a:lnTo>
                <a:lnTo>
                  <a:pt x="0" y="47787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7" name="Google Shape;277;p20"/>
          <p:cNvPicPr preferRelativeResize="0"/>
          <p:nvPr/>
        </p:nvPicPr>
        <p:blipFill>
          <a:blip r:embed="rId6">
            <a:alphaModFix/>
          </a:blip>
          <a:stretch>
            <a:fillRect/>
          </a:stretch>
        </p:blipFill>
        <p:spPr>
          <a:xfrm>
            <a:off x="482150" y="4656954"/>
            <a:ext cx="5605845" cy="4895113"/>
          </a:xfrm>
          <a:prstGeom prst="rect">
            <a:avLst/>
          </a:prstGeom>
          <a:noFill/>
          <a:ln>
            <a:noFill/>
          </a:ln>
        </p:spPr>
      </p:pic>
      <p:pic>
        <p:nvPicPr>
          <p:cNvPr id="278" name="Google Shape;278;p20"/>
          <p:cNvPicPr preferRelativeResize="0"/>
          <p:nvPr/>
        </p:nvPicPr>
        <p:blipFill>
          <a:blip r:embed="rId7">
            <a:alphaModFix/>
          </a:blip>
          <a:stretch>
            <a:fillRect/>
          </a:stretch>
        </p:blipFill>
        <p:spPr>
          <a:xfrm>
            <a:off x="6387790" y="4656951"/>
            <a:ext cx="5605841" cy="4986873"/>
          </a:xfrm>
          <a:prstGeom prst="rect">
            <a:avLst/>
          </a:prstGeom>
          <a:noFill/>
          <a:ln>
            <a:noFill/>
          </a:ln>
        </p:spPr>
      </p:pic>
      <p:pic>
        <p:nvPicPr>
          <p:cNvPr id="279" name="Google Shape;279;p20"/>
          <p:cNvPicPr preferRelativeResize="0"/>
          <p:nvPr/>
        </p:nvPicPr>
        <p:blipFill>
          <a:blip r:embed="rId8">
            <a:alphaModFix/>
          </a:blip>
          <a:stretch>
            <a:fillRect/>
          </a:stretch>
        </p:blipFill>
        <p:spPr>
          <a:xfrm>
            <a:off x="12293431" y="4656949"/>
            <a:ext cx="5512417" cy="49868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283" name="Shape 283"/>
        <p:cNvGrpSpPr/>
        <p:nvPr/>
      </p:nvGrpSpPr>
      <p:grpSpPr>
        <a:xfrm>
          <a:off x="0" y="0"/>
          <a:ext cx="0" cy="0"/>
          <a:chOff x="0" y="0"/>
          <a:chExt cx="0" cy="0"/>
        </a:xfrm>
      </p:grpSpPr>
      <p:grpSp>
        <p:nvGrpSpPr>
          <p:cNvPr id="284" name="Google Shape;284;p21"/>
          <p:cNvGrpSpPr/>
          <p:nvPr/>
        </p:nvGrpSpPr>
        <p:grpSpPr>
          <a:xfrm>
            <a:off x="2293797" y="3108561"/>
            <a:ext cx="3465454" cy="3465454"/>
            <a:chOff x="0" y="0"/>
            <a:chExt cx="812800" cy="812800"/>
          </a:xfrm>
        </p:grpSpPr>
        <p:sp>
          <p:nvSpPr>
            <p:cNvPr id="285" name="Google Shape;28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2B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7" name="Google Shape;287;p21"/>
          <p:cNvGrpSpPr/>
          <p:nvPr/>
        </p:nvGrpSpPr>
        <p:grpSpPr>
          <a:xfrm>
            <a:off x="6999893" y="3108561"/>
            <a:ext cx="3465454" cy="3465454"/>
            <a:chOff x="0" y="0"/>
            <a:chExt cx="812800" cy="812800"/>
          </a:xfrm>
        </p:grpSpPr>
        <p:sp>
          <p:nvSpPr>
            <p:cNvPr id="288" name="Google Shape;28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2B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0" name="Google Shape;290;p21"/>
          <p:cNvGrpSpPr/>
          <p:nvPr/>
        </p:nvGrpSpPr>
        <p:grpSpPr>
          <a:xfrm>
            <a:off x="11816212" y="3064087"/>
            <a:ext cx="3465454" cy="3465454"/>
            <a:chOff x="0" y="0"/>
            <a:chExt cx="812800" cy="812800"/>
          </a:xfrm>
        </p:grpSpPr>
        <p:sp>
          <p:nvSpPr>
            <p:cNvPr id="291" name="Google Shape;2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2B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3" name="Google Shape;293;p21"/>
          <p:cNvSpPr txBox="1"/>
          <p:nvPr/>
        </p:nvSpPr>
        <p:spPr>
          <a:xfrm>
            <a:off x="11895922" y="7456390"/>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Inter"/>
                <a:ea typeface="Inter"/>
                <a:cs typeface="Inter"/>
                <a:sym typeface="Inter"/>
              </a:rPr>
              <a:t>Elaborate on what you want to discuss. </a:t>
            </a:r>
            <a:endParaRPr/>
          </a:p>
        </p:txBody>
      </p:sp>
      <p:sp>
        <p:nvSpPr>
          <p:cNvPr id="294" name="Google Shape;294;p21"/>
          <p:cNvSpPr/>
          <p:nvPr/>
        </p:nvSpPr>
        <p:spPr>
          <a:xfrm rot="2175272">
            <a:off x="-720170" y="-849921"/>
            <a:ext cx="3085447" cy="8367313"/>
          </a:xfrm>
          <a:custGeom>
            <a:rect b="b" l="l" r="r" t="t"/>
            <a:pathLst>
              <a:path extrusionOk="0" h="8367313" w="3085447">
                <a:moveTo>
                  <a:pt x="0" y="0"/>
                </a:moveTo>
                <a:lnTo>
                  <a:pt x="3085446" y="0"/>
                </a:lnTo>
                <a:lnTo>
                  <a:pt x="3085446" y="8367313"/>
                </a:lnTo>
                <a:lnTo>
                  <a:pt x="0" y="83673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21"/>
          <p:cNvSpPr/>
          <p:nvPr/>
        </p:nvSpPr>
        <p:spPr>
          <a:xfrm rot="-2962844">
            <a:off x="16288340" y="-227339"/>
            <a:ext cx="2427426" cy="6582851"/>
          </a:xfrm>
          <a:custGeom>
            <a:rect b="b" l="l" r="r" t="t"/>
            <a:pathLst>
              <a:path extrusionOk="0" h="6582851" w="2427426">
                <a:moveTo>
                  <a:pt x="0" y="0"/>
                </a:moveTo>
                <a:lnTo>
                  <a:pt x="2427427" y="0"/>
                </a:lnTo>
                <a:lnTo>
                  <a:pt x="2427427" y="6582851"/>
                </a:lnTo>
                <a:lnTo>
                  <a:pt x="0" y="658285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21"/>
          <p:cNvSpPr/>
          <p:nvPr/>
        </p:nvSpPr>
        <p:spPr>
          <a:xfrm rot="-6753242">
            <a:off x="15046705" y="5966875"/>
            <a:ext cx="2427426" cy="6582851"/>
          </a:xfrm>
          <a:custGeom>
            <a:rect b="b" l="l" r="r" t="t"/>
            <a:pathLst>
              <a:path extrusionOk="0" h="6582851" w="2427426">
                <a:moveTo>
                  <a:pt x="0" y="0"/>
                </a:moveTo>
                <a:lnTo>
                  <a:pt x="2427426" y="0"/>
                </a:lnTo>
                <a:lnTo>
                  <a:pt x="2427426" y="6582850"/>
                </a:lnTo>
                <a:lnTo>
                  <a:pt x="0" y="658285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21"/>
          <p:cNvSpPr/>
          <p:nvPr/>
        </p:nvSpPr>
        <p:spPr>
          <a:xfrm>
            <a:off x="16257058" y="7899505"/>
            <a:ext cx="2489991" cy="2717589"/>
          </a:xfrm>
          <a:custGeom>
            <a:rect b="b" l="l" r="r" t="t"/>
            <a:pathLst>
              <a:path extrusionOk="0" h="2717589" w="2489991">
                <a:moveTo>
                  <a:pt x="0" y="0"/>
                </a:moveTo>
                <a:lnTo>
                  <a:pt x="2489991" y="0"/>
                </a:lnTo>
                <a:lnTo>
                  <a:pt x="2489991" y="2717590"/>
                </a:lnTo>
                <a:lnTo>
                  <a:pt x="0" y="27175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21"/>
          <p:cNvSpPr txBox="1"/>
          <p:nvPr/>
        </p:nvSpPr>
        <p:spPr>
          <a:xfrm>
            <a:off x="7269536" y="6819639"/>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0000"/>
                </a:solidFill>
                <a:latin typeface="Merriweather"/>
                <a:ea typeface="Merriweather"/>
                <a:cs typeface="Merriweather"/>
                <a:sym typeface="Merriweather"/>
              </a:rPr>
              <a:t>Name</a:t>
            </a:r>
            <a:endParaRPr/>
          </a:p>
        </p:txBody>
      </p:sp>
      <p:sp>
        <p:nvSpPr>
          <p:cNvPr id="299" name="Google Shape;299;p21"/>
          <p:cNvSpPr txBox="1"/>
          <p:nvPr/>
        </p:nvSpPr>
        <p:spPr>
          <a:xfrm>
            <a:off x="7269536" y="7456390"/>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Inter"/>
                <a:ea typeface="Inter"/>
                <a:cs typeface="Inter"/>
                <a:sym typeface="Inter"/>
              </a:rPr>
              <a:t>Elaborate on what you want to discuss. </a:t>
            </a:r>
            <a:endParaRPr/>
          </a:p>
        </p:txBody>
      </p:sp>
      <p:sp>
        <p:nvSpPr>
          <p:cNvPr id="300" name="Google Shape;300;p21"/>
          <p:cNvSpPr txBox="1"/>
          <p:nvPr/>
        </p:nvSpPr>
        <p:spPr>
          <a:xfrm>
            <a:off x="2258950" y="6819639"/>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0000"/>
                </a:solidFill>
                <a:latin typeface="Merriweather"/>
                <a:ea typeface="Merriweather"/>
                <a:cs typeface="Merriweather"/>
                <a:sym typeface="Merriweather"/>
              </a:rPr>
              <a:t>N</a:t>
            </a:r>
            <a:r>
              <a:rPr b="1" lang="en-US" sz="3200" u="none">
                <a:solidFill>
                  <a:srgbClr val="000000"/>
                </a:solidFill>
                <a:latin typeface="Merriweather"/>
                <a:ea typeface="Merriweather"/>
                <a:cs typeface="Merriweather"/>
                <a:sym typeface="Merriweather"/>
              </a:rPr>
              <a:t>ame</a:t>
            </a:r>
            <a:endParaRPr/>
          </a:p>
        </p:txBody>
      </p:sp>
      <p:sp>
        <p:nvSpPr>
          <p:cNvPr id="301" name="Google Shape;301;p21"/>
          <p:cNvSpPr txBox="1"/>
          <p:nvPr/>
        </p:nvSpPr>
        <p:spPr>
          <a:xfrm>
            <a:off x="2258950" y="7456390"/>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Inter"/>
                <a:ea typeface="Inter"/>
                <a:cs typeface="Inter"/>
                <a:sym typeface="Inter"/>
              </a:rPr>
              <a:t>Elaborate on what you want to discuss. </a:t>
            </a:r>
            <a:endParaRPr/>
          </a:p>
        </p:txBody>
      </p:sp>
      <p:sp>
        <p:nvSpPr>
          <p:cNvPr id="302" name="Google Shape;302;p21"/>
          <p:cNvSpPr txBox="1"/>
          <p:nvPr/>
        </p:nvSpPr>
        <p:spPr>
          <a:xfrm>
            <a:off x="11895922" y="6819639"/>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0000"/>
                </a:solidFill>
                <a:latin typeface="Merriweather"/>
                <a:ea typeface="Merriweather"/>
                <a:cs typeface="Merriweather"/>
                <a:sym typeface="Merriweather"/>
              </a:rPr>
              <a:t>Name</a:t>
            </a:r>
            <a:endParaRPr/>
          </a:p>
        </p:txBody>
      </p:sp>
      <p:sp>
        <p:nvSpPr>
          <p:cNvPr id="303" name="Google Shape;303;p21"/>
          <p:cNvSpPr txBox="1"/>
          <p:nvPr/>
        </p:nvSpPr>
        <p:spPr>
          <a:xfrm>
            <a:off x="4843997" y="952500"/>
            <a:ext cx="860000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31416D"/>
                </a:solidFill>
                <a:latin typeface="Arial"/>
                <a:ea typeface="Arial"/>
                <a:cs typeface="Arial"/>
                <a:sym typeface="Arial"/>
              </a:rPr>
              <a:t>Our Teachers</a:t>
            </a:r>
            <a:endParaRPr/>
          </a:p>
        </p:txBody>
      </p:sp>
      <p:pic>
        <p:nvPicPr>
          <p:cNvPr id="304" name="Google Shape;304;p21"/>
          <p:cNvPicPr preferRelativeResize="0"/>
          <p:nvPr/>
        </p:nvPicPr>
        <p:blipFill>
          <a:blip r:embed="rId5">
            <a:alphaModFix/>
          </a:blip>
          <a:stretch>
            <a:fillRect/>
          </a:stretch>
        </p:blipFill>
        <p:spPr>
          <a:xfrm>
            <a:off x="2621586" y="3436334"/>
            <a:ext cx="2809877" cy="2809907"/>
          </a:xfrm>
          <a:prstGeom prst="rect">
            <a:avLst/>
          </a:prstGeom>
          <a:noFill/>
          <a:ln>
            <a:noFill/>
          </a:ln>
        </p:spPr>
      </p:pic>
      <p:pic>
        <p:nvPicPr>
          <p:cNvPr id="305" name="Google Shape;305;p21"/>
          <p:cNvPicPr preferRelativeResize="0"/>
          <p:nvPr/>
        </p:nvPicPr>
        <p:blipFill>
          <a:blip r:embed="rId6">
            <a:alphaModFix/>
          </a:blip>
          <a:stretch>
            <a:fillRect/>
          </a:stretch>
        </p:blipFill>
        <p:spPr>
          <a:xfrm>
            <a:off x="7340473" y="3449126"/>
            <a:ext cx="2784295" cy="2784325"/>
          </a:xfrm>
          <a:prstGeom prst="rect">
            <a:avLst/>
          </a:prstGeom>
          <a:noFill/>
          <a:ln>
            <a:noFill/>
          </a:ln>
        </p:spPr>
      </p:pic>
      <p:pic>
        <p:nvPicPr>
          <p:cNvPr id="306" name="Google Shape;306;p21"/>
          <p:cNvPicPr preferRelativeResize="0"/>
          <p:nvPr/>
        </p:nvPicPr>
        <p:blipFill>
          <a:blip r:embed="rId7">
            <a:alphaModFix/>
          </a:blip>
          <a:stretch>
            <a:fillRect/>
          </a:stretch>
        </p:blipFill>
        <p:spPr>
          <a:xfrm>
            <a:off x="12156792" y="3404652"/>
            <a:ext cx="2784295" cy="2784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C1"/>
        </a:solidFill>
      </p:bgPr>
    </p:bg>
    <p:spTree>
      <p:nvGrpSpPr>
        <p:cNvPr id="310" name="Shape 310"/>
        <p:cNvGrpSpPr/>
        <p:nvPr/>
      </p:nvGrpSpPr>
      <p:grpSpPr>
        <a:xfrm>
          <a:off x="0" y="0"/>
          <a:ext cx="0" cy="0"/>
          <a:chOff x="0" y="0"/>
          <a:chExt cx="0" cy="0"/>
        </a:xfrm>
      </p:grpSpPr>
      <p:sp>
        <p:nvSpPr>
          <p:cNvPr id="311" name="Google Shape;311;p22"/>
          <p:cNvSpPr/>
          <p:nvPr/>
        </p:nvSpPr>
        <p:spPr>
          <a:xfrm rot="-9634290">
            <a:off x="13252422" y="-2895133"/>
            <a:ext cx="11032561" cy="8743304"/>
          </a:xfrm>
          <a:custGeom>
            <a:rect b="b" l="l" r="r" t="t"/>
            <a:pathLst>
              <a:path extrusionOk="0" h="8743304" w="11032561">
                <a:moveTo>
                  <a:pt x="0" y="0"/>
                </a:moveTo>
                <a:lnTo>
                  <a:pt x="11032560" y="0"/>
                </a:lnTo>
                <a:lnTo>
                  <a:pt x="11032560" y="8743304"/>
                </a:lnTo>
                <a:lnTo>
                  <a:pt x="0" y="874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12" name="Google Shape;312;p22"/>
          <p:cNvGrpSpPr/>
          <p:nvPr/>
        </p:nvGrpSpPr>
        <p:grpSpPr>
          <a:xfrm>
            <a:off x="8227307" y="1450290"/>
            <a:ext cx="9231964" cy="5983829"/>
            <a:chOff x="0" y="-47625"/>
            <a:chExt cx="3568179" cy="2312766"/>
          </a:xfrm>
        </p:grpSpPr>
        <p:sp>
          <p:nvSpPr>
            <p:cNvPr id="313" name="Google Shape;313;p22"/>
            <p:cNvSpPr/>
            <p:nvPr/>
          </p:nvSpPr>
          <p:spPr>
            <a:xfrm>
              <a:off x="0" y="0"/>
              <a:ext cx="3568179" cy="2265141"/>
            </a:xfrm>
            <a:custGeom>
              <a:rect b="b" l="l" r="r" t="t"/>
              <a:pathLst>
                <a:path extrusionOk="0" h="2265141" w="3568179">
                  <a:moveTo>
                    <a:pt x="41930" y="0"/>
                  </a:moveTo>
                  <a:lnTo>
                    <a:pt x="3526249" y="0"/>
                  </a:lnTo>
                  <a:cubicBezTo>
                    <a:pt x="3549407" y="0"/>
                    <a:pt x="3568179" y="18773"/>
                    <a:pt x="3568179" y="41930"/>
                  </a:cubicBezTo>
                  <a:lnTo>
                    <a:pt x="3568179" y="2223211"/>
                  </a:lnTo>
                  <a:cubicBezTo>
                    <a:pt x="3568179" y="2234332"/>
                    <a:pt x="3563762" y="2244997"/>
                    <a:pt x="3555898" y="2252860"/>
                  </a:cubicBezTo>
                  <a:cubicBezTo>
                    <a:pt x="3548035" y="2260724"/>
                    <a:pt x="3537370" y="2265141"/>
                    <a:pt x="3526249" y="2265141"/>
                  </a:cubicBezTo>
                  <a:lnTo>
                    <a:pt x="41930" y="2265141"/>
                  </a:lnTo>
                  <a:cubicBezTo>
                    <a:pt x="30809" y="2265141"/>
                    <a:pt x="20144" y="2260724"/>
                    <a:pt x="12281" y="2252860"/>
                  </a:cubicBezTo>
                  <a:cubicBezTo>
                    <a:pt x="4418" y="2244997"/>
                    <a:pt x="0" y="2234332"/>
                    <a:pt x="0" y="2223211"/>
                  </a:cubicBezTo>
                  <a:lnTo>
                    <a:pt x="0" y="41930"/>
                  </a:lnTo>
                  <a:cubicBezTo>
                    <a:pt x="0" y="30809"/>
                    <a:pt x="4418" y="20144"/>
                    <a:pt x="12281" y="12281"/>
                  </a:cubicBezTo>
                  <a:cubicBezTo>
                    <a:pt x="20144" y="4418"/>
                    <a:pt x="30809" y="0"/>
                    <a:pt x="41930" y="0"/>
                  </a:cubicBezTo>
                  <a:close/>
                </a:path>
              </a:pathLst>
            </a:custGeom>
            <a:solidFill>
              <a:srgbClr val="FFF7E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22"/>
            <p:cNvSpPr txBox="1"/>
            <p:nvPr/>
          </p:nvSpPr>
          <p:spPr>
            <a:xfrm>
              <a:off x="0" y="-47625"/>
              <a:ext cx="3568179" cy="23127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5" name="Google Shape;315;p22"/>
          <p:cNvSpPr/>
          <p:nvPr/>
        </p:nvSpPr>
        <p:spPr>
          <a:xfrm rot="10558850">
            <a:off x="-2104148" y="8525823"/>
            <a:ext cx="11032561" cy="8743304"/>
          </a:xfrm>
          <a:custGeom>
            <a:rect b="b" l="l" r="r" t="t"/>
            <a:pathLst>
              <a:path extrusionOk="0" h="8743304" w="11032561">
                <a:moveTo>
                  <a:pt x="0" y="0"/>
                </a:moveTo>
                <a:lnTo>
                  <a:pt x="11032560" y="0"/>
                </a:lnTo>
                <a:lnTo>
                  <a:pt x="11032560" y="8743305"/>
                </a:lnTo>
                <a:lnTo>
                  <a:pt x="0" y="874330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22"/>
          <p:cNvSpPr/>
          <p:nvPr/>
        </p:nvSpPr>
        <p:spPr>
          <a:xfrm rot="8799820">
            <a:off x="-6273474" y="-5261171"/>
            <a:ext cx="11032561" cy="8743304"/>
          </a:xfrm>
          <a:custGeom>
            <a:rect b="b" l="l" r="r" t="t"/>
            <a:pathLst>
              <a:path extrusionOk="0" h="8743304" w="11032561">
                <a:moveTo>
                  <a:pt x="0" y="0"/>
                </a:moveTo>
                <a:lnTo>
                  <a:pt x="11032561" y="0"/>
                </a:lnTo>
                <a:lnTo>
                  <a:pt x="11032561" y="8743304"/>
                </a:lnTo>
                <a:lnTo>
                  <a:pt x="0" y="874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22"/>
          <p:cNvSpPr/>
          <p:nvPr/>
        </p:nvSpPr>
        <p:spPr>
          <a:xfrm rot="-1016440">
            <a:off x="11707277" y="7619466"/>
            <a:ext cx="4335660" cy="2081019"/>
          </a:xfrm>
          <a:custGeom>
            <a:rect b="b" l="l" r="r" t="t"/>
            <a:pathLst>
              <a:path extrusionOk="0" h="2081019" w="4335660">
                <a:moveTo>
                  <a:pt x="0" y="0"/>
                </a:moveTo>
                <a:lnTo>
                  <a:pt x="4335660" y="0"/>
                </a:lnTo>
                <a:lnTo>
                  <a:pt x="4335660" y="2081020"/>
                </a:lnTo>
                <a:lnTo>
                  <a:pt x="0" y="20810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22"/>
          <p:cNvSpPr txBox="1"/>
          <p:nvPr/>
        </p:nvSpPr>
        <p:spPr>
          <a:xfrm>
            <a:off x="347848" y="4295486"/>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31416D"/>
                </a:solidFill>
                <a:latin typeface="Arial"/>
                <a:ea typeface="Arial"/>
                <a:cs typeface="Arial"/>
                <a:sym typeface="Arial"/>
              </a:rPr>
              <a:t>About Us</a:t>
            </a:r>
            <a:endParaRPr/>
          </a:p>
        </p:txBody>
      </p:sp>
      <p:sp>
        <p:nvSpPr>
          <p:cNvPr id="319" name="Google Shape;319;p22"/>
          <p:cNvSpPr txBox="1"/>
          <p:nvPr/>
        </p:nvSpPr>
        <p:spPr>
          <a:xfrm>
            <a:off x="1473505" y="5765729"/>
            <a:ext cx="5320741" cy="112712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a:solidFill>
                  <a:srgbClr val="000000"/>
                </a:solidFill>
                <a:latin typeface="Merriweather"/>
                <a:ea typeface="Merriweather"/>
                <a:cs typeface="Merriweather"/>
                <a:sym typeface="Merriweather"/>
              </a:rPr>
              <a:t>Elaborate on what you want to discuss. </a:t>
            </a:r>
            <a:endParaRPr/>
          </a:p>
        </p:txBody>
      </p:sp>
      <p:sp>
        <p:nvSpPr>
          <p:cNvPr id="320" name="Google Shape;320;p22"/>
          <p:cNvSpPr txBox="1"/>
          <p:nvPr/>
        </p:nvSpPr>
        <p:spPr>
          <a:xfrm>
            <a:off x="3410056" y="2520661"/>
            <a:ext cx="1253658" cy="118819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31416D"/>
                </a:solidFill>
                <a:latin typeface="Arial"/>
                <a:ea typeface="Arial"/>
                <a:cs typeface="Arial"/>
                <a:sym typeface="Arial"/>
              </a:rPr>
              <a:t>03</a:t>
            </a:r>
            <a:endParaRPr/>
          </a:p>
        </p:txBody>
      </p:sp>
      <p:cxnSp>
        <p:nvCxnSpPr>
          <p:cNvPr id="321" name="Google Shape;321;p22"/>
          <p:cNvCxnSpPr/>
          <p:nvPr/>
        </p:nvCxnSpPr>
        <p:spPr>
          <a:xfrm>
            <a:off x="3160161" y="3922673"/>
            <a:ext cx="1753447" cy="9524"/>
          </a:xfrm>
          <a:prstGeom prst="straightConnector1">
            <a:avLst/>
          </a:prstGeom>
          <a:noFill/>
          <a:ln cap="flat" cmpd="sng" w="38100">
            <a:solidFill>
              <a:srgbClr val="FFF7EF"/>
            </a:solidFill>
            <a:prstDash val="solid"/>
            <a:round/>
            <a:headEnd len="lg" w="lg" type="oval"/>
            <a:tailEnd len="lg" w="lg" type="oval"/>
          </a:ln>
        </p:spPr>
      </p:cxnSp>
      <p:pic>
        <p:nvPicPr>
          <p:cNvPr id="322" name="Google Shape;322;p22"/>
          <p:cNvPicPr preferRelativeResize="0"/>
          <p:nvPr/>
        </p:nvPicPr>
        <p:blipFill>
          <a:blip r:embed="rId5">
            <a:alphaModFix/>
          </a:blip>
          <a:stretch>
            <a:fillRect/>
          </a:stretch>
        </p:blipFill>
        <p:spPr>
          <a:xfrm>
            <a:off x="8625938" y="1890200"/>
            <a:ext cx="8434674" cy="5256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326" name="Shape 326"/>
        <p:cNvGrpSpPr/>
        <p:nvPr/>
      </p:nvGrpSpPr>
      <p:grpSpPr>
        <a:xfrm>
          <a:off x="0" y="0"/>
          <a:ext cx="0" cy="0"/>
          <a:chOff x="0" y="0"/>
          <a:chExt cx="0" cy="0"/>
        </a:xfrm>
      </p:grpSpPr>
      <p:sp>
        <p:nvSpPr>
          <p:cNvPr id="327" name="Google Shape;327;p23"/>
          <p:cNvSpPr/>
          <p:nvPr/>
        </p:nvSpPr>
        <p:spPr>
          <a:xfrm rot="-10150072">
            <a:off x="-3195643" y="6261187"/>
            <a:ext cx="11580440" cy="9177498"/>
          </a:xfrm>
          <a:custGeom>
            <a:rect b="b" l="l" r="r" t="t"/>
            <a:pathLst>
              <a:path extrusionOk="0" h="9177498" w="11580440">
                <a:moveTo>
                  <a:pt x="0" y="0"/>
                </a:moveTo>
                <a:lnTo>
                  <a:pt x="11580440" y="0"/>
                </a:lnTo>
                <a:lnTo>
                  <a:pt x="11580440" y="9177498"/>
                </a:lnTo>
                <a:lnTo>
                  <a:pt x="0" y="91774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23"/>
          <p:cNvSpPr/>
          <p:nvPr/>
        </p:nvSpPr>
        <p:spPr>
          <a:xfrm rot="1731167">
            <a:off x="6859453" y="-5942442"/>
            <a:ext cx="15724153" cy="12461391"/>
          </a:xfrm>
          <a:custGeom>
            <a:rect b="b" l="l" r="r" t="t"/>
            <a:pathLst>
              <a:path extrusionOk="0" h="12461391" w="15724153">
                <a:moveTo>
                  <a:pt x="0" y="0"/>
                </a:moveTo>
                <a:lnTo>
                  <a:pt x="15724152" y="0"/>
                </a:lnTo>
                <a:lnTo>
                  <a:pt x="15724152" y="12461391"/>
                </a:lnTo>
                <a:lnTo>
                  <a:pt x="0" y="124613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9" name="Google Shape;329;p23"/>
          <p:cNvGrpSpPr/>
          <p:nvPr/>
        </p:nvGrpSpPr>
        <p:grpSpPr>
          <a:xfrm>
            <a:off x="10764359" y="345309"/>
            <a:ext cx="6494941" cy="9489326"/>
            <a:chOff x="0" y="-47625"/>
            <a:chExt cx="2510312" cy="3667651"/>
          </a:xfrm>
        </p:grpSpPr>
        <p:sp>
          <p:nvSpPr>
            <p:cNvPr id="330" name="Google Shape;330;p23"/>
            <p:cNvSpPr/>
            <p:nvPr/>
          </p:nvSpPr>
          <p:spPr>
            <a:xfrm>
              <a:off x="0" y="0"/>
              <a:ext cx="2510312" cy="3620026"/>
            </a:xfrm>
            <a:custGeom>
              <a:rect b="b" l="l" r="r" t="t"/>
              <a:pathLst>
                <a:path extrusionOk="0" h="3620026" w="2510312">
                  <a:moveTo>
                    <a:pt x="59600" y="0"/>
                  </a:moveTo>
                  <a:lnTo>
                    <a:pt x="2450713" y="0"/>
                  </a:lnTo>
                  <a:cubicBezTo>
                    <a:pt x="2483629" y="0"/>
                    <a:pt x="2510312" y="26684"/>
                    <a:pt x="2510312" y="59600"/>
                  </a:cubicBezTo>
                  <a:lnTo>
                    <a:pt x="2510312" y="3560426"/>
                  </a:lnTo>
                  <a:cubicBezTo>
                    <a:pt x="2510312" y="3593342"/>
                    <a:pt x="2483629" y="3620026"/>
                    <a:pt x="2450713" y="3620026"/>
                  </a:cubicBezTo>
                  <a:lnTo>
                    <a:pt x="59600" y="3620026"/>
                  </a:lnTo>
                  <a:cubicBezTo>
                    <a:pt x="26684" y="3620026"/>
                    <a:pt x="0" y="3593342"/>
                    <a:pt x="0" y="3560426"/>
                  </a:cubicBezTo>
                  <a:lnTo>
                    <a:pt x="0" y="59600"/>
                  </a:lnTo>
                  <a:cubicBezTo>
                    <a:pt x="0" y="26684"/>
                    <a:pt x="26684" y="0"/>
                    <a:pt x="59600"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23"/>
            <p:cNvSpPr txBox="1"/>
            <p:nvPr/>
          </p:nvSpPr>
          <p:spPr>
            <a:xfrm>
              <a:off x="0" y="-47625"/>
              <a:ext cx="2510312" cy="3667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2" name="Google Shape;332;p23"/>
          <p:cNvSpPr txBox="1"/>
          <p:nvPr/>
        </p:nvSpPr>
        <p:spPr>
          <a:xfrm>
            <a:off x="1184510" y="2747075"/>
            <a:ext cx="908707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31416D"/>
                </a:solidFill>
                <a:latin typeface="Arial"/>
                <a:ea typeface="Arial"/>
                <a:cs typeface="Arial"/>
                <a:sym typeface="Arial"/>
              </a:rPr>
              <a:t>Our History</a:t>
            </a:r>
            <a:endParaRPr/>
          </a:p>
        </p:txBody>
      </p:sp>
      <p:sp>
        <p:nvSpPr>
          <p:cNvPr id="333" name="Google Shape;333;p23"/>
          <p:cNvSpPr txBox="1"/>
          <p:nvPr/>
        </p:nvSpPr>
        <p:spPr>
          <a:xfrm>
            <a:off x="2658185" y="4399438"/>
            <a:ext cx="6202863" cy="16630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400">
                <a:solidFill>
                  <a:srgbClr val="000000"/>
                </a:solidFill>
                <a:latin typeface="Merriweather"/>
                <a:ea typeface="Merriweather"/>
                <a:cs typeface="Merriweather"/>
                <a:sym typeface="Merriweather"/>
              </a:rPr>
              <a:t>Presentations are communication tools that can be used as demonstrations, lectures, speeches, reports, and more. It is mostly presented before an audience. </a:t>
            </a:r>
            <a:endParaRPr/>
          </a:p>
        </p:txBody>
      </p:sp>
      <p:sp>
        <p:nvSpPr>
          <p:cNvPr id="334" name="Google Shape;334;p23"/>
          <p:cNvSpPr/>
          <p:nvPr/>
        </p:nvSpPr>
        <p:spPr>
          <a:xfrm rot="-820549">
            <a:off x="132278" y="5824257"/>
            <a:ext cx="1792843" cy="4861948"/>
          </a:xfrm>
          <a:custGeom>
            <a:rect b="b" l="l" r="r" t="t"/>
            <a:pathLst>
              <a:path extrusionOk="0" h="4861948" w="1792843">
                <a:moveTo>
                  <a:pt x="0" y="0"/>
                </a:moveTo>
                <a:lnTo>
                  <a:pt x="1792844" y="0"/>
                </a:lnTo>
                <a:lnTo>
                  <a:pt x="1792844" y="4861948"/>
                </a:lnTo>
                <a:lnTo>
                  <a:pt x="0" y="48619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23"/>
          <p:cNvSpPr/>
          <p:nvPr/>
        </p:nvSpPr>
        <p:spPr>
          <a:xfrm rot="3280120">
            <a:off x="2036349" y="7335779"/>
            <a:ext cx="1379191" cy="3740180"/>
          </a:xfrm>
          <a:custGeom>
            <a:rect b="b" l="l" r="r" t="t"/>
            <a:pathLst>
              <a:path extrusionOk="0" h="3740180" w="1379191">
                <a:moveTo>
                  <a:pt x="0" y="0"/>
                </a:moveTo>
                <a:lnTo>
                  <a:pt x="1379191" y="0"/>
                </a:lnTo>
                <a:lnTo>
                  <a:pt x="1379191" y="3740180"/>
                </a:lnTo>
                <a:lnTo>
                  <a:pt x="0" y="374018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23"/>
          <p:cNvSpPr/>
          <p:nvPr/>
        </p:nvSpPr>
        <p:spPr>
          <a:xfrm>
            <a:off x="539126" y="7561801"/>
            <a:ext cx="1290767" cy="1319557"/>
          </a:xfrm>
          <a:custGeom>
            <a:rect b="b" l="l" r="r" t="t"/>
            <a:pathLst>
              <a:path extrusionOk="0" h="1319557" w="1290767">
                <a:moveTo>
                  <a:pt x="0" y="0"/>
                </a:moveTo>
                <a:lnTo>
                  <a:pt x="1290768" y="0"/>
                </a:lnTo>
                <a:lnTo>
                  <a:pt x="1290768" y="1319558"/>
                </a:lnTo>
                <a:lnTo>
                  <a:pt x="0" y="1319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7" name="Google Shape;337;p23"/>
          <p:cNvGrpSpPr/>
          <p:nvPr/>
        </p:nvGrpSpPr>
        <p:grpSpPr>
          <a:xfrm>
            <a:off x="1829894" y="2022076"/>
            <a:ext cx="590742" cy="590742"/>
            <a:chOff x="0" y="0"/>
            <a:chExt cx="812800" cy="812800"/>
          </a:xfrm>
        </p:grpSpPr>
        <p:sp>
          <p:nvSpPr>
            <p:cNvPr id="338" name="Google Shape;338;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23"/>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0" name="Google Shape;340;p23"/>
          <p:cNvGrpSpPr/>
          <p:nvPr/>
        </p:nvGrpSpPr>
        <p:grpSpPr>
          <a:xfrm>
            <a:off x="7412009" y="8290617"/>
            <a:ext cx="590742" cy="590742"/>
            <a:chOff x="0" y="0"/>
            <a:chExt cx="812800" cy="812800"/>
          </a:xfrm>
        </p:grpSpPr>
        <p:sp>
          <p:nvSpPr>
            <p:cNvPr id="341" name="Google Shape;341;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23"/>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43" name="Google Shape;343;p23"/>
          <p:cNvPicPr preferRelativeResize="0"/>
          <p:nvPr/>
        </p:nvPicPr>
        <p:blipFill>
          <a:blip r:embed="rId6">
            <a:alphaModFix/>
          </a:blip>
          <a:stretch>
            <a:fillRect/>
          </a:stretch>
        </p:blipFill>
        <p:spPr>
          <a:xfrm>
            <a:off x="11097400" y="792975"/>
            <a:ext cx="5839377" cy="8746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347" name="Shape 347"/>
        <p:cNvGrpSpPr/>
        <p:nvPr/>
      </p:nvGrpSpPr>
      <p:grpSpPr>
        <a:xfrm>
          <a:off x="0" y="0"/>
          <a:ext cx="0" cy="0"/>
          <a:chOff x="0" y="0"/>
          <a:chExt cx="0" cy="0"/>
        </a:xfrm>
      </p:grpSpPr>
      <p:pic>
        <p:nvPicPr>
          <p:cNvPr id="348" name="Google Shape;348;p24"/>
          <p:cNvPicPr preferRelativeResize="0"/>
          <p:nvPr/>
        </p:nvPicPr>
        <p:blipFill rotWithShape="1">
          <a:blip r:embed="rId3">
            <a:alphaModFix/>
          </a:blip>
          <a:srcRect b="0" l="0" r="0" t="0"/>
          <a:stretch/>
        </p:blipFill>
        <p:spPr>
          <a:xfrm>
            <a:off x="2545282" y="3479722"/>
            <a:ext cx="3849673" cy="3849673"/>
          </a:xfrm>
          <a:prstGeom prst="rect">
            <a:avLst/>
          </a:prstGeom>
          <a:noFill/>
          <a:ln>
            <a:noFill/>
          </a:ln>
        </p:spPr>
      </p:pic>
      <p:sp>
        <p:nvSpPr>
          <p:cNvPr id="349" name="Google Shape;349;p24"/>
          <p:cNvSpPr txBox="1"/>
          <p:nvPr/>
        </p:nvSpPr>
        <p:spPr>
          <a:xfrm>
            <a:off x="2700679" y="7350263"/>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Inter"/>
                <a:ea typeface="Inter"/>
                <a:cs typeface="Inter"/>
                <a:sym typeface="Inter"/>
              </a:rPr>
              <a:t>Elaborate on the featured statistic.</a:t>
            </a:r>
            <a:endParaRPr/>
          </a:p>
        </p:txBody>
      </p:sp>
      <p:sp>
        <p:nvSpPr>
          <p:cNvPr id="350" name="Google Shape;350;p24"/>
          <p:cNvSpPr txBox="1"/>
          <p:nvPr/>
        </p:nvSpPr>
        <p:spPr>
          <a:xfrm>
            <a:off x="12048443" y="7350263"/>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Inter"/>
                <a:ea typeface="Inter"/>
                <a:cs typeface="Inter"/>
                <a:sym typeface="Inter"/>
              </a:rPr>
              <a:t>Elaborate on the featured statistic.</a:t>
            </a:r>
            <a:endParaRPr/>
          </a:p>
        </p:txBody>
      </p:sp>
      <p:sp>
        <p:nvSpPr>
          <p:cNvPr id="351" name="Google Shape;351;p24"/>
          <p:cNvSpPr txBox="1"/>
          <p:nvPr/>
        </p:nvSpPr>
        <p:spPr>
          <a:xfrm>
            <a:off x="7376090" y="7350263"/>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Inter"/>
                <a:ea typeface="Inter"/>
                <a:cs typeface="Inter"/>
                <a:sym typeface="Inter"/>
              </a:rPr>
              <a:t>Elaborate on the featured statistic.</a:t>
            </a:r>
            <a:endParaRPr/>
          </a:p>
        </p:txBody>
      </p:sp>
      <p:pic>
        <p:nvPicPr>
          <p:cNvPr id="352" name="Google Shape;352;p24"/>
          <p:cNvPicPr preferRelativeResize="0"/>
          <p:nvPr/>
        </p:nvPicPr>
        <p:blipFill rotWithShape="1">
          <a:blip r:embed="rId4">
            <a:alphaModFix/>
          </a:blip>
          <a:srcRect b="0" l="0" r="0" t="0"/>
          <a:stretch/>
        </p:blipFill>
        <p:spPr>
          <a:xfrm>
            <a:off x="7219164" y="3479722"/>
            <a:ext cx="3849673" cy="3849673"/>
          </a:xfrm>
          <a:prstGeom prst="rect">
            <a:avLst/>
          </a:prstGeom>
          <a:noFill/>
          <a:ln>
            <a:noFill/>
          </a:ln>
        </p:spPr>
      </p:pic>
      <p:pic>
        <p:nvPicPr>
          <p:cNvPr id="353" name="Google Shape;353;p24"/>
          <p:cNvPicPr preferRelativeResize="0"/>
          <p:nvPr/>
        </p:nvPicPr>
        <p:blipFill rotWithShape="1">
          <a:blip r:embed="rId5">
            <a:alphaModFix/>
          </a:blip>
          <a:srcRect b="0" l="0" r="0" t="0"/>
          <a:stretch/>
        </p:blipFill>
        <p:spPr>
          <a:xfrm>
            <a:off x="11893046" y="3479722"/>
            <a:ext cx="3849673" cy="3849673"/>
          </a:xfrm>
          <a:prstGeom prst="rect">
            <a:avLst/>
          </a:prstGeom>
          <a:noFill/>
          <a:ln>
            <a:noFill/>
          </a:ln>
        </p:spPr>
      </p:pic>
      <p:sp>
        <p:nvSpPr>
          <p:cNvPr id="354" name="Google Shape;354;p24"/>
          <p:cNvSpPr txBox="1"/>
          <p:nvPr/>
        </p:nvSpPr>
        <p:spPr>
          <a:xfrm>
            <a:off x="2171684" y="1112894"/>
            <a:ext cx="13944632" cy="121976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31416D"/>
                </a:solidFill>
                <a:latin typeface="Arial"/>
                <a:ea typeface="Arial"/>
                <a:cs typeface="Arial"/>
                <a:sym typeface="Arial"/>
              </a:rPr>
              <a:t>Spread of religions</a:t>
            </a:r>
            <a:endParaRPr/>
          </a:p>
        </p:txBody>
      </p:sp>
      <p:sp>
        <p:nvSpPr>
          <p:cNvPr id="355" name="Google Shape;355;p24"/>
          <p:cNvSpPr txBox="1"/>
          <p:nvPr/>
        </p:nvSpPr>
        <p:spPr>
          <a:xfrm>
            <a:off x="3263399" y="2457407"/>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Merriweather"/>
                <a:ea typeface="Merriweather"/>
                <a:cs typeface="Merriweather"/>
                <a:sym typeface="Merriweather"/>
              </a:rPr>
              <a:t>Elaborate on the featured statistic</a:t>
            </a:r>
            <a:endParaRPr/>
          </a:p>
        </p:txBody>
      </p:sp>
      <p:sp>
        <p:nvSpPr>
          <p:cNvPr id="356" name="Google Shape;356;p24"/>
          <p:cNvSpPr/>
          <p:nvPr/>
        </p:nvSpPr>
        <p:spPr>
          <a:xfrm rot="2532646">
            <a:off x="-28228" y="-555820"/>
            <a:ext cx="2113857" cy="5732492"/>
          </a:xfrm>
          <a:custGeom>
            <a:rect b="b" l="l" r="r" t="t"/>
            <a:pathLst>
              <a:path extrusionOk="0" h="5732492" w="2113857">
                <a:moveTo>
                  <a:pt x="0" y="0"/>
                </a:moveTo>
                <a:lnTo>
                  <a:pt x="2113856" y="0"/>
                </a:lnTo>
                <a:lnTo>
                  <a:pt x="2113856" y="5732492"/>
                </a:lnTo>
                <a:lnTo>
                  <a:pt x="0" y="573249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24"/>
          <p:cNvSpPr/>
          <p:nvPr/>
        </p:nvSpPr>
        <p:spPr>
          <a:xfrm>
            <a:off x="0" y="1122419"/>
            <a:ext cx="1732275" cy="1890614"/>
          </a:xfrm>
          <a:custGeom>
            <a:rect b="b" l="l" r="r" t="t"/>
            <a:pathLst>
              <a:path extrusionOk="0" h="1890614" w="1732275">
                <a:moveTo>
                  <a:pt x="0" y="0"/>
                </a:moveTo>
                <a:lnTo>
                  <a:pt x="1732275" y="0"/>
                </a:lnTo>
                <a:lnTo>
                  <a:pt x="1732275" y="1890613"/>
                </a:lnTo>
                <a:lnTo>
                  <a:pt x="0" y="189061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24"/>
          <p:cNvSpPr/>
          <p:nvPr/>
        </p:nvSpPr>
        <p:spPr>
          <a:xfrm>
            <a:off x="1929224" y="287769"/>
            <a:ext cx="1237424" cy="1350531"/>
          </a:xfrm>
          <a:custGeom>
            <a:rect b="b" l="l" r="r" t="t"/>
            <a:pathLst>
              <a:path extrusionOk="0" h="1350531" w="1237424">
                <a:moveTo>
                  <a:pt x="0" y="0"/>
                </a:moveTo>
                <a:lnTo>
                  <a:pt x="1237424" y="0"/>
                </a:lnTo>
                <a:lnTo>
                  <a:pt x="1237424" y="1350531"/>
                </a:lnTo>
                <a:lnTo>
                  <a:pt x="0" y="135053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24"/>
          <p:cNvSpPr/>
          <p:nvPr/>
        </p:nvSpPr>
        <p:spPr>
          <a:xfrm rot="-6128959">
            <a:off x="15105422" y="6816370"/>
            <a:ext cx="2021788" cy="5482814"/>
          </a:xfrm>
          <a:custGeom>
            <a:rect b="b" l="l" r="r" t="t"/>
            <a:pathLst>
              <a:path extrusionOk="0" h="5482814" w="2021788">
                <a:moveTo>
                  <a:pt x="0" y="0"/>
                </a:moveTo>
                <a:lnTo>
                  <a:pt x="2021788" y="0"/>
                </a:lnTo>
                <a:lnTo>
                  <a:pt x="2021788" y="5482815"/>
                </a:lnTo>
                <a:lnTo>
                  <a:pt x="0" y="548281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24"/>
          <p:cNvSpPr/>
          <p:nvPr/>
        </p:nvSpPr>
        <p:spPr>
          <a:xfrm>
            <a:off x="17109998" y="7992568"/>
            <a:ext cx="1178002" cy="1285677"/>
          </a:xfrm>
          <a:custGeom>
            <a:rect b="b" l="l" r="r" t="t"/>
            <a:pathLst>
              <a:path extrusionOk="0" h="1285677" w="1178002">
                <a:moveTo>
                  <a:pt x="0" y="0"/>
                </a:moveTo>
                <a:lnTo>
                  <a:pt x="1178002" y="0"/>
                </a:lnTo>
                <a:lnTo>
                  <a:pt x="1178002" y="1285677"/>
                </a:lnTo>
                <a:lnTo>
                  <a:pt x="0" y="128567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24"/>
          <p:cNvSpPr/>
          <p:nvPr/>
        </p:nvSpPr>
        <p:spPr>
          <a:xfrm>
            <a:off x="13608705" y="8635407"/>
            <a:ext cx="1811679" cy="1977276"/>
          </a:xfrm>
          <a:custGeom>
            <a:rect b="b" l="l" r="r" t="t"/>
            <a:pathLst>
              <a:path extrusionOk="0" h="1977276" w="1811679">
                <a:moveTo>
                  <a:pt x="0" y="0"/>
                </a:moveTo>
                <a:lnTo>
                  <a:pt x="1811679" y="0"/>
                </a:lnTo>
                <a:lnTo>
                  <a:pt x="1811679" y="1977276"/>
                </a:lnTo>
                <a:lnTo>
                  <a:pt x="0" y="197727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2" name="Google Shape;362;p24"/>
          <p:cNvGrpSpPr/>
          <p:nvPr/>
        </p:nvGrpSpPr>
        <p:grpSpPr>
          <a:xfrm>
            <a:off x="2273817" y="2749507"/>
            <a:ext cx="590742" cy="590742"/>
            <a:chOff x="0" y="0"/>
            <a:chExt cx="812800" cy="812800"/>
          </a:xfrm>
        </p:grpSpPr>
        <p:sp>
          <p:nvSpPr>
            <p:cNvPr id="363" name="Google Shape;363;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4"/>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5" name="Google Shape;365;p24"/>
          <p:cNvGrpSpPr/>
          <p:nvPr/>
        </p:nvGrpSpPr>
        <p:grpSpPr>
          <a:xfrm>
            <a:off x="15820945" y="963035"/>
            <a:ext cx="590742" cy="590742"/>
            <a:chOff x="0" y="0"/>
            <a:chExt cx="812800" cy="812800"/>
          </a:xfrm>
        </p:grpSpPr>
        <p:sp>
          <p:nvSpPr>
            <p:cNvPr id="366" name="Google Shape;366;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24"/>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8" name="Google Shape;368;p24"/>
          <p:cNvGrpSpPr/>
          <p:nvPr/>
        </p:nvGrpSpPr>
        <p:grpSpPr>
          <a:xfrm>
            <a:off x="6577496" y="8635407"/>
            <a:ext cx="590742" cy="590742"/>
            <a:chOff x="0" y="0"/>
            <a:chExt cx="812800" cy="812800"/>
          </a:xfrm>
        </p:grpSpPr>
        <p:sp>
          <p:nvSpPr>
            <p:cNvPr id="369" name="Google Shape;369;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24"/>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374" name="Shape 374"/>
        <p:cNvGrpSpPr/>
        <p:nvPr/>
      </p:nvGrpSpPr>
      <p:grpSpPr>
        <a:xfrm>
          <a:off x="0" y="0"/>
          <a:ext cx="0" cy="0"/>
          <a:chOff x="0" y="0"/>
          <a:chExt cx="0" cy="0"/>
        </a:xfrm>
      </p:grpSpPr>
      <p:cxnSp>
        <p:nvCxnSpPr>
          <p:cNvPr id="375" name="Google Shape;375;p25"/>
          <p:cNvCxnSpPr/>
          <p:nvPr/>
        </p:nvCxnSpPr>
        <p:spPr>
          <a:xfrm>
            <a:off x="1385003" y="6036457"/>
            <a:ext cx="5455930" cy="1309"/>
          </a:xfrm>
          <a:prstGeom prst="straightConnector1">
            <a:avLst/>
          </a:prstGeom>
          <a:noFill/>
          <a:ln cap="flat" cmpd="sng" w="47625">
            <a:solidFill>
              <a:srgbClr val="DAC0C1"/>
            </a:solidFill>
            <a:prstDash val="solid"/>
            <a:round/>
            <a:headEnd len="sm" w="sm" type="none"/>
            <a:tailEnd len="sm" w="sm" type="none"/>
          </a:ln>
        </p:spPr>
      </p:cxnSp>
      <p:sp>
        <p:nvSpPr>
          <p:cNvPr id="376" name="Google Shape;376;p25"/>
          <p:cNvSpPr/>
          <p:nvPr/>
        </p:nvSpPr>
        <p:spPr>
          <a:xfrm>
            <a:off x="2563017" y="582694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25"/>
          <p:cNvSpPr/>
          <p:nvPr/>
        </p:nvSpPr>
        <p:spPr>
          <a:xfrm>
            <a:off x="6840933" y="586100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25"/>
          <p:cNvSpPr/>
          <p:nvPr/>
        </p:nvSpPr>
        <p:spPr>
          <a:xfrm>
            <a:off x="10972074" y="585076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79" name="Google Shape;379;p25"/>
          <p:cNvCxnSpPr/>
          <p:nvPr/>
        </p:nvCxnSpPr>
        <p:spPr>
          <a:xfrm flipH="1" rot="10800000">
            <a:off x="7194548" y="6028007"/>
            <a:ext cx="3777527" cy="9363"/>
          </a:xfrm>
          <a:prstGeom prst="straightConnector1">
            <a:avLst/>
          </a:prstGeom>
          <a:noFill/>
          <a:ln cap="flat" cmpd="sng" w="47625">
            <a:solidFill>
              <a:srgbClr val="DAC0C1"/>
            </a:solidFill>
            <a:prstDash val="solid"/>
            <a:round/>
            <a:headEnd len="sm" w="sm" type="none"/>
            <a:tailEnd len="sm" w="sm" type="none"/>
          </a:ln>
        </p:spPr>
      </p:cxnSp>
      <p:cxnSp>
        <p:nvCxnSpPr>
          <p:cNvPr id="380" name="Google Shape;380;p25"/>
          <p:cNvCxnSpPr/>
          <p:nvPr/>
        </p:nvCxnSpPr>
        <p:spPr>
          <a:xfrm flipH="1" rot="10800000">
            <a:off x="11325686" y="6004074"/>
            <a:ext cx="3191431" cy="22261"/>
          </a:xfrm>
          <a:prstGeom prst="straightConnector1">
            <a:avLst/>
          </a:prstGeom>
          <a:noFill/>
          <a:ln cap="flat" cmpd="sng" w="47625">
            <a:solidFill>
              <a:srgbClr val="DAC0C1"/>
            </a:solidFill>
            <a:prstDash val="solid"/>
            <a:round/>
            <a:headEnd len="sm" w="sm" type="none"/>
            <a:tailEnd len="sm" w="sm" type="none"/>
          </a:ln>
        </p:spPr>
      </p:cxnSp>
      <p:cxnSp>
        <p:nvCxnSpPr>
          <p:cNvPr id="381" name="Google Shape;381;p25"/>
          <p:cNvCxnSpPr/>
          <p:nvPr/>
        </p:nvCxnSpPr>
        <p:spPr>
          <a:xfrm>
            <a:off x="14145251" y="6003756"/>
            <a:ext cx="2757752" cy="0"/>
          </a:xfrm>
          <a:prstGeom prst="straightConnector1">
            <a:avLst/>
          </a:prstGeom>
          <a:noFill/>
          <a:ln cap="flat" cmpd="sng" w="47625">
            <a:solidFill>
              <a:srgbClr val="DAC0C1"/>
            </a:solidFill>
            <a:prstDash val="solid"/>
            <a:round/>
            <a:headEnd len="sm" w="sm" type="none"/>
            <a:tailEnd len="sm" w="sm" type="none"/>
          </a:ln>
        </p:spPr>
      </p:cxnSp>
      <p:sp>
        <p:nvSpPr>
          <p:cNvPr id="382" name="Google Shape;382;p25"/>
          <p:cNvSpPr/>
          <p:nvPr/>
        </p:nvSpPr>
        <p:spPr>
          <a:xfrm>
            <a:off x="15103215" y="582145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5"/>
          <p:cNvSpPr txBox="1"/>
          <p:nvPr/>
        </p:nvSpPr>
        <p:spPr>
          <a:xfrm>
            <a:off x="5729704" y="7151308"/>
            <a:ext cx="2687504" cy="69215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Inter"/>
                <a:ea typeface="Inter"/>
                <a:cs typeface="Inter"/>
                <a:sym typeface="Inter"/>
              </a:rPr>
              <a:t>Elaborate on what you want to discuss. </a:t>
            </a:r>
            <a:endParaRPr/>
          </a:p>
        </p:txBody>
      </p:sp>
      <p:grpSp>
        <p:nvGrpSpPr>
          <p:cNvPr id="384" name="Google Shape;384;p25"/>
          <p:cNvGrpSpPr/>
          <p:nvPr/>
        </p:nvGrpSpPr>
        <p:grpSpPr>
          <a:xfrm>
            <a:off x="9902997" y="3006394"/>
            <a:ext cx="2491769" cy="2491769"/>
            <a:chOff x="0" y="0"/>
            <a:chExt cx="812800" cy="812800"/>
          </a:xfrm>
        </p:grpSpPr>
        <p:sp>
          <p:nvSpPr>
            <p:cNvPr id="385" name="Google Shape;38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2B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7" name="Google Shape;387;p25"/>
          <p:cNvSpPr/>
          <p:nvPr/>
        </p:nvSpPr>
        <p:spPr>
          <a:xfrm>
            <a:off x="10126603" y="3125626"/>
            <a:ext cx="2044558" cy="2044558"/>
          </a:xfrm>
          <a:custGeom>
            <a:rect b="b" l="l" r="r" t="t"/>
            <a:pathLst>
              <a:path extrusionOk="0" h="2044558" w="2044558">
                <a:moveTo>
                  <a:pt x="0" y="0"/>
                </a:moveTo>
                <a:lnTo>
                  <a:pt x="2044558" y="0"/>
                </a:lnTo>
                <a:lnTo>
                  <a:pt x="2044558" y="2044557"/>
                </a:lnTo>
                <a:lnTo>
                  <a:pt x="0" y="204455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88" name="Google Shape;388;p25"/>
          <p:cNvGrpSpPr/>
          <p:nvPr/>
        </p:nvGrpSpPr>
        <p:grpSpPr>
          <a:xfrm>
            <a:off x="13985451" y="3006394"/>
            <a:ext cx="2491769" cy="2491769"/>
            <a:chOff x="0" y="0"/>
            <a:chExt cx="812800" cy="812800"/>
          </a:xfrm>
        </p:grpSpPr>
        <p:sp>
          <p:nvSpPr>
            <p:cNvPr id="389" name="Google Shape;38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2B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1" name="Google Shape;391;p25"/>
          <p:cNvSpPr/>
          <p:nvPr/>
        </p:nvSpPr>
        <p:spPr>
          <a:xfrm>
            <a:off x="14145151" y="3061719"/>
            <a:ext cx="2172370" cy="2172370"/>
          </a:xfrm>
          <a:custGeom>
            <a:rect b="b" l="l" r="r" t="t"/>
            <a:pathLst>
              <a:path extrusionOk="0" h="2172370" w="2172370">
                <a:moveTo>
                  <a:pt x="0" y="0"/>
                </a:moveTo>
                <a:lnTo>
                  <a:pt x="2172370" y="0"/>
                </a:lnTo>
                <a:lnTo>
                  <a:pt x="2172370" y="2172371"/>
                </a:lnTo>
                <a:lnTo>
                  <a:pt x="0" y="217237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92" name="Google Shape;392;p25"/>
          <p:cNvGrpSpPr/>
          <p:nvPr/>
        </p:nvGrpSpPr>
        <p:grpSpPr>
          <a:xfrm>
            <a:off x="5771856" y="3006394"/>
            <a:ext cx="2491769" cy="2491769"/>
            <a:chOff x="0" y="0"/>
            <a:chExt cx="812800" cy="812800"/>
          </a:xfrm>
        </p:grpSpPr>
        <p:sp>
          <p:nvSpPr>
            <p:cNvPr id="393" name="Google Shape;39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2B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5" name="Google Shape;395;p25"/>
          <p:cNvGrpSpPr/>
          <p:nvPr/>
        </p:nvGrpSpPr>
        <p:grpSpPr>
          <a:xfrm>
            <a:off x="1522329" y="3006394"/>
            <a:ext cx="2491769" cy="2491769"/>
            <a:chOff x="0" y="0"/>
            <a:chExt cx="812800" cy="812800"/>
          </a:xfrm>
        </p:grpSpPr>
        <p:sp>
          <p:nvSpPr>
            <p:cNvPr id="396" name="Google Shape;39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2B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8" name="Google Shape;398;p25"/>
          <p:cNvSpPr/>
          <p:nvPr/>
        </p:nvSpPr>
        <p:spPr>
          <a:xfrm>
            <a:off x="1832119" y="3211810"/>
            <a:ext cx="1872188" cy="1872188"/>
          </a:xfrm>
          <a:custGeom>
            <a:rect b="b" l="l" r="r" t="t"/>
            <a:pathLst>
              <a:path extrusionOk="0" h="1872188" w="1872188">
                <a:moveTo>
                  <a:pt x="0" y="0"/>
                </a:moveTo>
                <a:lnTo>
                  <a:pt x="1872188" y="0"/>
                </a:lnTo>
                <a:lnTo>
                  <a:pt x="1872188" y="1872188"/>
                </a:lnTo>
                <a:lnTo>
                  <a:pt x="0" y="187218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5"/>
          <p:cNvSpPr txBox="1"/>
          <p:nvPr/>
        </p:nvSpPr>
        <p:spPr>
          <a:xfrm>
            <a:off x="5824289" y="6592695"/>
            <a:ext cx="2687504" cy="37147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499" u="none">
                <a:solidFill>
                  <a:srgbClr val="000000"/>
                </a:solidFill>
                <a:latin typeface="Merriweather"/>
                <a:ea typeface="Merriweather"/>
                <a:cs typeface="Merriweather"/>
                <a:sym typeface="Merriweather"/>
              </a:rPr>
              <a:t>Add a main point</a:t>
            </a:r>
            <a:endParaRPr/>
          </a:p>
        </p:txBody>
      </p:sp>
      <p:sp>
        <p:nvSpPr>
          <p:cNvPr id="400" name="Google Shape;400;p25"/>
          <p:cNvSpPr txBox="1"/>
          <p:nvPr/>
        </p:nvSpPr>
        <p:spPr>
          <a:xfrm>
            <a:off x="5463367" y="910320"/>
            <a:ext cx="7299939"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31416D"/>
                </a:solidFill>
                <a:latin typeface="Arial"/>
                <a:ea typeface="Arial"/>
                <a:cs typeface="Arial"/>
                <a:sym typeface="Arial"/>
              </a:rPr>
              <a:t>Our History</a:t>
            </a:r>
            <a:endParaRPr/>
          </a:p>
        </p:txBody>
      </p:sp>
      <p:sp>
        <p:nvSpPr>
          <p:cNvPr id="401" name="Google Shape;401;p25"/>
          <p:cNvSpPr txBox="1"/>
          <p:nvPr/>
        </p:nvSpPr>
        <p:spPr>
          <a:xfrm>
            <a:off x="14111876" y="6592695"/>
            <a:ext cx="2687504" cy="37147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499" u="none">
                <a:solidFill>
                  <a:srgbClr val="000000"/>
                </a:solidFill>
                <a:latin typeface="Merriweather"/>
                <a:ea typeface="Merriweather"/>
                <a:cs typeface="Merriweather"/>
                <a:sym typeface="Merriweather"/>
              </a:rPr>
              <a:t>Add a main point</a:t>
            </a:r>
            <a:endParaRPr/>
          </a:p>
        </p:txBody>
      </p:sp>
      <p:sp>
        <p:nvSpPr>
          <p:cNvPr id="402" name="Google Shape;402;p25"/>
          <p:cNvSpPr txBox="1"/>
          <p:nvPr/>
        </p:nvSpPr>
        <p:spPr>
          <a:xfrm>
            <a:off x="14017291" y="7151308"/>
            <a:ext cx="2687504" cy="69215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Inter"/>
                <a:ea typeface="Inter"/>
                <a:cs typeface="Inter"/>
                <a:sym typeface="Inter"/>
              </a:rPr>
              <a:t>Elaborate on what you want to discuss. </a:t>
            </a:r>
            <a:endParaRPr/>
          </a:p>
        </p:txBody>
      </p:sp>
      <p:sp>
        <p:nvSpPr>
          <p:cNvPr id="403" name="Google Shape;403;p25"/>
          <p:cNvSpPr txBox="1"/>
          <p:nvPr/>
        </p:nvSpPr>
        <p:spPr>
          <a:xfrm>
            <a:off x="9968453" y="6592695"/>
            <a:ext cx="2687504" cy="37147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499" u="none">
                <a:solidFill>
                  <a:srgbClr val="000000"/>
                </a:solidFill>
                <a:latin typeface="Merriweather"/>
                <a:ea typeface="Merriweather"/>
                <a:cs typeface="Merriweather"/>
                <a:sym typeface="Merriweather"/>
              </a:rPr>
              <a:t>Add a main point</a:t>
            </a:r>
            <a:endParaRPr/>
          </a:p>
        </p:txBody>
      </p:sp>
      <p:sp>
        <p:nvSpPr>
          <p:cNvPr id="404" name="Google Shape;404;p25"/>
          <p:cNvSpPr txBox="1"/>
          <p:nvPr/>
        </p:nvSpPr>
        <p:spPr>
          <a:xfrm>
            <a:off x="9873868" y="7151308"/>
            <a:ext cx="2687504" cy="69215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Inter"/>
                <a:ea typeface="Inter"/>
                <a:cs typeface="Inter"/>
                <a:sym typeface="Inter"/>
              </a:rPr>
              <a:t>Elaborate on what you want to discuss. </a:t>
            </a:r>
            <a:endParaRPr/>
          </a:p>
        </p:txBody>
      </p:sp>
      <p:sp>
        <p:nvSpPr>
          <p:cNvPr id="405" name="Google Shape;405;p25"/>
          <p:cNvSpPr txBox="1"/>
          <p:nvPr/>
        </p:nvSpPr>
        <p:spPr>
          <a:xfrm>
            <a:off x="1783624" y="6592695"/>
            <a:ext cx="2687504" cy="37147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499" u="none">
                <a:solidFill>
                  <a:srgbClr val="000000"/>
                </a:solidFill>
                <a:latin typeface="Merriweather"/>
                <a:ea typeface="Merriweather"/>
                <a:cs typeface="Merriweather"/>
                <a:sym typeface="Merriweather"/>
              </a:rPr>
              <a:t>Add a main point</a:t>
            </a:r>
            <a:endParaRPr/>
          </a:p>
        </p:txBody>
      </p:sp>
      <p:sp>
        <p:nvSpPr>
          <p:cNvPr id="406" name="Google Shape;406;p25"/>
          <p:cNvSpPr txBox="1"/>
          <p:nvPr/>
        </p:nvSpPr>
        <p:spPr>
          <a:xfrm>
            <a:off x="1689039" y="7151308"/>
            <a:ext cx="2687504" cy="69215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Inter"/>
                <a:ea typeface="Inter"/>
                <a:cs typeface="Inter"/>
                <a:sym typeface="Inter"/>
              </a:rPr>
              <a:t>Elaborate on what you want to discuss. </a:t>
            </a:r>
            <a:endParaRPr/>
          </a:p>
        </p:txBody>
      </p:sp>
      <p:sp>
        <p:nvSpPr>
          <p:cNvPr id="407" name="Google Shape;407;p25"/>
          <p:cNvSpPr/>
          <p:nvPr/>
        </p:nvSpPr>
        <p:spPr>
          <a:xfrm rot="-5567353">
            <a:off x="14794880" y="6550027"/>
            <a:ext cx="2113857" cy="5733288"/>
          </a:xfrm>
          <a:custGeom>
            <a:rect b="b" l="l" r="r" t="t"/>
            <a:pathLst>
              <a:path extrusionOk="0" h="5732492" w="2113857">
                <a:moveTo>
                  <a:pt x="0" y="0"/>
                </a:moveTo>
                <a:lnTo>
                  <a:pt x="2113857" y="0"/>
                </a:lnTo>
                <a:lnTo>
                  <a:pt x="2113857" y="5732492"/>
                </a:lnTo>
                <a:lnTo>
                  <a:pt x="0" y="573249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25"/>
          <p:cNvSpPr/>
          <p:nvPr/>
        </p:nvSpPr>
        <p:spPr>
          <a:xfrm rot="-10064770">
            <a:off x="-721154" y="-393353"/>
            <a:ext cx="2113857" cy="5732492"/>
          </a:xfrm>
          <a:custGeom>
            <a:rect b="b" l="l" r="r" t="t"/>
            <a:pathLst>
              <a:path extrusionOk="0" h="5732492" w="2113857">
                <a:moveTo>
                  <a:pt x="0" y="0"/>
                </a:moveTo>
                <a:lnTo>
                  <a:pt x="2113856" y="0"/>
                </a:lnTo>
                <a:lnTo>
                  <a:pt x="2113856" y="5732492"/>
                </a:lnTo>
                <a:lnTo>
                  <a:pt x="0" y="573249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25"/>
          <p:cNvSpPr/>
          <p:nvPr/>
        </p:nvSpPr>
        <p:spPr>
          <a:xfrm rot="7314779">
            <a:off x="1048357" y="-1404868"/>
            <a:ext cx="1597889" cy="4333258"/>
          </a:xfrm>
          <a:custGeom>
            <a:rect b="b" l="l" r="r" t="t"/>
            <a:pathLst>
              <a:path extrusionOk="0" h="4333258" w="1597889">
                <a:moveTo>
                  <a:pt x="0" y="0"/>
                </a:moveTo>
                <a:lnTo>
                  <a:pt x="1597889" y="0"/>
                </a:lnTo>
                <a:lnTo>
                  <a:pt x="1597889" y="4333258"/>
                </a:lnTo>
                <a:lnTo>
                  <a:pt x="0" y="43332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10" name="Google Shape;410;p25"/>
          <p:cNvPicPr preferRelativeResize="0"/>
          <p:nvPr/>
        </p:nvPicPr>
        <p:blipFill>
          <a:blip r:embed="rId7">
            <a:alphaModFix/>
          </a:blip>
          <a:stretch>
            <a:fillRect/>
          </a:stretch>
        </p:blipFill>
        <p:spPr>
          <a:xfrm>
            <a:off x="5900100" y="3058275"/>
            <a:ext cx="2172375" cy="2172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414" name="Shape 414"/>
        <p:cNvGrpSpPr/>
        <p:nvPr/>
      </p:nvGrpSpPr>
      <p:grpSpPr>
        <a:xfrm>
          <a:off x="0" y="0"/>
          <a:ext cx="0" cy="0"/>
          <a:chOff x="0" y="0"/>
          <a:chExt cx="0" cy="0"/>
        </a:xfrm>
      </p:grpSpPr>
      <p:sp>
        <p:nvSpPr>
          <p:cNvPr id="415" name="Google Shape;415;p26"/>
          <p:cNvSpPr txBox="1"/>
          <p:nvPr/>
        </p:nvSpPr>
        <p:spPr>
          <a:xfrm>
            <a:off x="1028700" y="8556667"/>
            <a:ext cx="16315665"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6999">
                <a:solidFill>
                  <a:srgbClr val="31416D"/>
                </a:solidFill>
                <a:latin typeface="Merriweather"/>
                <a:ea typeface="Merriweather"/>
                <a:cs typeface="Merriweather"/>
                <a:sym typeface="Merriweather"/>
              </a:rPr>
              <a:t>A picture is worth a thousand words</a:t>
            </a:r>
            <a:endParaRPr/>
          </a:p>
        </p:txBody>
      </p:sp>
      <p:sp>
        <p:nvSpPr>
          <p:cNvPr id="416" name="Google Shape;416;p26"/>
          <p:cNvSpPr/>
          <p:nvPr/>
        </p:nvSpPr>
        <p:spPr>
          <a:xfrm rot="-1702093">
            <a:off x="-6105868" y="-4588749"/>
            <a:ext cx="11580440" cy="9177498"/>
          </a:xfrm>
          <a:custGeom>
            <a:rect b="b" l="l" r="r" t="t"/>
            <a:pathLst>
              <a:path extrusionOk="0" h="9177498" w="11580440">
                <a:moveTo>
                  <a:pt x="0" y="0"/>
                </a:moveTo>
                <a:lnTo>
                  <a:pt x="11580440" y="0"/>
                </a:lnTo>
                <a:lnTo>
                  <a:pt x="11580440" y="9177498"/>
                </a:lnTo>
                <a:lnTo>
                  <a:pt x="0" y="91774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26"/>
          <p:cNvSpPr/>
          <p:nvPr/>
        </p:nvSpPr>
        <p:spPr>
          <a:xfrm rot="-6761176">
            <a:off x="14186841" y="276273"/>
            <a:ext cx="11580440" cy="9177498"/>
          </a:xfrm>
          <a:custGeom>
            <a:rect b="b" l="l" r="r" t="t"/>
            <a:pathLst>
              <a:path extrusionOk="0" h="9177498" w="11580440">
                <a:moveTo>
                  <a:pt x="0" y="0"/>
                </a:moveTo>
                <a:lnTo>
                  <a:pt x="11580439" y="0"/>
                </a:lnTo>
                <a:lnTo>
                  <a:pt x="11580439" y="9177499"/>
                </a:lnTo>
                <a:lnTo>
                  <a:pt x="0" y="917749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26"/>
          <p:cNvSpPr/>
          <p:nvPr/>
        </p:nvSpPr>
        <p:spPr>
          <a:xfrm>
            <a:off x="-208724" y="353435"/>
            <a:ext cx="1237424" cy="1350531"/>
          </a:xfrm>
          <a:custGeom>
            <a:rect b="b" l="l" r="r" t="t"/>
            <a:pathLst>
              <a:path extrusionOk="0" h="1350531" w="1237424">
                <a:moveTo>
                  <a:pt x="0" y="0"/>
                </a:moveTo>
                <a:lnTo>
                  <a:pt x="1237424" y="0"/>
                </a:lnTo>
                <a:lnTo>
                  <a:pt x="1237424" y="1350530"/>
                </a:lnTo>
                <a:lnTo>
                  <a:pt x="0" y="13505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26"/>
          <p:cNvSpPr/>
          <p:nvPr/>
        </p:nvSpPr>
        <p:spPr>
          <a:xfrm>
            <a:off x="1650954" y="1509474"/>
            <a:ext cx="1237424" cy="1350531"/>
          </a:xfrm>
          <a:custGeom>
            <a:rect b="b" l="l" r="r" t="t"/>
            <a:pathLst>
              <a:path extrusionOk="0" h="1350531" w="1237424">
                <a:moveTo>
                  <a:pt x="0" y="0"/>
                </a:moveTo>
                <a:lnTo>
                  <a:pt x="1237424" y="0"/>
                </a:lnTo>
                <a:lnTo>
                  <a:pt x="1237424" y="1350530"/>
                </a:lnTo>
                <a:lnTo>
                  <a:pt x="0" y="13505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26"/>
          <p:cNvSpPr/>
          <p:nvPr/>
        </p:nvSpPr>
        <p:spPr>
          <a:xfrm>
            <a:off x="16289392" y="4189757"/>
            <a:ext cx="1237424" cy="1350531"/>
          </a:xfrm>
          <a:custGeom>
            <a:rect b="b" l="l" r="r" t="t"/>
            <a:pathLst>
              <a:path extrusionOk="0" h="1350531" w="1237424">
                <a:moveTo>
                  <a:pt x="0" y="0"/>
                </a:moveTo>
                <a:lnTo>
                  <a:pt x="1237424" y="0"/>
                </a:lnTo>
                <a:lnTo>
                  <a:pt x="1237424" y="1350531"/>
                </a:lnTo>
                <a:lnTo>
                  <a:pt x="0" y="135053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21" name="Google Shape;421;p26"/>
          <p:cNvGrpSpPr/>
          <p:nvPr/>
        </p:nvGrpSpPr>
        <p:grpSpPr>
          <a:xfrm>
            <a:off x="3507503" y="413669"/>
            <a:ext cx="11623763" cy="7926310"/>
            <a:chOff x="0" y="-47625"/>
            <a:chExt cx="4806225" cy="3277392"/>
          </a:xfrm>
        </p:grpSpPr>
        <p:sp>
          <p:nvSpPr>
            <p:cNvPr id="422" name="Google Shape;422;p26"/>
            <p:cNvSpPr/>
            <p:nvPr/>
          </p:nvSpPr>
          <p:spPr>
            <a:xfrm>
              <a:off x="0" y="0"/>
              <a:ext cx="4806225" cy="3229767"/>
            </a:xfrm>
            <a:custGeom>
              <a:rect b="b" l="l" r="r" t="t"/>
              <a:pathLst>
                <a:path extrusionOk="0" h="3229767" w="4806225">
                  <a:moveTo>
                    <a:pt x="33302" y="0"/>
                  </a:moveTo>
                  <a:lnTo>
                    <a:pt x="4772923" y="0"/>
                  </a:lnTo>
                  <a:cubicBezTo>
                    <a:pt x="4781755" y="0"/>
                    <a:pt x="4790226" y="3509"/>
                    <a:pt x="4796471" y="9754"/>
                  </a:cubicBezTo>
                  <a:cubicBezTo>
                    <a:pt x="4802717" y="15999"/>
                    <a:pt x="4806225" y="24470"/>
                    <a:pt x="4806225" y="33302"/>
                  </a:cubicBezTo>
                  <a:lnTo>
                    <a:pt x="4806225" y="3196465"/>
                  </a:lnTo>
                  <a:cubicBezTo>
                    <a:pt x="4806225" y="3214857"/>
                    <a:pt x="4791315" y="3229767"/>
                    <a:pt x="4772923" y="3229767"/>
                  </a:cubicBezTo>
                  <a:lnTo>
                    <a:pt x="33302" y="3229767"/>
                  </a:lnTo>
                  <a:cubicBezTo>
                    <a:pt x="14910" y="3229767"/>
                    <a:pt x="0" y="3214857"/>
                    <a:pt x="0" y="3196465"/>
                  </a:cubicBezTo>
                  <a:lnTo>
                    <a:pt x="0" y="33302"/>
                  </a:lnTo>
                  <a:cubicBezTo>
                    <a:pt x="0" y="14910"/>
                    <a:pt x="14910" y="0"/>
                    <a:pt x="33302"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6"/>
            <p:cNvSpPr txBox="1"/>
            <p:nvPr/>
          </p:nvSpPr>
          <p:spPr>
            <a:xfrm>
              <a:off x="0" y="-47625"/>
              <a:ext cx="4806225" cy="32773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24" name="Google Shape;424;p26"/>
          <p:cNvPicPr preferRelativeResize="0"/>
          <p:nvPr/>
        </p:nvPicPr>
        <p:blipFill>
          <a:blip r:embed="rId5">
            <a:alphaModFix/>
          </a:blip>
          <a:stretch>
            <a:fillRect/>
          </a:stretch>
        </p:blipFill>
        <p:spPr>
          <a:xfrm>
            <a:off x="4015675" y="930212"/>
            <a:ext cx="10568277" cy="70455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428" name="Shape 428"/>
        <p:cNvGrpSpPr/>
        <p:nvPr/>
      </p:nvGrpSpPr>
      <p:grpSpPr>
        <a:xfrm>
          <a:off x="0" y="0"/>
          <a:ext cx="0" cy="0"/>
          <a:chOff x="0" y="0"/>
          <a:chExt cx="0" cy="0"/>
        </a:xfrm>
      </p:grpSpPr>
      <p:sp>
        <p:nvSpPr>
          <p:cNvPr id="429" name="Google Shape;429;p27"/>
          <p:cNvSpPr txBox="1"/>
          <p:nvPr/>
        </p:nvSpPr>
        <p:spPr>
          <a:xfrm>
            <a:off x="3992317" y="2543776"/>
            <a:ext cx="103035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8000">
                <a:solidFill>
                  <a:srgbClr val="31416D"/>
                </a:solidFill>
                <a:latin typeface="Arial"/>
                <a:ea typeface="Arial"/>
                <a:cs typeface="Arial"/>
                <a:sym typeface="Arial"/>
              </a:rPr>
              <a:t>Write an original statement or inspiring quote</a:t>
            </a:r>
            <a:endParaRPr/>
          </a:p>
        </p:txBody>
      </p:sp>
      <p:sp>
        <p:nvSpPr>
          <p:cNvPr id="430" name="Google Shape;430;p27"/>
          <p:cNvSpPr txBox="1"/>
          <p:nvPr/>
        </p:nvSpPr>
        <p:spPr>
          <a:xfrm>
            <a:off x="2741618" y="6585657"/>
            <a:ext cx="12804764" cy="12104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000000"/>
                </a:solidFill>
                <a:latin typeface="Merriweather"/>
                <a:ea typeface="Merriweather"/>
                <a:cs typeface="Merriweather"/>
                <a:sym typeface="Merriweather"/>
              </a:rPr>
              <a:t>— Include a credit, citation, </a:t>
            </a:r>
            <a:endParaRPr/>
          </a:p>
          <a:p>
            <a:pPr indent="0" lvl="0" marL="0" marR="0" rtl="0" algn="ctr">
              <a:lnSpc>
                <a:spcPct val="140000"/>
              </a:lnSpc>
              <a:spcBef>
                <a:spcPts val="0"/>
              </a:spcBef>
              <a:spcAft>
                <a:spcPts val="0"/>
              </a:spcAft>
              <a:buNone/>
            </a:pPr>
            <a:r>
              <a:rPr lang="en-US" sz="3500">
                <a:solidFill>
                  <a:srgbClr val="000000"/>
                </a:solidFill>
                <a:latin typeface="Merriweather"/>
                <a:ea typeface="Merriweather"/>
                <a:cs typeface="Merriweather"/>
                <a:sym typeface="Merriweather"/>
              </a:rPr>
              <a:t>or supporting message</a:t>
            </a:r>
            <a:endParaRPr/>
          </a:p>
        </p:txBody>
      </p:sp>
      <p:sp>
        <p:nvSpPr>
          <p:cNvPr id="431" name="Google Shape;431;p27"/>
          <p:cNvSpPr/>
          <p:nvPr/>
        </p:nvSpPr>
        <p:spPr>
          <a:xfrm rot="3421705">
            <a:off x="2208128" y="-1257325"/>
            <a:ext cx="2427426" cy="6582851"/>
          </a:xfrm>
          <a:custGeom>
            <a:rect b="b" l="l" r="r" t="t"/>
            <a:pathLst>
              <a:path extrusionOk="0" h="6582851" w="2427426">
                <a:moveTo>
                  <a:pt x="0" y="0"/>
                </a:moveTo>
                <a:lnTo>
                  <a:pt x="2427426" y="0"/>
                </a:lnTo>
                <a:lnTo>
                  <a:pt x="2427426" y="6582850"/>
                </a:lnTo>
                <a:lnTo>
                  <a:pt x="0" y="658285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rect b="b" l="l" r="r" t="t"/>
            <a:pathLst>
              <a:path extrusionOk="0" h="6582851" w="2427426">
                <a:moveTo>
                  <a:pt x="0" y="0"/>
                </a:moveTo>
                <a:lnTo>
                  <a:pt x="2427426" y="0"/>
                </a:lnTo>
                <a:lnTo>
                  <a:pt x="2427426" y="6582851"/>
                </a:lnTo>
                <a:lnTo>
                  <a:pt x="0" y="658285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rect b="b" l="l" r="r" t="t"/>
            <a:pathLst>
              <a:path extrusionOk="0" h="1020789" w="998518">
                <a:moveTo>
                  <a:pt x="0" y="0"/>
                </a:moveTo>
                <a:lnTo>
                  <a:pt x="998517" y="0"/>
                </a:lnTo>
                <a:lnTo>
                  <a:pt x="998517" y="1020789"/>
                </a:lnTo>
                <a:lnTo>
                  <a:pt x="0" y="10207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rect b="b" l="l" r="r" t="t"/>
            <a:pathLst>
              <a:path extrusionOk="0" h="1020789" w="998518">
                <a:moveTo>
                  <a:pt x="0" y="0"/>
                </a:moveTo>
                <a:lnTo>
                  <a:pt x="998517" y="0"/>
                </a:lnTo>
                <a:lnTo>
                  <a:pt x="998517" y="1020789"/>
                </a:lnTo>
                <a:lnTo>
                  <a:pt x="0" y="10207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rect b="b" l="l" r="r" t="t"/>
            <a:pathLst>
              <a:path extrusionOk="0" h="1020789" w="998518">
                <a:moveTo>
                  <a:pt x="0" y="0"/>
                </a:moveTo>
                <a:lnTo>
                  <a:pt x="998518" y="0"/>
                </a:lnTo>
                <a:lnTo>
                  <a:pt x="998518" y="1020790"/>
                </a:lnTo>
                <a:lnTo>
                  <a:pt x="0" y="10207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rect b="b" l="l" r="r" t="t"/>
            <a:pathLst>
              <a:path extrusionOk="0" h="1020789" w="998518">
                <a:moveTo>
                  <a:pt x="0" y="0"/>
                </a:moveTo>
                <a:lnTo>
                  <a:pt x="998518" y="0"/>
                </a:lnTo>
                <a:lnTo>
                  <a:pt x="998518" y="1020789"/>
                </a:lnTo>
                <a:lnTo>
                  <a:pt x="0" y="10207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rect b="b" l="l" r="r" t="t"/>
            <a:pathLst>
              <a:path extrusionOk="0" h="7346854" w="9270479">
                <a:moveTo>
                  <a:pt x="0" y="0"/>
                </a:moveTo>
                <a:lnTo>
                  <a:pt x="9270479" y="0"/>
                </a:lnTo>
                <a:lnTo>
                  <a:pt x="9270479" y="7346854"/>
                </a:lnTo>
                <a:lnTo>
                  <a:pt x="0" y="734685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rect b="b" l="l" r="r" t="t"/>
            <a:pathLst>
              <a:path extrusionOk="0" h="7346854" w="9270479">
                <a:moveTo>
                  <a:pt x="0" y="0"/>
                </a:moveTo>
                <a:lnTo>
                  <a:pt x="9270478" y="0"/>
                </a:lnTo>
                <a:lnTo>
                  <a:pt x="9270478" y="7346854"/>
                </a:lnTo>
                <a:lnTo>
                  <a:pt x="0" y="734685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442" name="Shape 442"/>
        <p:cNvGrpSpPr/>
        <p:nvPr/>
      </p:nvGrpSpPr>
      <p:grpSpPr>
        <a:xfrm>
          <a:off x="0" y="0"/>
          <a:ext cx="0" cy="0"/>
          <a:chOff x="0" y="0"/>
          <a:chExt cx="0" cy="0"/>
        </a:xfrm>
      </p:grpSpPr>
      <p:sp>
        <p:nvSpPr>
          <p:cNvPr id="443" name="Google Shape;443;p28"/>
          <p:cNvSpPr/>
          <p:nvPr/>
        </p:nvSpPr>
        <p:spPr>
          <a:xfrm>
            <a:off x="1300541" y="3315423"/>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28"/>
          <p:cNvSpPr/>
          <p:nvPr/>
        </p:nvSpPr>
        <p:spPr>
          <a:xfrm>
            <a:off x="1273918" y="4266989"/>
            <a:ext cx="263367" cy="263367"/>
          </a:xfrm>
          <a:custGeom>
            <a:rect b="b" l="l" r="r" t="t"/>
            <a:pathLst>
              <a:path extrusionOk="0" h="263367" w="263367">
                <a:moveTo>
                  <a:pt x="0" y="0"/>
                </a:moveTo>
                <a:lnTo>
                  <a:pt x="263367" y="0"/>
                </a:lnTo>
                <a:lnTo>
                  <a:pt x="263367" y="263368"/>
                </a:lnTo>
                <a:lnTo>
                  <a:pt x="0" y="2633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28"/>
          <p:cNvSpPr/>
          <p:nvPr/>
        </p:nvSpPr>
        <p:spPr>
          <a:xfrm>
            <a:off x="1282537" y="5216984"/>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28"/>
          <p:cNvSpPr/>
          <p:nvPr/>
        </p:nvSpPr>
        <p:spPr>
          <a:xfrm>
            <a:off x="1269084" y="696066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28"/>
          <p:cNvSpPr/>
          <p:nvPr/>
        </p:nvSpPr>
        <p:spPr>
          <a:xfrm>
            <a:off x="1251226" y="6053942"/>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8" name="Google Shape;448;p28"/>
          <p:cNvGrpSpPr/>
          <p:nvPr/>
        </p:nvGrpSpPr>
        <p:grpSpPr>
          <a:xfrm>
            <a:off x="8894662" y="1193901"/>
            <a:ext cx="8556922" cy="7375595"/>
            <a:chOff x="0" y="-47625"/>
            <a:chExt cx="3307273" cy="2850688"/>
          </a:xfrm>
        </p:grpSpPr>
        <p:sp>
          <p:nvSpPr>
            <p:cNvPr id="449" name="Google Shape;449;p28"/>
            <p:cNvSpPr/>
            <p:nvPr/>
          </p:nvSpPr>
          <p:spPr>
            <a:xfrm>
              <a:off x="0" y="0"/>
              <a:ext cx="3307273" cy="2803063"/>
            </a:xfrm>
            <a:custGeom>
              <a:rect b="b" l="l" r="r" t="t"/>
              <a:pathLst>
                <a:path extrusionOk="0" h="2803063" w="3307273">
                  <a:moveTo>
                    <a:pt x="45238" y="0"/>
                  </a:moveTo>
                  <a:lnTo>
                    <a:pt x="3262035" y="0"/>
                  </a:lnTo>
                  <a:cubicBezTo>
                    <a:pt x="3287019" y="0"/>
                    <a:pt x="3307273" y="20254"/>
                    <a:pt x="3307273" y="45238"/>
                  </a:cubicBezTo>
                  <a:lnTo>
                    <a:pt x="3307273" y="2757825"/>
                  </a:lnTo>
                  <a:cubicBezTo>
                    <a:pt x="3307273" y="2782809"/>
                    <a:pt x="3287019" y="2803063"/>
                    <a:pt x="3262035" y="2803063"/>
                  </a:cubicBezTo>
                  <a:lnTo>
                    <a:pt x="45238" y="2803063"/>
                  </a:lnTo>
                  <a:cubicBezTo>
                    <a:pt x="20254" y="2803063"/>
                    <a:pt x="0" y="2782809"/>
                    <a:pt x="0" y="2757825"/>
                  </a:cubicBezTo>
                  <a:lnTo>
                    <a:pt x="0" y="45238"/>
                  </a:lnTo>
                  <a:cubicBezTo>
                    <a:pt x="0" y="20254"/>
                    <a:pt x="20254" y="0"/>
                    <a:pt x="45238"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28"/>
            <p:cNvSpPr txBox="1"/>
            <p:nvPr/>
          </p:nvSpPr>
          <p:spPr>
            <a:xfrm>
              <a:off x="0" y="-47625"/>
              <a:ext cx="3307272" cy="28506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1" name="Google Shape;451;p28"/>
          <p:cNvSpPr txBox="1"/>
          <p:nvPr/>
        </p:nvSpPr>
        <p:spPr>
          <a:xfrm>
            <a:off x="1028700" y="1476736"/>
            <a:ext cx="7437337"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31416D"/>
                </a:solidFill>
                <a:latin typeface="Arial"/>
                <a:ea typeface="Arial"/>
                <a:cs typeface="Arial"/>
                <a:sym typeface="Arial"/>
              </a:rPr>
              <a:t>Contact Us</a:t>
            </a:r>
            <a:endParaRPr/>
          </a:p>
        </p:txBody>
      </p:sp>
      <p:sp>
        <p:nvSpPr>
          <p:cNvPr id="452" name="Google Shape;452;p28"/>
          <p:cNvSpPr txBox="1"/>
          <p:nvPr/>
        </p:nvSpPr>
        <p:spPr>
          <a:xfrm>
            <a:off x="1938660" y="3274692"/>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Inter"/>
                <a:ea typeface="Inter"/>
                <a:cs typeface="Inter"/>
                <a:sym typeface="Inter"/>
              </a:rPr>
              <a:t>123 Anywhere St., Any City,ST 12345</a:t>
            </a:r>
            <a:endParaRPr/>
          </a:p>
        </p:txBody>
      </p:sp>
      <p:sp>
        <p:nvSpPr>
          <p:cNvPr id="453" name="Google Shape;453;p28"/>
          <p:cNvSpPr txBox="1"/>
          <p:nvPr/>
        </p:nvSpPr>
        <p:spPr>
          <a:xfrm>
            <a:off x="1938660" y="420031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Inter"/>
                <a:ea typeface="Inter"/>
                <a:cs typeface="Inter"/>
                <a:sym typeface="Inter"/>
              </a:rPr>
              <a:t>123-456-7890</a:t>
            </a:r>
            <a:endParaRPr/>
          </a:p>
        </p:txBody>
      </p:sp>
      <p:sp>
        <p:nvSpPr>
          <p:cNvPr id="454" name="Google Shape;454;p28"/>
          <p:cNvSpPr txBox="1"/>
          <p:nvPr/>
        </p:nvSpPr>
        <p:spPr>
          <a:xfrm>
            <a:off x="1938660" y="508887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Inter"/>
                <a:ea typeface="Inter"/>
                <a:cs typeface="Inter"/>
                <a:sym typeface="Inter"/>
              </a:rPr>
              <a:t>hello@reallygreatsite.com</a:t>
            </a:r>
            <a:endParaRPr/>
          </a:p>
        </p:txBody>
      </p:sp>
      <p:sp>
        <p:nvSpPr>
          <p:cNvPr id="455" name="Google Shape;455;p28"/>
          <p:cNvSpPr txBox="1"/>
          <p:nvPr/>
        </p:nvSpPr>
        <p:spPr>
          <a:xfrm>
            <a:off x="1938660" y="687051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Inter"/>
                <a:ea typeface="Inter"/>
                <a:cs typeface="Inter"/>
                <a:sym typeface="Inter"/>
              </a:rPr>
              <a:t>reallygreatsite.com</a:t>
            </a:r>
            <a:endParaRPr/>
          </a:p>
        </p:txBody>
      </p:sp>
      <p:sp>
        <p:nvSpPr>
          <p:cNvPr id="456" name="Google Shape;456;p28"/>
          <p:cNvSpPr txBox="1"/>
          <p:nvPr/>
        </p:nvSpPr>
        <p:spPr>
          <a:xfrm>
            <a:off x="1938660" y="596621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Inter"/>
                <a:ea typeface="Inter"/>
                <a:cs typeface="Inter"/>
                <a:sym typeface="Inter"/>
              </a:rPr>
              <a:t>@reallygreatsite</a:t>
            </a:r>
            <a:endParaRPr/>
          </a:p>
        </p:txBody>
      </p:sp>
      <p:sp>
        <p:nvSpPr>
          <p:cNvPr id="457" name="Google Shape;457;p28"/>
          <p:cNvSpPr/>
          <p:nvPr/>
        </p:nvSpPr>
        <p:spPr>
          <a:xfrm rot="-2163739">
            <a:off x="8608360" y="6100525"/>
            <a:ext cx="2167092" cy="5876861"/>
          </a:xfrm>
          <a:custGeom>
            <a:rect b="b" l="l" r="r" t="t"/>
            <a:pathLst>
              <a:path extrusionOk="0" h="5876861" w="2167092">
                <a:moveTo>
                  <a:pt x="0" y="0"/>
                </a:moveTo>
                <a:lnTo>
                  <a:pt x="2167092" y="0"/>
                </a:lnTo>
                <a:lnTo>
                  <a:pt x="2167092" y="5876860"/>
                </a:lnTo>
                <a:lnTo>
                  <a:pt x="0" y="587686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28"/>
          <p:cNvSpPr/>
          <p:nvPr/>
        </p:nvSpPr>
        <p:spPr>
          <a:xfrm rot="-3698953">
            <a:off x="7004653" y="6825346"/>
            <a:ext cx="2167092" cy="5876861"/>
          </a:xfrm>
          <a:custGeom>
            <a:rect b="b" l="l" r="r" t="t"/>
            <a:pathLst>
              <a:path extrusionOk="0" h="5876861" w="2167092">
                <a:moveTo>
                  <a:pt x="0" y="0"/>
                </a:moveTo>
                <a:lnTo>
                  <a:pt x="2167093" y="0"/>
                </a:lnTo>
                <a:lnTo>
                  <a:pt x="2167093" y="5876860"/>
                </a:lnTo>
                <a:lnTo>
                  <a:pt x="0" y="587686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59" name="Google Shape;459;p28"/>
          <p:cNvGrpSpPr/>
          <p:nvPr/>
        </p:nvGrpSpPr>
        <p:grpSpPr>
          <a:xfrm>
            <a:off x="7296792" y="860555"/>
            <a:ext cx="625706" cy="625706"/>
            <a:chOff x="0" y="0"/>
            <a:chExt cx="812800" cy="812800"/>
          </a:xfrm>
        </p:grpSpPr>
        <p:sp>
          <p:nvSpPr>
            <p:cNvPr id="460" name="Google Shape;460;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28"/>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2" name="Google Shape;462;p28"/>
          <p:cNvGrpSpPr/>
          <p:nvPr/>
        </p:nvGrpSpPr>
        <p:grpSpPr>
          <a:xfrm>
            <a:off x="3543071" y="8372188"/>
            <a:ext cx="590742" cy="590742"/>
            <a:chOff x="0" y="0"/>
            <a:chExt cx="812800" cy="812800"/>
          </a:xfrm>
        </p:grpSpPr>
        <p:sp>
          <p:nvSpPr>
            <p:cNvPr id="463" name="Google Shape;463;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28"/>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5" name="Google Shape;465;p28"/>
          <p:cNvGrpSpPr/>
          <p:nvPr/>
        </p:nvGrpSpPr>
        <p:grpSpPr>
          <a:xfrm>
            <a:off x="16963929" y="8962929"/>
            <a:ext cx="590742" cy="590742"/>
            <a:chOff x="0" y="0"/>
            <a:chExt cx="812800" cy="812800"/>
          </a:xfrm>
        </p:grpSpPr>
        <p:sp>
          <p:nvSpPr>
            <p:cNvPr id="466" name="Google Shape;466;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28"/>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68" name="Google Shape;468;p28"/>
          <p:cNvPicPr preferRelativeResize="0"/>
          <p:nvPr/>
        </p:nvPicPr>
        <p:blipFill>
          <a:blip r:embed="rId9">
            <a:alphaModFix/>
          </a:blip>
          <a:stretch>
            <a:fillRect/>
          </a:stretch>
        </p:blipFill>
        <p:spPr>
          <a:xfrm>
            <a:off x="9254000" y="1641962"/>
            <a:ext cx="7875774" cy="6569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86" name="Shape 86"/>
        <p:cNvGrpSpPr/>
        <p:nvPr/>
      </p:nvGrpSpPr>
      <p:grpSpPr>
        <a:xfrm>
          <a:off x="0" y="0"/>
          <a:ext cx="0" cy="0"/>
          <a:chOff x="0" y="0"/>
          <a:chExt cx="0" cy="0"/>
        </a:xfrm>
      </p:grpSpPr>
      <p:sp>
        <p:nvSpPr>
          <p:cNvPr id="87" name="Google Shape;87;p11"/>
          <p:cNvSpPr/>
          <p:nvPr/>
        </p:nvSpPr>
        <p:spPr>
          <a:xfrm rot="7604694">
            <a:off x="14570898" y="7603775"/>
            <a:ext cx="6334400" cy="5020012"/>
          </a:xfrm>
          <a:custGeom>
            <a:rect b="b" l="l" r="r" t="t"/>
            <a:pathLst>
              <a:path extrusionOk="0" h="5020012" w="6334400">
                <a:moveTo>
                  <a:pt x="0" y="0"/>
                </a:moveTo>
                <a:lnTo>
                  <a:pt x="6334400" y="0"/>
                </a:lnTo>
                <a:lnTo>
                  <a:pt x="6334400" y="5020012"/>
                </a:lnTo>
                <a:lnTo>
                  <a:pt x="0" y="50200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1"/>
          <p:cNvSpPr txBox="1"/>
          <p:nvPr/>
        </p:nvSpPr>
        <p:spPr>
          <a:xfrm>
            <a:off x="13134295" y="3885400"/>
            <a:ext cx="3974294" cy="2203524"/>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Inter"/>
                <a:ea typeface="Inter"/>
                <a:cs typeface="Inter"/>
                <a:sym typeface="Inter"/>
              </a:rPr>
              <a:t>Click on the "Canva" button under this presentation preview. Start editing your presentation. You need to sign in to your Canva account.</a:t>
            </a:r>
            <a:endParaRPr/>
          </a:p>
        </p:txBody>
      </p:sp>
      <p:sp>
        <p:nvSpPr>
          <p:cNvPr id="89" name="Google Shape;89;p11"/>
          <p:cNvSpPr txBox="1"/>
          <p:nvPr/>
        </p:nvSpPr>
        <p:spPr>
          <a:xfrm>
            <a:off x="1028700" y="1028700"/>
            <a:ext cx="16523018" cy="12858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lang="en-US" sz="8499">
                <a:solidFill>
                  <a:srgbClr val="31416D"/>
                </a:solidFill>
                <a:latin typeface="Arial"/>
                <a:ea typeface="Arial"/>
                <a:cs typeface="Arial"/>
                <a:sym typeface="Arial"/>
              </a:rPr>
              <a:t>How to Use This Presentation</a:t>
            </a:r>
            <a:endParaRPr/>
          </a:p>
        </p:txBody>
      </p:sp>
      <p:sp>
        <p:nvSpPr>
          <p:cNvPr id="90" name="Google Shape;90;p11"/>
          <p:cNvSpPr txBox="1"/>
          <p:nvPr/>
        </p:nvSpPr>
        <p:spPr>
          <a:xfrm>
            <a:off x="812683" y="3885400"/>
            <a:ext cx="5459322" cy="4422289"/>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Inter"/>
                <a:ea typeface="Inter"/>
                <a:cs typeface="Inter"/>
                <a:sym typeface="Inter"/>
              </a:rPr>
              <a:t>Click on the "Google Slides" button below this presentation preview. Make sure to sign in to your Google account. Click on "Make a copy." Start editing your presentation.</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sng" cap="none" strike="noStrike">
                <a:solidFill>
                  <a:srgbClr val="000000"/>
                </a:solidFill>
                <a:latin typeface="Inter"/>
                <a:ea typeface="Inter"/>
                <a:cs typeface="Inter"/>
                <a:sym typeface="Inter"/>
              </a:rPr>
              <a:t>Alternative:</a:t>
            </a:r>
            <a:r>
              <a:rPr b="0" i="0" lang="en-US" sz="2100" u="none" cap="none" strike="noStrike">
                <a:solidFill>
                  <a:srgbClr val="000000"/>
                </a:solidFill>
                <a:latin typeface="Inter"/>
                <a:ea typeface="Inter"/>
                <a:cs typeface="Inter"/>
                <a:sym typeface="Inter"/>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1" name="Google Shape;91;p11"/>
          <p:cNvSpPr/>
          <p:nvPr/>
        </p:nvSpPr>
        <p:spPr>
          <a:xfrm rot="-1945552">
            <a:off x="-99531" y="7396922"/>
            <a:ext cx="1372767" cy="3722758"/>
          </a:xfrm>
          <a:custGeom>
            <a:rect b="b" l="l" r="r" t="t"/>
            <a:pathLst>
              <a:path extrusionOk="0" h="3722758" w="1372767">
                <a:moveTo>
                  <a:pt x="0" y="0"/>
                </a:moveTo>
                <a:lnTo>
                  <a:pt x="1372767" y="0"/>
                </a:lnTo>
                <a:lnTo>
                  <a:pt x="1372767" y="3722757"/>
                </a:lnTo>
                <a:lnTo>
                  <a:pt x="0" y="372275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1"/>
          <p:cNvSpPr/>
          <p:nvPr/>
        </p:nvSpPr>
        <p:spPr>
          <a:xfrm rot="9875860">
            <a:off x="16673588" y="-503892"/>
            <a:ext cx="1517332" cy="4114800"/>
          </a:xfrm>
          <a:custGeom>
            <a:rect b="b" l="l" r="r" t="t"/>
            <a:pathLst>
              <a:path extrusionOk="0" h="4114800" w="1517332">
                <a:moveTo>
                  <a:pt x="0" y="0"/>
                </a:moveTo>
                <a:lnTo>
                  <a:pt x="1517333" y="0"/>
                </a:lnTo>
                <a:lnTo>
                  <a:pt x="1517333"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1"/>
          <p:cNvSpPr/>
          <p:nvPr/>
        </p:nvSpPr>
        <p:spPr>
          <a:xfrm>
            <a:off x="12678322" y="6907330"/>
            <a:ext cx="1795970" cy="1960131"/>
          </a:xfrm>
          <a:custGeom>
            <a:rect b="b" l="l" r="r" t="t"/>
            <a:pathLst>
              <a:path extrusionOk="0" h="1960131" w="1795970">
                <a:moveTo>
                  <a:pt x="0" y="0"/>
                </a:moveTo>
                <a:lnTo>
                  <a:pt x="1795970" y="0"/>
                </a:lnTo>
                <a:lnTo>
                  <a:pt x="1795970" y="1960131"/>
                </a:lnTo>
                <a:lnTo>
                  <a:pt x="0" y="196013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1"/>
          <p:cNvSpPr txBox="1"/>
          <p:nvPr/>
        </p:nvSpPr>
        <p:spPr>
          <a:xfrm>
            <a:off x="1028700" y="2772621"/>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Merriweather"/>
                <a:ea typeface="Merriweather"/>
                <a:cs typeface="Merriweather"/>
                <a:sym typeface="Merriweather"/>
              </a:rPr>
              <a:t>Google Slides</a:t>
            </a:r>
            <a:endParaRPr/>
          </a:p>
        </p:txBody>
      </p:sp>
      <p:sp>
        <p:nvSpPr>
          <p:cNvPr id="95" name="Google Shape;95;p11"/>
          <p:cNvSpPr txBox="1"/>
          <p:nvPr/>
        </p:nvSpPr>
        <p:spPr>
          <a:xfrm>
            <a:off x="7243554" y="3885400"/>
            <a:ext cx="4844296" cy="3682701"/>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Inter"/>
                <a:ea typeface="Inter"/>
                <a:cs typeface="Inter"/>
                <a:sym typeface="Inter"/>
              </a:rPr>
              <a:t>Click on the "PowerPoint" button below this presentation preview. Start editing your presentation.</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sng" cap="none" strike="noStrike">
                <a:solidFill>
                  <a:srgbClr val="000000"/>
                </a:solidFill>
                <a:latin typeface="Inter"/>
                <a:ea typeface="Inter"/>
                <a:cs typeface="Inter"/>
                <a:sym typeface="Inter"/>
              </a:rPr>
              <a:t>Alternative:</a:t>
            </a:r>
            <a:r>
              <a:rPr b="0" i="0" lang="en-US" sz="2100" u="none" cap="none" strike="noStrike">
                <a:solidFill>
                  <a:srgbClr val="000000"/>
                </a:solidFill>
                <a:latin typeface="Inter"/>
                <a:ea typeface="Inter"/>
                <a:cs typeface="Inter"/>
                <a:sym typeface="Inter"/>
              </a:rPr>
              <a:t> From Canva template file, Click on the "Share" button on the top right corner in Canva and click on "More" at the bottom of the menu. Enter "PowerPoint" in the search bar and click on the PowerPoint icon to download.</a:t>
            </a:r>
            <a:endParaRPr/>
          </a:p>
        </p:txBody>
      </p:sp>
      <p:sp>
        <p:nvSpPr>
          <p:cNvPr id="96" name="Google Shape;96;p11"/>
          <p:cNvSpPr txBox="1"/>
          <p:nvPr/>
        </p:nvSpPr>
        <p:spPr>
          <a:xfrm>
            <a:off x="7537020" y="2772621"/>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Merriweather"/>
                <a:ea typeface="Merriweather"/>
                <a:cs typeface="Merriweather"/>
                <a:sym typeface="Merriweather"/>
              </a:rPr>
              <a:t>PowerPoint</a:t>
            </a:r>
            <a:endParaRPr/>
          </a:p>
        </p:txBody>
      </p:sp>
      <p:sp>
        <p:nvSpPr>
          <p:cNvPr id="97" name="Google Shape;97;p11"/>
          <p:cNvSpPr txBox="1"/>
          <p:nvPr/>
        </p:nvSpPr>
        <p:spPr>
          <a:xfrm>
            <a:off x="13328391" y="2772621"/>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Merriweather"/>
                <a:ea typeface="Merriweather"/>
                <a:cs typeface="Merriweather"/>
                <a:sym typeface="Merriweather"/>
              </a:rPr>
              <a:t>Canva</a:t>
            </a:r>
            <a:endParaRPr/>
          </a:p>
        </p:txBody>
      </p:sp>
      <p:sp>
        <p:nvSpPr>
          <p:cNvPr id="98" name="Google Shape;98;p11"/>
          <p:cNvSpPr/>
          <p:nvPr/>
        </p:nvSpPr>
        <p:spPr>
          <a:xfrm>
            <a:off x="16933006" y="202978"/>
            <a:ext cx="1237424" cy="1350531"/>
          </a:xfrm>
          <a:custGeom>
            <a:rect b="b" l="l" r="r" t="t"/>
            <a:pathLst>
              <a:path extrusionOk="0" h="1350531" w="1237424">
                <a:moveTo>
                  <a:pt x="0" y="0"/>
                </a:moveTo>
                <a:lnTo>
                  <a:pt x="1237424" y="0"/>
                </a:lnTo>
                <a:lnTo>
                  <a:pt x="1237424" y="1350530"/>
                </a:lnTo>
                <a:lnTo>
                  <a:pt x="0" y="13505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472" name="Shape 472"/>
        <p:cNvGrpSpPr/>
        <p:nvPr/>
      </p:nvGrpSpPr>
      <p:grpSpPr>
        <a:xfrm>
          <a:off x="0" y="0"/>
          <a:ext cx="0" cy="0"/>
          <a:chOff x="0" y="0"/>
          <a:chExt cx="0" cy="0"/>
        </a:xfrm>
      </p:grpSpPr>
      <p:sp>
        <p:nvSpPr>
          <p:cNvPr id="473" name="Google Shape;473;p29"/>
          <p:cNvSpPr/>
          <p:nvPr/>
        </p:nvSpPr>
        <p:spPr>
          <a:xfrm rot="-10150072">
            <a:off x="10772022" y="-3837610"/>
            <a:ext cx="11580440" cy="9177498"/>
          </a:xfrm>
          <a:custGeom>
            <a:rect b="b" l="l" r="r" t="t"/>
            <a:pathLst>
              <a:path extrusionOk="0" h="9177498" w="11580440">
                <a:moveTo>
                  <a:pt x="0" y="0"/>
                </a:moveTo>
                <a:lnTo>
                  <a:pt x="11580440" y="0"/>
                </a:lnTo>
                <a:lnTo>
                  <a:pt x="11580440" y="9177498"/>
                </a:lnTo>
                <a:lnTo>
                  <a:pt x="0" y="91774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9"/>
          <p:cNvSpPr txBox="1"/>
          <p:nvPr/>
        </p:nvSpPr>
        <p:spPr>
          <a:xfrm>
            <a:off x="1028700" y="2851269"/>
            <a:ext cx="9070721" cy="11271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Merriweather"/>
                <a:ea typeface="Merriweather"/>
                <a:cs typeface="Merriweather"/>
                <a:sym typeface="Merriweather"/>
              </a:rPr>
              <a:t>This presentation template is free for everyone to use thanks to the following:</a:t>
            </a:r>
            <a:endParaRPr/>
          </a:p>
        </p:txBody>
      </p:sp>
      <p:sp>
        <p:nvSpPr>
          <p:cNvPr id="475" name="Google Shape;475;p29"/>
          <p:cNvSpPr txBox="1"/>
          <p:nvPr/>
        </p:nvSpPr>
        <p:spPr>
          <a:xfrm>
            <a:off x="1028700" y="4737904"/>
            <a:ext cx="7398279" cy="848659"/>
          </a:xfrm>
          <a:prstGeom prst="rect">
            <a:avLst/>
          </a:prstGeom>
          <a:noFill/>
          <a:ln>
            <a:noFill/>
          </a:ln>
        </p:spPr>
        <p:txBody>
          <a:bodyPr anchorCtr="0" anchor="t" bIns="0" lIns="0" spcFirstLastPara="1" rIns="0" wrap="square" tIns="0">
            <a:spAutoFit/>
          </a:bodyPr>
          <a:lstStyle/>
          <a:p>
            <a:pPr indent="-269874"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Inter"/>
                <a:ea typeface="Inter"/>
                <a:cs typeface="Inter"/>
                <a:sym typeface="Inter"/>
              </a:rPr>
              <a:t>SlidesCarnival for the presentation template</a:t>
            </a:r>
            <a:endParaRPr/>
          </a:p>
          <a:p>
            <a:pPr indent="-269875" lvl="1" marL="539750" marR="0" rtl="0" algn="l">
              <a:lnSpc>
                <a:spcPct val="140000"/>
              </a:lnSpc>
              <a:spcBef>
                <a:spcPts val="0"/>
              </a:spcBef>
              <a:spcAft>
                <a:spcPts val="0"/>
              </a:spcAft>
              <a:buClr>
                <a:srgbClr val="000000"/>
              </a:buClr>
              <a:buSzPts val="2500"/>
              <a:buFont typeface="Arial"/>
              <a:buChar char="•"/>
            </a:pPr>
            <a:r>
              <a:rPr b="0" i="0" lang="en-US" sz="2500" u="none" cap="none" strike="noStrike">
                <a:solidFill>
                  <a:srgbClr val="000000"/>
                </a:solidFill>
                <a:latin typeface="Inter"/>
                <a:ea typeface="Inter"/>
                <a:cs typeface="Inter"/>
                <a:sym typeface="Inter"/>
              </a:rPr>
              <a:t>Pexels for the photos</a:t>
            </a:r>
            <a:endParaRPr/>
          </a:p>
        </p:txBody>
      </p:sp>
      <p:sp>
        <p:nvSpPr>
          <p:cNvPr id="476" name="Google Shape;476;p29"/>
          <p:cNvSpPr txBox="1"/>
          <p:nvPr/>
        </p:nvSpPr>
        <p:spPr>
          <a:xfrm>
            <a:off x="1028700" y="6277452"/>
            <a:ext cx="7556510"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Merriweather"/>
                <a:ea typeface="Merriweather"/>
                <a:cs typeface="Merriweather"/>
                <a:sym typeface="Merriweather"/>
              </a:rPr>
              <a:t>Happy designing! </a:t>
            </a:r>
            <a:endParaRPr/>
          </a:p>
        </p:txBody>
      </p:sp>
      <p:grpSp>
        <p:nvGrpSpPr>
          <p:cNvPr id="477" name="Google Shape;477;p29"/>
          <p:cNvGrpSpPr/>
          <p:nvPr/>
        </p:nvGrpSpPr>
        <p:grpSpPr>
          <a:xfrm>
            <a:off x="11122906" y="905480"/>
            <a:ext cx="5718652" cy="8352820"/>
            <a:chOff x="0" y="-47625"/>
            <a:chExt cx="2210275" cy="3228388"/>
          </a:xfrm>
        </p:grpSpPr>
        <p:sp>
          <p:nvSpPr>
            <p:cNvPr id="478" name="Google Shape;478;p29"/>
            <p:cNvSpPr/>
            <p:nvPr/>
          </p:nvSpPr>
          <p:spPr>
            <a:xfrm>
              <a:off x="0" y="0"/>
              <a:ext cx="2210275" cy="3180763"/>
            </a:xfrm>
            <a:custGeom>
              <a:rect b="b" l="l" r="r" t="t"/>
              <a:pathLst>
                <a:path extrusionOk="0" h="3180763" w="2210275">
                  <a:moveTo>
                    <a:pt x="67690" y="0"/>
                  </a:moveTo>
                  <a:lnTo>
                    <a:pt x="2142585" y="0"/>
                  </a:lnTo>
                  <a:cubicBezTo>
                    <a:pt x="2179969" y="0"/>
                    <a:pt x="2210275" y="30306"/>
                    <a:pt x="2210275" y="67690"/>
                  </a:cubicBezTo>
                  <a:lnTo>
                    <a:pt x="2210275" y="3113073"/>
                  </a:lnTo>
                  <a:cubicBezTo>
                    <a:pt x="2210275" y="3150457"/>
                    <a:pt x="2179969" y="3180763"/>
                    <a:pt x="2142585" y="3180763"/>
                  </a:cubicBezTo>
                  <a:lnTo>
                    <a:pt x="67690" y="3180763"/>
                  </a:lnTo>
                  <a:cubicBezTo>
                    <a:pt x="30306" y="3180763"/>
                    <a:pt x="0" y="3150457"/>
                    <a:pt x="0" y="3113073"/>
                  </a:cubicBezTo>
                  <a:lnTo>
                    <a:pt x="0" y="67690"/>
                  </a:lnTo>
                  <a:cubicBezTo>
                    <a:pt x="0" y="30306"/>
                    <a:pt x="30306" y="0"/>
                    <a:pt x="67690"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29"/>
            <p:cNvSpPr txBox="1"/>
            <p:nvPr/>
          </p:nvSpPr>
          <p:spPr>
            <a:xfrm>
              <a:off x="0" y="-47625"/>
              <a:ext cx="2210275" cy="32283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0" name="Google Shape;480;p29"/>
          <p:cNvSpPr txBox="1"/>
          <p:nvPr/>
        </p:nvSpPr>
        <p:spPr>
          <a:xfrm>
            <a:off x="1028700" y="952500"/>
            <a:ext cx="4202325"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31416D"/>
                </a:solidFill>
                <a:latin typeface="Arial"/>
                <a:ea typeface="Arial"/>
                <a:cs typeface="Arial"/>
                <a:sym typeface="Arial"/>
              </a:rPr>
              <a:t>Credits</a:t>
            </a:r>
            <a:endParaRPr/>
          </a:p>
        </p:txBody>
      </p:sp>
      <p:sp>
        <p:nvSpPr>
          <p:cNvPr id="481" name="Google Shape;481;p29"/>
          <p:cNvSpPr/>
          <p:nvPr/>
        </p:nvSpPr>
        <p:spPr>
          <a:xfrm rot="-10150072">
            <a:off x="-4984968" y="6946300"/>
            <a:ext cx="11580440" cy="9177498"/>
          </a:xfrm>
          <a:custGeom>
            <a:rect b="b" l="l" r="r" t="t"/>
            <a:pathLst>
              <a:path extrusionOk="0" h="9177498" w="11580440">
                <a:moveTo>
                  <a:pt x="0" y="0"/>
                </a:moveTo>
                <a:lnTo>
                  <a:pt x="11580439" y="0"/>
                </a:lnTo>
                <a:lnTo>
                  <a:pt x="11580439" y="9177498"/>
                </a:lnTo>
                <a:lnTo>
                  <a:pt x="0" y="91774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82" name="Google Shape;482;p29"/>
          <p:cNvGrpSpPr/>
          <p:nvPr/>
        </p:nvGrpSpPr>
        <p:grpSpPr>
          <a:xfrm>
            <a:off x="5995128" y="1054842"/>
            <a:ext cx="590742" cy="590742"/>
            <a:chOff x="0" y="0"/>
            <a:chExt cx="812800" cy="812800"/>
          </a:xfrm>
        </p:grpSpPr>
        <p:sp>
          <p:nvSpPr>
            <p:cNvPr id="483" name="Google Shape;483;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29"/>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5" name="Google Shape;485;p29"/>
          <p:cNvGrpSpPr/>
          <p:nvPr/>
        </p:nvGrpSpPr>
        <p:grpSpPr>
          <a:xfrm>
            <a:off x="16963929" y="371283"/>
            <a:ext cx="590742" cy="590742"/>
            <a:chOff x="0" y="0"/>
            <a:chExt cx="812800" cy="812800"/>
          </a:xfrm>
        </p:grpSpPr>
        <p:sp>
          <p:nvSpPr>
            <p:cNvPr id="486" name="Google Shape;486;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9"/>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8" name="Google Shape;488;p29"/>
          <p:cNvGrpSpPr/>
          <p:nvPr/>
        </p:nvGrpSpPr>
        <p:grpSpPr>
          <a:xfrm>
            <a:off x="8585210" y="7839452"/>
            <a:ext cx="574576" cy="574576"/>
            <a:chOff x="0" y="0"/>
            <a:chExt cx="812800" cy="812800"/>
          </a:xfrm>
        </p:grpSpPr>
        <p:sp>
          <p:nvSpPr>
            <p:cNvPr id="489" name="Google Shape;489;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29"/>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91" name="Google Shape;491;p29"/>
          <p:cNvPicPr preferRelativeResize="0"/>
          <p:nvPr/>
        </p:nvPicPr>
        <p:blipFill>
          <a:blip r:embed="rId4">
            <a:alphaModFix/>
          </a:blip>
          <a:stretch>
            <a:fillRect/>
          </a:stretch>
        </p:blipFill>
        <p:spPr>
          <a:xfrm>
            <a:off x="11473306" y="1405061"/>
            <a:ext cx="5017825" cy="7514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495" name="Shape 495"/>
        <p:cNvGrpSpPr/>
        <p:nvPr/>
      </p:nvGrpSpPr>
      <p:grpSpPr>
        <a:xfrm>
          <a:off x="0" y="0"/>
          <a:ext cx="0" cy="0"/>
          <a:chOff x="0" y="0"/>
          <a:chExt cx="0" cy="0"/>
        </a:xfrm>
      </p:grpSpPr>
      <p:sp>
        <p:nvSpPr>
          <p:cNvPr id="496" name="Google Shape;496;p30"/>
          <p:cNvSpPr/>
          <p:nvPr/>
        </p:nvSpPr>
        <p:spPr>
          <a:xfrm rot="-10230849">
            <a:off x="-3648665" y="7907596"/>
            <a:ext cx="11045689" cy="8753708"/>
          </a:xfrm>
          <a:custGeom>
            <a:rect b="b" l="l" r="r" t="t"/>
            <a:pathLst>
              <a:path extrusionOk="0" h="8743304" w="11032561">
                <a:moveTo>
                  <a:pt x="0" y="0"/>
                </a:moveTo>
                <a:lnTo>
                  <a:pt x="11032561" y="0"/>
                </a:lnTo>
                <a:lnTo>
                  <a:pt x="11032561" y="8743304"/>
                </a:lnTo>
                <a:lnTo>
                  <a:pt x="0" y="874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30"/>
          <p:cNvSpPr/>
          <p:nvPr/>
        </p:nvSpPr>
        <p:spPr>
          <a:xfrm>
            <a:off x="13783043" y="1123110"/>
            <a:ext cx="1549438" cy="1549438"/>
          </a:xfrm>
          <a:custGeom>
            <a:rect b="b" l="l" r="r" t="t"/>
            <a:pathLst>
              <a:path extrusionOk="0" h="1549438" w="1549438">
                <a:moveTo>
                  <a:pt x="0" y="0"/>
                </a:moveTo>
                <a:lnTo>
                  <a:pt x="1549437" y="0"/>
                </a:lnTo>
                <a:lnTo>
                  <a:pt x="1549437" y="1549438"/>
                </a:lnTo>
                <a:lnTo>
                  <a:pt x="0" y="15494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30"/>
          <p:cNvSpPr/>
          <p:nvPr/>
        </p:nvSpPr>
        <p:spPr>
          <a:xfrm>
            <a:off x="15794651" y="1077373"/>
            <a:ext cx="1646299" cy="1646299"/>
          </a:xfrm>
          <a:custGeom>
            <a:rect b="b" l="l" r="r" t="t"/>
            <a:pathLst>
              <a:path extrusionOk="0" h="1646299" w="1646299">
                <a:moveTo>
                  <a:pt x="0" y="0"/>
                </a:moveTo>
                <a:lnTo>
                  <a:pt x="1646298" y="0"/>
                </a:lnTo>
                <a:lnTo>
                  <a:pt x="1646298" y="1646298"/>
                </a:lnTo>
                <a:lnTo>
                  <a:pt x="0" y="164629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30"/>
          <p:cNvSpPr/>
          <p:nvPr/>
        </p:nvSpPr>
        <p:spPr>
          <a:xfrm>
            <a:off x="9221891" y="1199310"/>
            <a:ext cx="1418810" cy="1418810"/>
          </a:xfrm>
          <a:custGeom>
            <a:rect b="b" l="l" r="r" t="t"/>
            <a:pathLst>
              <a:path extrusionOk="0" h="1418810" w="1418810">
                <a:moveTo>
                  <a:pt x="0" y="0"/>
                </a:moveTo>
                <a:lnTo>
                  <a:pt x="1418809" y="0"/>
                </a:lnTo>
                <a:lnTo>
                  <a:pt x="1418809" y="1418810"/>
                </a:lnTo>
                <a:lnTo>
                  <a:pt x="0" y="141881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30"/>
          <p:cNvSpPr/>
          <p:nvPr/>
        </p:nvSpPr>
        <p:spPr>
          <a:xfrm>
            <a:off x="13794918" y="7955657"/>
            <a:ext cx="1678088" cy="1678088"/>
          </a:xfrm>
          <a:custGeom>
            <a:rect b="b" l="l" r="r" t="t"/>
            <a:pathLst>
              <a:path extrusionOk="0" h="1678088" w="1678088">
                <a:moveTo>
                  <a:pt x="0" y="0"/>
                </a:moveTo>
                <a:lnTo>
                  <a:pt x="1678087" y="0"/>
                </a:lnTo>
                <a:lnTo>
                  <a:pt x="1678087" y="1678088"/>
                </a:lnTo>
                <a:lnTo>
                  <a:pt x="0" y="167808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30"/>
          <p:cNvSpPr/>
          <p:nvPr/>
        </p:nvSpPr>
        <p:spPr>
          <a:xfrm>
            <a:off x="15953706" y="8106774"/>
            <a:ext cx="1480588" cy="1480588"/>
          </a:xfrm>
          <a:custGeom>
            <a:rect b="b" l="l" r="r" t="t"/>
            <a:pathLst>
              <a:path extrusionOk="0" h="1480588" w="1480588">
                <a:moveTo>
                  <a:pt x="0" y="0"/>
                </a:moveTo>
                <a:lnTo>
                  <a:pt x="1480588" y="0"/>
                </a:lnTo>
                <a:lnTo>
                  <a:pt x="1480588" y="1480588"/>
                </a:lnTo>
                <a:lnTo>
                  <a:pt x="0" y="148058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30"/>
          <p:cNvSpPr/>
          <p:nvPr/>
        </p:nvSpPr>
        <p:spPr>
          <a:xfrm>
            <a:off x="13653386" y="2854170"/>
            <a:ext cx="1656351" cy="1656351"/>
          </a:xfrm>
          <a:custGeom>
            <a:rect b="b" l="l" r="r" t="t"/>
            <a:pathLst>
              <a:path extrusionOk="0" h="1656351" w="1656351">
                <a:moveTo>
                  <a:pt x="0" y="0"/>
                </a:moveTo>
                <a:lnTo>
                  <a:pt x="1656351" y="0"/>
                </a:lnTo>
                <a:lnTo>
                  <a:pt x="1656351" y="1656351"/>
                </a:lnTo>
                <a:lnTo>
                  <a:pt x="0" y="165635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30"/>
          <p:cNvSpPr/>
          <p:nvPr/>
        </p:nvSpPr>
        <p:spPr>
          <a:xfrm>
            <a:off x="11480153" y="4571464"/>
            <a:ext cx="1726500" cy="1726500"/>
          </a:xfrm>
          <a:custGeom>
            <a:rect b="b" l="l" r="r" t="t"/>
            <a:pathLst>
              <a:path extrusionOk="0" h="1726500" w="1726500">
                <a:moveTo>
                  <a:pt x="0" y="0"/>
                </a:moveTo>
                <a:lnTo>
                  <a:pt x="1726500" y="0"/>
                </a:lnTo>
                <a:lnTo>
                  <a:pt x="1726500" y="1726500"/>
                </a:lnTo>
                <a:lnTo>
                  <a:pt x="0" y="172650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30"/>
          <p:cNvSpPr/>
          <p:nvPr/>
        </p:nvSpPr>
        <p:spPr>
          <a:xfrm>
            <a:off x="16216032" y="6338962"/>
            <a:ext cx="1108336" cy="1520161"/>
          </a:xfrm>
          <a:custGeom>
            <a:rect b="b" l="l" r="r" t="t"/>
            <a:pathLst>
              <a:path extrusionOk="0" h="1520161" w="1108336">
                <a:moveTo>
                  <a:pt x="0" y="0"/>
                </a:moveTo>
                <a:lnTo>
                  <a:pt x="1108336" y="0"/>
                </a:lnTo>
                <a:lnTo>
                  <a:pt x="1108336" y="1520162"/>
                </a:lnTo>
                <a:lnTo>
                  <a:pt x="0" y="152016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30"/>
          <p:cNvSpPr/>
          <p:nvPr/>
        </p:nvSpPr>
        <p:spPr>
          <a:xfrm>
            <a:off x="12036336" y="3004237"/>
            <a:ext cx="766534" cy="1396006"/>
          </a:xfrm>
          <a:custGeom>
            <a:rect b="b" l="l" r="r" t="t"/>
            <a:pathLst>
              <a:path extrusionOk="0" h="1396006" w="766534">
                <a:moveTo>
                  <a:pt x="0" y="0"/>
                </a:moveTo>
                <a:lnTo>
                  <a:pt x="766534" y="0"/>
                </a:lnTo>
                <a:lnTo>
                  <a:pt x="766534" y="1396005"/>
                </a:lnTo>
                <a:lnTo>
                  <a:pt x="0" y="1396005"/>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30"/>
          <p:cNvSpPr/>
          <p:nvPr/>
        </p:nvSpPr>
        <p:spPr>
          <a:xfrm>
            <a:off x="9482702" y="8149686"/>
            <a:ext cx="1354387" cy="1464202"/>
          </a:xfrm>
          <a:custGeom>
            <a:rect b="b" l="l" r="r" t="t"/>
            <a:pathLst>
              <a:path extrusionOk="0" h="1464202" w="1354387">
                <a:moveTo>
                  <a:pt x="0" y="0"/>
                </a:moveTo>
                <a:lnTo>
                  <a:pt x="1354387" y="0"/>
                </a:lnTo>
                <a:lnTo>
                  <a:pt x="1354387" y="1464202"/>
                </a:lnTo>
                <a:lnTo>
                  <a:pt x="0" y="146420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30"/>
          <p:cNvSpPr/>
          <p:nvPr/>
        </p:nvSpPr>
        <p:spPr>
          <a:xfrm>
            <a:off x="13930568" y="4722894"/>
            <a:ext cx="1101987" cy="1383851"/>
          </a:xfrm>
          <a:custGeom>
            <a:rect b="b" l="l" r="r" t="t"/>
            <a:pathLst>
              <a:path extrusionOk="0" h="1383851" w="1101987">
                <a:moveTo>
                  <a:pt x="0" y="0"/>
                </a:moveTo>
                <a:lnTo>
                  <a:pt x="1101987" y="0"/>
                </a:lnTo>
                <a:lnTo>
                  <a:pt x="1101987" y="1383852"/>
                </a:lnTo>
                <a:lnTo>
                  <a:pt x="0" y="1383852"/>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30"/>
          <p:cNvSpPr/>
          <p:nvPr/>
        </p:nvSpPr>
        <p:spPr>
          <a:xfrm>
            <a:off x="15933124" y="4823173"/>
            <a:ext cx="1473268" cy="1106405"/>
          </a:xfrm>
          <a:custGeom>
            <a:rect b="b" l="l" r="r" t="t"/>
            <a:pathLst>
              <a:path extrusionOk="0" h="1341097" w="1674168">
                <a:moveTo>
                  <a:pt x="0" y="0"/>
                </a:moveTo>
                <a:lnTo>
                  <a:pt x="1674168" y="0"/>
                </a:lnTo>
                <a:lnTo>
                  <a:pt x="1674168" y="1341096"/>
                </a:lnTo>
                <a:lnTo>
                  <a:pt x="0" y="1341096"/>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30"/>
          <p:cNvSpPr/>
          <p:nvPr/>
        </p:nvSpPr>
        <p:spPr>
          <a:xfrm>
            <a:off x="11646739" y="6511361"/>
            <a:ext cx="1545728" cy="1209766"/>
          </a:xfrm>
          <a:custGeom>
            <a:rect b="b" l="l" r="r" t="t"/>
            <a:pathLst>
              <a:path extrusionOk="0" h="1209766" w="1545728">
                <a:moveTo>
                  <a:pt x="0" y="0"/>
                </a:moveTo>
                <a:lnTo>
                  <a:pt x="1545728" y="0"/>
                </a:lnTo>
                <a:lnTo>
                  <a:pt x="1545728" y="1209766"/>
                </a:lnTo>
                <a:lnTo>
                  <a:pt x="0" y="1209766"/>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30"/>
          <p:cNvSpPr/>
          <p:nvPr/>
        </p:nvSpPr>
        <p:spPr>
          <a:xfrm>
            <a:off x="9496231" y="6426685"/>
            <a:ext cx="1022529" cy="1361103"/>
          </a:xfrm>
          <a:custGeom>
            <a:rect b="b" l="l" r="r" t="t"/>
            <a:pathLst>
              <a:path extrusionOk="0" h="1361103" w="1022529">
                <a:moveTo>
                  <a:pt x="0" y="0"/>
                </a:moveTo>
                <a:lnTo>
                  <a:pt x="1022529" y="0"/>
                </a:lnTo>
                <a:lnTo>
                  <a:pt x="1022529" y="1361103"/>
                </a:lnTo>
                <a:lnTo>
                  <a:pt x="0" y="1361103"/>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30"/>
          <p:cNvSpPr/>
          <p:nvPr/>
        </p:nvSpPr>
        <p:spPr>
          <a:xfrm>
            <a:off x="14049282" y="6595910"/>
            <a:ext cx="1169359" cy="1153280"/>
          </a:xfrm>
          <a:custGeom>
            <a:rect b="b" l="l" r="r" t="t"/>
            <a:pathLst>
              <a:path extrusionOk="0" h="1153280" w="1169359">
                <a:moveTo>
                  <a:pt x="0" y="0"/>
                </a:moveTo>
                <a:lnTo>
                  <a:pt x="1169359" y="0"/>
                </a:lnTo>
                <a:lnTo>
                  <a:pt x="1169359" y="1153280"/>
                </a:lnTo>
                <a:lnTo>
                  <a:pt x="0" y="1153280"/>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30"/>
          <p:cNvSpPr/>
          <p:nvPr/>
        </p:nvSpPr>
        <p:spPr>
          <a:xfrm>
            <a:off x="9418299" y="3131688"/>
            <a:ext cx="1167783" cy="1301151"/>
          </a:xfrm>
          <a:custGeom>
            <a:rect b="b" l="l" r="r" t="t"/>
            <a:pathLst>
              <a:path extrusionOk="0" h="1482793" w="1330807">
                <a:moveTo>
                  <a:pt x="0" y="0"/>
                </a:moveTo>
                <a:lnTo>
                  <a:pt x="1330807" y="0"/>
                </a:lnTo>
                <a:lnTo>
                  <a:pt x="1330807" y="1482793"/>
                </a:lnTo>
                <a:lnTo>
                  <a:pt x="0" y="1482793"/>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30"/>
          <p:cNvSpPr/>
          <p:nvPr/>
        </p:nvSpPr>
        <p:spPr>
          <a:xfrm>
            <a:off x="11953208" y="8091502"/>
            <a:ext cx="932790" cy="1446186"/>
          </a:xfrm>
          <a:custGeom>
            <a:rect b="b" l="l" r="r" t="t"/>
            <a:pathLst>
              <a:path extrusionOk="0" h="1446186" w="932790">
                <a:moveTo>
                  <a:pt x="0" y="0"/>
                </a:moveTo>
                <a:lnTo>
                  <a:pt x="932790" y="0"/>
                </a:lnTo>
                <a:lnTo>
                  <a:pt x="932790" y="1446186"/>
                </a:lnTo>
                <a:lnTo>
                  <a:pt x="0" y="1446186"/>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30"/>
          <p:cNvSpPr txBox="1"/>
          <p:nvPr/>
        </p:nvSpPr>
        <p:spPr>
          <a:xfrm>
            <a:off x="1028700" y="1019175"/>
            <a:ext cx="7371787" cy="1228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8000">
                <a:solidFill>
                  <a:srgbClr val="31416D"/>
                </a:solidFill>
                <a:latin typeface="Arial"/>
                <a:ea typeface="Arial"/>
                <a:cs typeface="Arial"/>
                <a:sym typeface="Arial"/>
              </a:rPr>
              <a:t>Resource Page</a:t>
            </a:r>
            <a:endParaRPr/>
          </a:p>
        </p:txBody>
      </p:sp>
      <p:sp>
        <p:nvSpPr>
          <p:cNvPr id="515" name="Google Shape;515;p30"/>
          <p:cNvSpPr txBox="1"/>
          <p:nvPr/>
        </p:nvSpPr>
        <p:spPr>
          <a:xfrm>
            <a:off x="1028700" y="2658451"/>
            <a:ext cx="5059200" cy="661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Merriweather"/>
                <a:ea typeface="Merriweather"/>
                <a:cs typeface="Merriweather"/>
                <a:sym typeface="Merriweather"/>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Merriweather"/>
              <a:ea typeface="Merriweather"/>
              <a:cs typeface="Merriweather"/>
              <a:sym typeface="Merriweather"/>
            </a:endParaRPr>
          </a:p>
          <a:p>
            <a:pPr indent="0" lvl="0" marL="0" marR="0" rtl="0" algn="l">
              <a:lnSpc>
                <a:spcPct val="130000"/>
              </a:lnSpc>
              <a:spcBef>
                <a:spcPts val="0"/>
              </a:spcBef>
              <a:spcAft>
                <a:spcPts val="0"/>
              </a:spcAft>
              <a:buNone/>
            </a:pPr>
            <a:r>
              <a:t/>
            </a:r>
            <a:endParaRPr sz="2400">
              <a:solidFill>
                <a:srgbClr val="000000"/>
              </a:solidFill>
              <a:latin typeface="Merriweather"/>
              <a:ea typeface="Merriweather"/>
              <a:cs typeface="Merriweather"/>
              <a:sym typeface="Merriweather"/>
            </a:endParaRPr>
          </a:p>
          <a:p>
            <a:pPr indent="0" lvl="0" marL="0" marR="0" rtl="0" algn="l">
              <a:lnSpc>
                <a:spcPct val="130000"/>
              </a:lnSpc>
              <a:spcBef>
                <a:spcPts val="0"/>
              </a:spcBef>
              <a:spcAft>
                <a:spcPts val="0"/>
              </a:spcAft>
              <a:buNone/>
            </a:pPr>
            <a:r>
              <a:t/>
            </a:r>
            <a:endParaRPr sz="2400">
              <a:solidFill>
                <a:srgbClr val="000000"/>
              </a:solidFill>
              <a:latin typeface="Merriweather"/>
              <a:ea typeface="Merriweather"/>
              <a:cs typeface="Merriweather"/>
              <a:sym typeface="Merriweather"/>
            </a:endParaRPr>
          </a:p>
          <a:p>
            <a:pPr indent="0" lvl="0" marL="0" marR="0" rtl="0" algn="l">
              <a:lnSpc>
                <a:spcPct val="130000"/>
              </a:lnSpc>
              <a:spcBef>
                <a:spcPts val="0"/>
              </a:spcBef>
              <a:spcAft>
                <a:spcPts val="0"/>
              </a:spcAft>
              <a:buNone/>
            </a:pPr>
            <a:r>
              <a:t/>
            </a:r>
            <a:endParaRPr sz="2400">
              <a:solidFill>
                <a:srgbClr val="000000"/>
              </a:solidFill>
              <a:latin typeface="Merriweather"/>
              <a:ea typeface="Merriweather"/>
              <a:cs typeface="Merriweather"/>
              <a:sym typeface="Merriweather"/>
            </a:endParaRPr>
          </a:p>
          <a:p>
            <a:pPr indent="0" lvl="0" marL="0" marR="0" rtl="0" algn="l">
              <a:lnSpc>
                <a:spcPct val="130000"/>
              </a:lnSpc>
              <a:spcBef>
                <a:spcPts val="0"/>
              </a:spcBef>
              <a:spcAft>
                <a:spcPts val="0"/>
              </a:spcAft>
              <a:buNone/>
            </a:pPr>
            <a:r>
              <a:t/>
            </a:r>
            <a:endParaRPr sz="2400">
              <a:solidFill>
                <a:srgbClr val="000000"/>
              </a:solidFill>
              <a:latin typeface="Merriweather"/>
              <a:ea typeface="Merriweather"/>
              <a:cs typeface="Merriweather"/>
              <a:sym typeface="Merriweather"/>
            </a:endParaRPr>
          </a:p>
          <a:p>
            <a:pPr indent="0" lvl="0" marL="0" marR="0" rtl="0" algn="l">
              <a:lnSpc>
                <a:spcPct val="130000"/>
              </a:lnSpc>
              <a:spcBef>
                <a:spcPts val="0"/>
              </a:spcBef>
              <a:spcAft>
                <a:spcPts val="0"/>
              </a:spcAft>
              <a:buNone/>
            </a:pPr>
            <a:r>
              <a:t/>
            </a:r>
            <a:endParaRPr sz="2400">
              <a:solidFill>
                <a:srgbClr val="000000"/>
              </a:solidFill>
              <a:latin typeface="Merriweather"/>
              <a:ea typeface="Merriweather"/>
              <a:cs typeface="Merriweather"/>
              <a:sym typeface="Merriweather"/>
            </a:endParaRPr>
          </a:p>
          <a:p>
            <a:pPr indent="0" lvl="0" marL="0" marR="0" rtl="0" algn="l">
              <a:lnSpc>
                <a:spcPct val="130000"/>
              </a:lnSpc>
              <a:spcBef>
                <a:spcPts val="0"/>
              </a:spcBef>
              <a:spcAft>
                <a:spcPts val="0"/>
              </a:spcAft>
              <a:buNone/>
            </a:pPr>
            <a:r>
              <a:t/>
            </a:r>
            <a:endParaRPr sz="2400">
              <a:solidFill>
                <a:srgbClr val="000000"/>
              </a:solidFill>
              <a:latin typeface="Merriweather"/>
              <a:ea typeface="Merriweather"/>
              <a:cs typeface="Merriweather"/>
              <a:sym typeface="Merriweather"/>
            </a:endParaRPr>
          </a:p>
          <a:p>
            <a:pPr indent="0" lvl="0" marL="0" marR="0" rtl="0" algn="l">
              <a:lnSpc>
                <a:spcPct val="130000"/>
              </a:lnSpc>
              <a:spcBef>
                <a:spcPts val="0"/>
              </a:spcBef>
              <a:spcAft>
                <a:spcPts val="0"/>
              </a:spcAft>
              <a:buNone/>
            </a:pPr>
            <a:r>
              <a:rPr lang="en-US" sz="2400">
                <a:solidFill>
                  <a:srgbClr val="000000"/>
                </a:solidFill>
                <a:latin typeface="Merriweather"/>
                <a:ea typeface="Merriweather"/>
                <a:cs typeface="Merriweather"/>
                <a:sym typeface="Merriweather"/>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00000"/>
              </a:solidFill>
              <a:latin typeface="Merriweather"/>
              <a:ea typeface="Merriweather"/>
              <a:cs typeface="Merriweather"/>
              <a:sym typeface="Merriweather"/>
            </a:endParaRPr>
          </a:p>
          <a:p>
            <a:pPr indent="0" lvl="0" marL="0" marR="0" rtl="0" algn="l">
              <a:lnSpc>
                <a:spcPct val="130000"/>
              </a:lnSpc>
              <a:spcBef>
                <a:spcPts val="0"/>
              </a:spcBef>
              <a:spcAft>
                <a:spcPts val="0"/>
              </a:spcAft>
              <a:buNone/>
            </a:pPr>
            <a:r>
              <a:rPr lang="en-US" sz="2400">
                <a:solidFill>
                  <a:srgbClr val="000000"/>
                </a:solidFill>
                <a:latin typeface="Merriweather"/>
                <a:ea typeface="Merriweather"/>
                <a:cs typeface="Merriweather"/>
                <a:sym typeface="Merriweather"/>
              </a:rPr>
              <a:t>Don't forget to delete this page before presenting. </a:t>
            </a:r>
            <a:endParaRPr/>
          </a:p>
        </p:txBody>
      </p:sp>
      <p:sp>
        <p:nvSpPr>
          <p:cNvPr id="516" name="Google Shape;516;p30"/>
          <p:cNvSpPr txBox="1"/>
          <p:nvPr/>
        </p:nvSpPr>
        <p:spPr>
          <a:xfrm>
            <a:off x="1028700" y="3950612"/>
            <a:ext cx="4676765" cy="761021"/>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00000"/>
                </a:solidFill>
                <a:latin typeface="Merriweather"/>
                <a:ea typeface="Merriweather"/>
                <a:cs typeface="Merriweather"/>
                <a:sym typeface="Merriweather"/>
              </a:rPr>
              <a:t>This presentation template uses the following free fonts:</a:t>
            </a:r>
            <a:endParaRPr/>
          </a:p>
        </p:txBody>
      </p:sp>
      <p:sp>
        <p:nvSpPr>
          <p:cNvPr id="517" name="Google Shape;517;p30"/>
          <p:cNvSpPr txBox="1"/>
          <p:nvPr/>
        </p:nvSpPr>
        <p:spPr>
          <a:xfrm>
            <a:off x="1028700" y="5221390"/>
            <a:ext cx="5059131" cy="87218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Merriweather"/>
                <a:ea typeface="Merriweather"/>
                <a:cs typeface="Merriweather"/>
                <a:sym typeface="Merriweather"/>
              </a:rPr>
              <a:t>Titles: TT Phobos, Merriweather</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Merriweather"/>
                <a:ea typeface="Merriweather"/>
                <a:cs typeface="Merriweather"/>
                <a:sym typeface="Merriweather"/>
              </a:rPr>
              <a:t>Headers: TT Phobos, Merriweather</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Merriweather"/>
                <a:ea typeface="Merriweather"/>
                <a:cs typeface="Merriweather"/>
                <a:sym typeface="Merriweather"/>
              </a:rPr>
              <a:t>Body Copy: Inter</a:t>
            </a:r>
            <a:endParaRPr/>
          </a:p>
        </p:txBody>
      </p:sp>
      <p:grpSp>
        <p:nvGrpSpPr>
          <p:cNvPr id="518" name="Google Shape;518;p30"/>
          <p:cNvGrpSpPr/>
          <p:nvPr/>
        </p:nvGrpSpPr>
        <p:grpSpPr>
          <a:xfrm>
            <a:off x="688518" y="560073"/>
            <a:ext cx="340182" cy="340182"/>
            <a:chOff x="0" y="0"/>
            <a:chExt cx="812800" cy="812800"/>
          </a:xfrm>
        </p:grpSpPr>
        <p:sp>
          <p:nvSpPr>
            <p:cNvPr id="519" name="Google Shape;519;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30"/>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1" name="Google Shape;521;p30"/>
          <p:cNvGrpSpPr/>
          <p:nvPr/>
        </p:nvGrpSpPr>
        <p:grpSpPr>
          <a:xfrm>
            <a:off x="6609566" y="7704924"/>
            <a:ext cx="590743" cy="590743"/>
            <a:chOff x="0" y="0"/>
            <a:chExt cx="812800" cy="812800"/>
          </a:xfrm>
        </p:grpSpPr>
        <p:sp>
          <p:nvSpPr>
            <p:cNvPr id="522" name="Google Shape;522;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30"/>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524" name="Google Shape;524;p30"/>
          <p:cNvPicPr preferRelativeResize="0"/>
          <p:nvPr/>
        </p:nvPicPr>
        <p:blipFill>
          <a:blip r:embed="rId21">
            <a:alphaModFix/>
          </a:blip>
          <a:stretch>
            <a:fillRect/>
          </a:stretch>
        </p:blipFill>
        <p:spPr>
          <a:xfrm>
            <a:off x="11386724" y="1045463"/>
            <a:ext cx="1726500" cy="1726500"/>
          </a:xfrm>
          <a:prstGeom prst="rect">
            <a:avLst/>
          </a:prstGeom>
          <a:noFill/>
          <a:ln>
            <a:noFill/>
          </a:ln>
        </p:spPr>
      </p:pic>
      <p:pic>
        <p:nvPicPr>
          <p:cNvPr id="525" name="Google Shape;525;p30"/>
          <p:cNvPicPr preferRelativeResize="0"/>
          <p:nvPr/>
        </p:nvPicPr>
        <p:blipFill>
          <a:blip r:embed="rId22">
            <a:alphaModFix/>
          </a:blip>
          <a:stretch>
            <a:fillRect/>
          </a:stretch>
        </p:blipFill>
        <p:spPr>
          <a:xfrm>
            <a:off x="9184350" y="4529544"/>
            <a:ext cx="1646300" cy="1646281"/>
          </a:xfrm>
          <a:prstGeom prst="rect">
            <a:avLst/>
          </a:prstGeom>
          <a:noFill/>
          <a:ln>
            <a:noFill/>
          </a:ln>
        </p:spPr>
      </p:pic>
      <p:pic>
        <p:nvPicPr>
          <p:cNvPr id="526" name="Google Shape;526;p30"/>
          <p:cNvPicPr preferRelativeResize="0"/>
          <p:nvPr/>
        </p:nvPicPr>
        <p:blipFill>
          <a:blip r:embed="rId23">
            <a:alphaModFix/>
          </a:blip>
          <a:stretch>
            <a:fillRect/>
          </a:stretch>
        </p:blipFill>
        <p:spPr>
          <a:xfrm>
            <a:off x="15906675" y="2879900"/>
            <a:ext cx="1545725" cy="15347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530" name="Shape 530"/>
        <p:cNvGrpSpPr/>
        <p:nvPr/>
      </p:nvGrpSpPr>
      <p:grpSpPr>
        <a:xfrm>
          <a:off x="0" y="0"/>
          <a:ext cx="0" cy="0"/>
          <a:chOff x="0" y="0"/>
          <a:chExt cx="0" cy="0"/>
        </a:xfrm>
      </p:grpSpPr>
      <p:sp>
        <p:nvSpPr>
          <p:cNvPr id="531" name="Google Shape;531;p31"/>
          <p:cNvSpPr txBox="1"/>
          <p:nvPr/>
        </p:nvSpPr>
        <p:spPr>
          <a:xfrm>
            <a:off x="5280936" y="929578"/>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31416D"/>
                </a:solidFill>
                <a:latin typeface="Arial"/>
                <a:ea typeface="Arial"/>
                <a:cs typeface="Arial"/>
                <a:sym typeface="Arial"/>
              </a:rPr>
              <a:t>Credits</a:t>
            </a:r>
            <a:endParaRPr/>
          </a:p>
        </p:txBody>
      </p:sp>
      <p:sp>
        <p:nvSpPr>
          <p:cNvPr id="532" name="Google Shape;532;p31"/>
          <p:cNvSpPr txBox="1"/>
          <p:nvPr/>
        </p:nvSpPr>
        <p:spPr>
          <a:xfrm>
            <a:off x="3238810" y="4908595"/>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299">
                <a:solidFill>
                  <a:srgbClr val="000000"/>
                </a:solidFill>
                <a:latin typeface="Merriweather"/>
                <a:ea typeface="Merriweather"/>
                <a:cs typeface="Merriweather"/>
                <a:sym typeface="Merriweather"/>
              </a:rPr>
              <a:t>This presentation template is free for everyone to use thanks to the following:</a:t>
            </a:r>
            <a:endParaRPr/>
          </a:p>
        </p:txBody>
      </p:sp>
      <p:sp>
        <p:nvSpPr>
          <p:cNvPr id="533" name="Google Shape;533;p31"/>
          <p:cNvSpPr txBox="1"/>
          <p:nvPr/>
        </p:nvSpPr>
        <p:spPr>
          <a:xfrm>
            <a:off x="2818025" y="6778035"/>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Inter"/>
                <a:ea typeface="Inter"/>
                <a:cs typeface="Inter"/>
                <a:sym typeface="Inter"/>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Inter"/>
                <a:ea typeface="Inter"/>
                <a:cs typeface="Inter"/>
                <a:sym typeface="Inter"/>
              </a:rPr>
              <a:t>Pexels for the photos</a:t>
            </a:r>
            <a:endParaRPr/>
          </a:p>
        </p:txBody>
      </p:sp>
      <p:sp>
        <p:nvSpPr>
          <p:cNvPr id="534" name="Google Shape;534;p31"/>
          <p:cNvSpPr txBox="1"/>
          <p:nvPr/>
        </p:nvSpPr>
        <p:spPr>
          <a:xfrm>
            <a:off x="2818025" y="8114710"/>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Merriweather"/>
                <a:ea typeface="Merriweather"/>
                <a:cs typeface="Merriweather"/>
                <a:sym typeface="Merriweather"/>
              </a:rPr>
              <a:t>Happy designing! </a:t>
            </a:r>
            <a:endParaRPr/>
          </a:p>
        </p:txBody>
      </p:sp>
      <p:sp>
        <p:nvSpPr>
          <p:cNvPr id="535" name="Google Shape;535;p31"/>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31"/>
          <p:cNvSpPr/>
          <p:nvPr/>
        </p:nvSpPr>
        <p:spPr>
          <a:xfrm rot="-8635281">
            <a:off x="-5389822" y="5459582"/>
            <a:ext cx="11580440" cy="9177498"/>
          </a:xfrm>
          <a:custGeom>
            <a:rect b="b" l="l" r="r" t="t"/>
            <a:pathLst>
              <a:path extrusionOk="0" h="9177498" w="11580440">
                <a:moveTo>
                  <a:pt x="0" y="0"/>
                </a:moveTo>
                <a:lnTo>
                  <a:pt x="11580439" y="0"/>
                </a:lnTo>
                <a:lnTo>
                  <a:pt x="11580439" y="9177498"/>
                </a:lnTo>
                <a:lnTo>
                  <a:pt x="0" y="91774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31"/>
          <p:cNvSpPr/>
          <p:nvPr/>
        </p:nvSpPr>
        <p:spPr>
          <a:xfrm rot="2969501">
            <a:off x="12826214" y="-3649646"/>
            <a:ext cx="11580440" cy="9177498"/>
          </a:xfrm>
          <a:custGeom>
            <a:rect b="b" l="l" r="r" t="t"/>
            <a:pathLst>
              <a:path extrusionOk="0" h="9177498" w="11580440">
                <a:moveTo>
                  <a:pt x="0" y="0"/>
                </a:moveTo>
                <a:lnTo>
                  <a:pt x="11580439" y="0"/>
                </a:lnTo>
                <a:lnTo>
                  <a:pt x="11580439" y="9177499"/>
                </a:lnTo>
                <a:lnTo>
                  <a:pt x="0" y="91774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31"/>
          <p:cNvSpPr/>
          <p:nvPr/>
        </p:nvSpPr>
        <p:spPr>
          <a:xfrm rot="7534379">
            <a:off x="826157" y="-1719568"/>
            <a:ext cx="2167092" cy="5876861"/>
          </a:xfrm>
          <a:custGeom>
            <a:rect b="b" l="l" r="r" t="t"/>
            <a:pathLst>
              <a:path extrusionOk="0" h="5876861" w="2167092">
                <a:moveTo>
                  <a:pt x="0" y="0"/>
                </a:moveTo>
                <a:lnTo>
                  <a:pt x="2167093" y="0"/>
                </a:lnTo>
                <a:lnTo>
                  <a:pt x="2167093" y="5876860"/>
                </a:lnTo>
                <a:lnTo>
                  <a:pt x="0" y="58768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31"/>
          <p:cNvSpPr/>
          <p:nvPr/>
        </p:nvSpPr>
        <p:spPr>
          <a:xfrm rot="5359106">
            <a:off x="1298604" y="694414"/>
            <a:ext cx="869116" cy="948558"/>
          </a:xfrm>
          <a:custGeom>
            <a:rect b="b" l="l" r="r" t="t"/>
            <a:pathLst>
              <a:path extrusionOk="0" h="948558" w="869116">
                <a:moveTo>
                  <a:pt x="0" y="0"/>
                </a:moveTo>
                <a:lnTo>
                  <a:pt x="869116" y="0"/>
                </a:lnTo>
                <a:lnTo>
                  <a:pt x="869116" y="948558"/>
                </a:lnTo>
                <a:lnTo>
                  <a:pt x="0" y="948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31"/>
          <p:cNvSpPr/>
          <p:nvPr/>
        </p:nvSpPr>
        <p:spPr>
          <a:xfrm rot="5359106">
            <a:off x="2927284" y="1467396"/>
            <a:ext cx="869116" cy="948558"/>
          </a:xfrm>
          <a:custGeom>
            <a:rect b="b" l="l" r="r" t="t"/>
            <a:pathLst>
              <a:path extrusionOk="0" h="948558" w="869116">
                <a:moveTo>
                  <a:pt x="0" y="0"/>
                </a:moveTo>
                <a:lnTo>
                  <a:pt x="869116" y="0"/>
                </a:lnTo>
                <a:lnTo>
                  <a:pt x="869116" y="948558"/>
                </a:lnTo>
                <a:lnTo>
                  <a:pt x="0" y="948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41" name="Google Shape;541;p31"/>
          <p:cNvGrpSpPr/>
          <p:nvPr/>
        </p:nvGrpSpPr>
        <p:grpSpPr>
          <a:xfrm>
            <a:off x="1757267" y="3938967"/>
            <a:ext cx="590742" cy="590742"/>
            <a:chOff x="0" y="0"/>
            <a:chExt cx="812800" cy="812800"/>
          </a:xfrm>
        </p:grpSpPr>
        <p:sp>
          <p:nvSpPr>
            <p:cNvPr id="542" name="Google Shape;542;p3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31"/>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4" name="Google Shape;544;p31"/>
          <p:cNvGrpSpPr/>
          <p:nvPr/>
        </p:nvGrpSpPr>
        <p:grpSpPr>
          <a:xfrm>
            <a:off x="14410766" y="2086473"/>
            <a:ext cx="590742" cy="590742"/>
            <a:chOff x="0" y="0"/>
            <a:chExt cx="812800" cy="812800"/>
          </a:xfrm>
        </p:grpSpPr>
        <p:sp>
          <p:nvSpPr>
            <p:cNvPr id="545" name="Google Shape;545;p3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31"/>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7" name="Google Shape;547;p31"/>
          <p:cNvGrpSpPr/>
          <p:nvPr/>
        </p:nvGrpSpPr>
        <p:grpSpPr>
          <a:xfrm>
            <a:off x="12690048" y="8667558"/>
            <a:ext cx="590742" cy="590742"/>
            <a:chOff x="0" y="0"/>
            <a:chExt cx="812800" cy="812800"/>
          </a:xfrm>
        </p:grpSpPr>
        <p:sp>
          <p:nvSpPr>
            <p:cNvPr id="548" name="Google Shape;548;p3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31"/>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0" name="Google Shape;550;p31"/>
          <p:cNvSpPr/>
          <p:nvPr/>
        </p:nvSpPr>
        <p:spPr>
          <a:xfrm flipH="1" rot="-2341762">
            <a:off x="15979813" y="5801312"/>
            <a:ext cx="2113857" cy="5732492"/>
          </a:xfrm>
          <a:custGeom>
            <a:rect b="b" l="l" r="r" t="t"/>
            <a:pathLst>
              <a:path extrusionOk="0" h="5732492" w="2113857">
                <a:moveTo>
                  <a:pt x="2113856" y="0"/>
                </a:moveTo>
                <a:lnTo>
                  <a:pt x="0" y="0"/>
                </a:lnTo>
                <a:lnTo>
                  <a:pt x="0" y="5732493"/>
                </a:lnTo>
                <a:lnTo>
                  <a:pt x="2113856" y="5732493"/>
                </a:lnTo>
                <a:lnTo>
                  <a:pt x="2113856"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31"/>
          <p:cNvSpPr/>
          <p:nvPr/>
        </p:nvSpPr>
        <p:spPr>
          <a:xfrm rot="5359106">
            <a:off x="16122768" y="6889774"/>
            <a:ext cx="869116" cy="948558"/>
          </a:xfrm>
          <a:custGeom>
            <a:rect b="b" l="l" r="r" t="t"/>
            <a:pathLst>
              <a:path extrusionOk="0" h="948558" w="869116">
                <a:moveTo>
                  <a:pt x="0" y="0"/>
                </a:moveTo>
                <a:lnTo>
                  <a:pt x="869117" y="0"/>
                </a:lnTo>
                <a:lnTo>
                  <a:pt x="869117" y="948558"/>
                </a:lnTo>
                <a:lnTo>
                  <a:pt x="0" y="948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31"/>
          <p:cNvSpPr/>
          <p:nvPr/>
        </p:nvSpPr>
        <p:spPr>
          <a:xfrm rot="5359106">
            <a:off x="16900877" y="8875141"/>
            <a:ext cx="869116" cy="948558"/>
          </a:xfrm>
          <a:custGeom>
            <a:rect b="b" l="l" r="r" t="t"/>
            <a:pathLst>
              <a:path extrusionOk="0" h="948558" w="869116">
                <a:moveTo>
                  <a:pt x="0" y="0"/>
                </a:moveTo>
                <a:lnTo>
                  <a:pt x="869116" y="0"/>
                </a:lnTo>
                <a:lnTo>
                  <a:pt x="869116" y="948558"/>
                </a:lnTo>
                <a:lnTo>
                  <a:pt x="0" y="948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C1"/>
        </a:solidFill>
      </p:bgPr>
    </p:bg>
    <p:spTree>
      <p:nvGrpSpPr>
        <p:cNvPr id="102" name="Shape 102"/>
        <p:cNvGrpSpPr/>
        <p:nvPr/>
      </p:nvGrpSpPr>
      <p:grpSpPr>
        <a:xfrm>
          <a:off x="0" y="0"/>
          <a:ext cx="0" cy="0"/>
          <a:chOff x="0" y="0"/>
          <a:chExt cx="0" cy="0"/>
        </a:xfrm>
      </p:grpSpPr>
      <p:grpSp>
        <p:nvGrpSpPr>
          <p:cNvPr id="103" name="Google Shape;103;p12"/>
          <p:cNvGrpSpPr/>
          <p:nvPr/>
        </p:nvGrpSpPr>
        <p:grpSpPr>
          <a:xfrm>
            <a:off x="8378394" y="1752084"/>
            <a:ext cx="9280889" cy="6173807"/>
            <a:chOff x="0" y="-47625"/>
            <a:chExt cx="3587089" cy="2386193"/>
          </a:xfrm>
        </p:grpSpPr>
        <p:sp>
          <p:nvSpPr>
            <p:cNvPr id="104" name="Google Shape;104;p12"/>
            <p:cNvSpPr/>
            <p:nvPr/>
          </p:nvSpPr>
          <p:spPr>
            <a:xfrm>
              <a:off x="0" y="0"/>
              <a:ext cx="3587089" cy="2338568"/>
            </a:xfrm>
            <a:custGeom>
              <a:rect b="b" l="l" r="r" t="t"/>
              <a:pathLst>
                <a:path extrusionOk="0" h="2338568" w="3587089">
                  <a:moveTo>
                    <a:pt x="41709" y="0"/>
                  </a:moveTo>
                  <a:lnTo>
                    <a:pt x="3545380" y="0"/>
                  </a:lnTo>
                  <a:cubicBezTo>
                    <a:pt x="3556442" y="0"/>
                    <a:pt x="3567051" y="4394"/>
                    <a:pt x="3574873" y="12216"/>
                  </a:cubicBezTo>
                  <a:cubicBezTo>
                    <a:pt x="3582695" y="20038"/>
                    <a:pt x="3587089" y="30647"/>
                    <a:pt x="3587089" y="41709"/>
                  </a:cubicBezTo>
                  <a:lnTo>
                    <a:pt x="3587089" y="2296860"/>
                  </a:lnTo>
                  <a:cubicBezTo>
                    <a:pt x="3587089" y="2307922"/>
                    <a:pt x="3582695" y="2318530"/>
                    <a:pt x="3574873" y="2326352"/>
                  </a:cubicBezTo>
                  <a:cubicBezTo>
                    <a:pt x="3567051" y="2334174"/>
                    <a:pt x="3556442" y="2338568"/>
                    <a:pt x="3545380" y="2338568"/>
                  </a:cubicBezTo>
                  <a:lnTo>
                    <a:pt x="41709" y="2338568"/>
                  </a:lnTo>
                  <a:cubicBezTo>
                    <a:pt x="30647" y="2338568"/>
                    <a:pt x="20038" y="2334174"/>
                    <a:pt x="12216" y="2326352"/>
                  </a:cubicBezTo>
                  <a:cubicBezTo>
                    <a:pt x="4394" y="2318530"/>
                    <a:pt x="0" y="2307922"/>
                    <a:pt x="0" y="2296860"/>
                  </a:cubicBezTo>
                  <a:lnTo>
                    <a:pt x="0" y="41709"/>
                  </a:lnTo>
                  <a:cubicBezTo>
                    <a:pt x="0" y="30647"/>
                    <a:pt x="4394" y="20038"/>
                    <a:pt x="12216" y="12216"/>
                  </a:cubicBezTo>
                  <a:cubicBezTo>
                    <a:pt x="20038" y="4394"/>
                    <a:pt x="30647" y="0"/>
                    <a:pt x="41709" y="0"/>
                  </a:cubicBezTo>
                  <a:close/>
                </a:path>
              </a:pathLst>
            </a:custGeom>
            <a:solidFill>
              <a:srgbClr val="FFF7E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2"/>
            <p:cNvSpPr txBox="1"/>
            <p:nvPr/>
          </p:nvSpPr>
          <p:spPr>
            <a:xfrm>
              <a:off x="0" y="-47625"/>
              <a:ext cx="3587089" cy="23861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6" name="Google Shape;106;p12"/>
          <p:cNvSpPr/>
          <p:nvPr/>
        </p:nvSpPr>
        <p:spPr>
          <a:xfrm rot="5656949">
            <a:off x="-7086808" y="-6309650"/>
            <a:ext cx="13913802" cy="11026688"/>
          </a:xfrm>
          <a:custGeom>
            <a:rect b="b" l="l" r="r" t="t"/>
            <a:pathLst>
              <a:path extrusionOk="0" h="11026688" w="13913802">
                <a:moveTo>
                  <a:pt x="0" y="0"/>
                </a:moveTo>
                <a:lnTo>
                  <a:pt x="13913802" y="0"/>
                </a:lnTo>
                <a:lnTo>
                  <a:pt x="13913802" y="11026688"/>
                </a:lnTo>
                <a:lnTo>
                  <a:pt x="0" y="110266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2"/>
          <p:cNvSpPr/>
          <p:nvPr/>
        </p:nvSpPr>
        <p:spPr>
          <a:xfrm rot="10558850">
            <a:off x="9886271" y="8029958"/>
            <a:ext cx="11032561" cy="8743304"/>
          </a:xfrm>
          <a:custGeom>
            <a:rect b="b" l="l" r="r" t="t"/>
            <a:pathLst>
              <a:path extrusionOk="0" h="8743304" w="11032561">
                <a:moveTo>
                  <a:pt x="0" y="0"/>
                </a:moveTo>
                <a:lnTo>
                  <a:pt x="11032560" y="0"/>
                </a:lnTo>
                <a:lnTo>
                  <a:pt x="11032560" y="8743305"/>
                </a:lnTo>
                <a:lnTo>
                  <a:pt x="0" y="874330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2"/>
          <p:cNvSpPr/>
          <p:nvPr/>
        </p:nvSpPr>
        <p:spPr>
          <a:xfrm>
            <a:off x="5607098" y="774984"/>
            <a:ext cx="2080641" cy="2560072"/>
          </a:xfrm>
          <a:custGeom>
            <a:rect b="b" l="l" r="r" t="t"/>
            <a:pathLst>
              <a:path extrusionOk="0" h="2560072" w="2080641">
                <a:moveTo>
                  <a:pt x="0" y="0"/>
                </a:moveTo>
                <a:lnTo>
                  <a:pt x="2080641" y="0"/>
                </a:lnTo>
                <a:lnTo>
                  <a:pt x="2080641" y="2560072"/>
                </a:lnTo>
                <a:lnTo>
                  <a:pt x="0" y="25600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2"/>
          <p:cNvSpPr txBox="1"/>
          <p:nvPr/>
        </p:nvSpPr>
        <p:spPr>
          <a:xfrm>
            <a:off x="820933" y="4078193"/>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31416D"/>
                </a:solidFill>
                <a:latin typeface="Arial"/>
                <a:ea typeface="Arial"/>
                <a:cs typeface="Arial"/>
                <a:sym typeface="Arial"/>
              </a:rPr>
              <a:t>Introduction</a:t>
            </a:r>
            <a:endParaRPr/>
          </a:p>
        </p:txBody>
      </p:sp>
      <p:sp>
        <p:nvSpPr>
          <p:cNvPr id="110" name="Google Shape;110;p12"/>
          <p:cNvSpPr txBox="1"/>
          <p:nvPr/>
        </p:nvSpPr>
        <p:spPr>
          <a:xfrm>
            <a:off x="1849600" y="5655981"/>
            <a:ext cx="5320741" cy="112712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a:solidFill>
                  <a:srgbClr val="000000"/>
                </a:solidFill>
                <a:latin typeface="Merriweather"/>
                <a:ea typeface="Merriweather"/>
                <a:cs typeface="Merriweather"/>
                <a:sym typeface="Merriweather"/>
              </a:rPr>
              <a:t>Elaborate on what you want to discuss. </a:t>
            </a:r>
            <a:endParaRPr/>
          </a:p>
        </p:txBody>
      </p:sp>
      <p:sp>
        <p:nvSpPr>
          <p:cNvPr id="111" name="Google Shape;111;p12"/>
          <p:cNvSpPr txBox="1"/>
          <p:nvPr/>
        </p:nvSpPr>
        <p:spPr>
          <a:xfrm>
            <a:off x="3978741" y="2674283"/>
            <a:ext cx="1062458" cy="118819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31416D"/>
                </a:solidFill>
                <a:latin typeface="Arial"/>
                <a:ea typeface="Arial"/>
                <a:cs typeface="Arial"/>
                <a:sym typeface="Arial"/>
              </a:rPr>
              <a:t>01</a:t>
            </a:r>
            <a:endParaRPr/>
          </a:p>
        </p:txBody>
      </p:sp>
      <p:cxnSp>
        <p:nvCxnSpPr>
          <p:cNvPr id="112" name="Google Shape;112;p12"/>
          <p:cNvCxnSpPr/>
          <p:nvPr/>
        </p:nvCxnSpPr>
        <p:spPr>
          <a:xfrm>
            <a:off x="3651236" y="3922673"/>
            <a:ext cx="1753447" cy="9524"/>
          </a:xfrm>
          <a:prstGeom prst="straightConnector1">
            <a:avLst/>
          </a:prstGeom>
          <a:noFill/>
          <a:ln cap="flat" cmpd="sng" w="38100">
            <a:solidFill>
              <a:srgbClr val="FFF7EF"/>
            </a:solidFill>
            <a:prstDash val="solid"/>
            <a:round/>
            <a:headEnd len="lg" w="lg" type="oval"/>
            <a:tailEnd len="lg" w="lg" type="oval"/>
          </a:ln>
        </p:spPr>
      </p:cxnSp>
      <p:pic>
        <p:nvPicPr>
          <p:cNvPr id="113" name="Google Shape;113;p12"/>
          <p:cNvPicPr preferRelativeResize="0"/>
          <p:nvPr/>
        </p:nvPicPr>
        <p:blipFill>
          <a:blip r:embed="rId5">
            <a:alphaModFix/>
          </a:blip>
          <a:stretch>
            <a:fillRect/>
          </a:stretch>
        </p:blipFill>
        <p:spPr>
          <a:xfrm>
            <a:off x="8732850" y="2229721"/>
            <a:ext cx="8571976" cy="5424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117" name="Shape 117"/>
        <p:cNvGrpSpPr/>
        <p:nvPr/>
      </p:nvGrpSpPr>
      <p:grpSpPr>
        <a:xfrm>
          <a:off x="0" y="0"/>
          <a:ext cx="0" cy="0"/>
          <a:chOff x="0" y="0"/>
          <a:chExt cx="0" cy="0"/>
        </a:xfrm>
      </p:grpSpPr>
      <p:sp>
        <p:nvSpPr>
          <p:cNvPr id="118" name="Google Shape;118;p13"/>
          <p:cNvSpPr txBox="1"/>
          <p:nvPr/>
        </p:nvSpPr>
        <p:spPr>
          <a:xfrm>
            <a:off x="3359627" y="3498801"/>
            <a:ext cx="70971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31416D"/>
                </a:solidFill>
                <a:latin typeface="Arial"/>
                <a:ea typeface="Arial"/>
                <a:cs typeface="Arial"/>
                <a:sym typeface="Arial"/>
              </a:rPr>
              <a:t>Welcome To Presentation</a:t>
            </a:r>
            <a:endParaRPr/>
          </a:p>
        </p:txBody>
      </p:sp>
      <p:sp>
        <p:nvSpPr>
          <p:cNvPr id="119" name="Google Shape;119;p13"/>
          <p:cNvSpPr txBox="1"/>
          <p:nvPr/>
        </p:nvSpPr>
        <p:spPr>
          <a:xfrm>
            <a:off x="1365337" y="7710881"/>
            <a:ext cx="15557326" cy="1083571"/>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399">
                <a:solidFill>
                  <a:srgbClr val="000000"/>
                </a:solidFill>
                <a:latin typeface="Merriweather"/>
                <a:ea typeface="Merriweather"/>
                <a:cs typeface="Merriweather"/>
                <a:sym typeface="Merriweather"/>
              </a:rPr>
              <a:t>I'm Rain, and I'll be sharing with you my beautiful ideas. </a:t>
            </a:r>
            <a:endParaRPr/>
          </a:p>
          <a:p>
            <a:pPr indent="0" lvl="0" marL="0" marR="0" rtl="0" algn="ctr">
              <a:lnSpc>
                <a:spcPct val="130008"/>
              </a:lnSpc>
              <a:spcBef>
                <a:spcPts val="0"/>
              </a:spcBef>
              <a:spcAft>
                <a:spcPts val="0"/>
              </a:spcAft>
              <a:buNone/>
            </a:pPr>
            <a:r>
              <a:rPr lang="en-US" sz="3399">
                <a:solidFill>
                  <a:srgbClr val="000000"/>
                </a:solidFill>
                <a:latin typeface="Merriweather"/>
                <a:ea typeface="Merriweather"/>
                <a:cs typeface="Merriweather"/>
                <a:sym typeface="Merriweather"/>
              </a:rPr>
              <a:t>Follow me at @reallygreatsite to learn more. </a:t>
            </a:r>
            <a:endParaRPr/>
          </a:p>
        </p:txBody>
      </p:sp>
      <p:sp>
        <p:nvSpPr>
          <p:cNvPr id="120" name="Google Shape;120;p13"/>
          <p:cNvSpPr/>
          <p:nvPr/>
        </p:nvSpPr>
        <p:spPr>
          <a:xfrm rot="-3862754">
            <a:off x="-6546029" y="-760819"/>
            <a:ext cx="9891946" cy="7839367"/>
          </a:xfrm>
          <a:custGeom>
            <a:rect b="b" l="l" r="r" t="t"/>
            <a:pathLst>
              <a:path extrusionOk="0" h="7839367" w="9891946">
                <a:moveTo>
                  <a:pt x="0" y="0"/>
                </a:moveTo>
                <a:lnTo>
                  <a:pt x="9891946" y="0"/>
                </a:lnTo>
                <a:lnTo>
                  <a:pt x="9891946" y="7839368"/>
                </a:lnTo>
                <a:lnTo>
                  <a:pt x="0" y="783936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13"/>
          <p:cNvSpPr/>
          <p:nvPr/>
        </p:nvSpPr>
        <p:spPr>
          <a:xfrm rot="10548650">
            <a:off x="12950927" y="-3597207"/>
            <a:ext cx="9722360" cy="7704970"/>
          </a:xfrm>
          <a:custGeom>
            <a:rect b="b" l="l" r="r" t="t"/>
            <a:pathLst>
              <a:path extrusionOk="0" h="7704970" w="9722360">
                <a:moveTo>
                  <a:pt x="0" y="0"/>
                </a:moveTo>
                <a:lnTo>
                  <a:pt x="9722360" y="0"/>
                </a:lnTo>
                <a:lnTo>
                  <a:pt x="9722360" y="7704970"/>
                </a:lnTo>
                <a:lnTo>
                  <a:pt x="0" y="77049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3"/>
          <p:cNvSpPr/>
          <p:nvPr/>
        </p:nvSpPr>
        <p:spPr>
          <a:xfrm>
            <a:off x="10724773" y="809293"/>
            <a:ext cx="4573850" cy="6592936"/>
          </a:xfrm>
          <a:custGeom>
            <a:rect b="b" l="l" r="r" t="t"/>
            <a:pathLst>
              <a:path extrusionOk="0" h="6592936" w="4573850">
                <a:moveTo>
                  <a:pt x="0" y="0"/>
                </a:moveTo>
                <a:lnTo>
                  <a:pt x="4573850" y="0"/>
                </a:lnTo>
                <a:lnTo>
                  <a:pt x="4573850" y="6592936"/>
                </a:lnTo>
                <a:lnTo>
                  <a:pt x="0" y="659293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138" name="Shape 138"/>
        <p:cNvGrpSpPr/>
        <p:nvPr/>
      </p:nvGrpSpPr>
      <p:grpSpPr>
        <a:xfrm>
          <a:off x="0" y="0"/>
          <a:ext cx="0" cy="0"/>
          <a:chOff x="0" y="0"/>
          <a:chExt cx="0" cy="0"/>
        </a:xfrm>
      </p:grpSpPr>
      <p:grpSp>
        <p:nvGrpSpPr>
          <p:cNvPr id="139" name="Google Shape;139;p14"/>
          <p:cNvGrpSpPr/>
          <p:nvPr/>
        </p:nvGrpSpPr>
        <p:grpSpPr>
          <a:xfrm>
            <a:off x="1165434" y="3013307"/>
            <a:ext cx="6086267" cy="5949623"/>
            <a:chOff x="0" y="-47625"/>
            <a:chExt cx="2352359" cy="2299545"/>
          </a:xfrm>
        </p:grpSpPr>
        <p:sp>
          <p:nvSpPr>
            <p:cNvPr id="140" name="Google Shape;140;p14"/>
            <p:cNvSpPr/>
            <p:nvPr/>
          </p:nvSpPr>
          <p:spPr>
            <a:xfrm>
              <a:off x="0" y="0"/>
              <a:ext cx="2352359" cy="2251920"/>
            </a:xfrm>
            <a:custGeom>
              <a:rect b="b" l="l" r="r" t="t"/>
              <a:pathLst>
                <a:path extrusionOk="0" h="2251920" w="2352359">
                  <a:moveTo>
                    <a:pt x="63602" y="0"/>
                  </a:moveTo>
                  <a:lnTo>
                    <a:pt x="2288757" y="0"/>
                  </a:lnTo>
                  <a:cubicBezTo>
                    <a:pt x="2305625" y="0"/>
                    <a:pt x="2321803" y="6701"/>
                    <a:pt x="2333730" y="18628"/>
                  </a:cubicBezTo>
                  <a:cubicBezTo>
                    <a:pt x="2345658" y="30556"/>
                    <a:pt x="2352359" y="46733"/>
                    <a:pt x="2352359" y="63602"/>
                  </a:cubicBezTo>
                  <a:lnTo>
                    <a:pt x="2352359" y="2188319"/>
                  </a:lnTo>
                  <a:cubicBezTo>
                    <a:pt x="2352359" y="2223445"/>
                    <a:pt x="2323883" y="2251920"/>
                    <a:pt x="2288757" y="2251920"/>
                  </a:cubicBezTo>
                  <a:lnTo>
                    <a:pt x="63602" y="2251920"/>
                  </a:lnTo>
                  <a:cubicBezTo>
                    <a:pt x="28475" y="2251920"/>
                    <a:pt x="0" y="2223445"/>
                    <a:pt x="0" y="2188319"/>
                  </a:cubicBezTo>
                  <a:lnTo>
                    <a:pt x="0" y="63602"/>
                  </a:lnTo>
                  <a:cubicBezTo>
                    <a:pt x="0" y="28475"/>
                    <a:pt x="28475" y="0"/>
                    <a:pt x="63602"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14"/>
            <p:cNvSpPr txBox="1"/>
            <p:nvPr/>
          </p:nvSpPr>
          <p:spPr>
            <a:xfrm>
              <a:off x="0" y="-47625"/>
              <a:ext cx="2352359" cy="2299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2" name="Google Shape;142;p14"/>
          <p:cNvSpPr/>
          <p:nvPr/>
        </p:nvSpPr>
        <p:spPr>
          <a:xfrm rot="10558850">
            <a:off x="-2802587" y="7205536"/>
            <a:ext cx="11032561" cy="8743304"/>
          </a:xfrm>
          <a:custGeom>
            <a:rect b="b" l="l" r="r" t="t"/>
            <a:pathLst>
              <a:path extrusionOk="0" h="8743304" w="11032561">
                <a:moveTo>
                  <a:pt x="0" y="0"/>
                </a:moveTo>
                <a:lnTo>
                  <a:pt x="11032561" y="0"/>
                </a:lnTo>
                <a:lnTo>
                  <a:pt x="11032561" y="8743305"/>
                </a:lnTo>
                <a:lnTo>
                  <a:pt x="0" y="874330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3" name="Google Shape;143;p14"/>
          <p:cNvGrpSpPr/>
          <p:nvPr/>
        </p:nvGrpSpPr>
        <p:grpSpPr>
          <a:xfrm>
            <a:off x="1935084" y="1695450"/>
            <a:ext cx="590742" cy="590742"/>
            <a:chOff x="0" y="0"/>
            <a:chExt cx="812800" cy="812800"/>
          </a:xfrm>
        </p:grpSpPr>
        <p:sp>
          <p:nvSpPr>
            <p:cNvPr id="144" name="Google Shape;144;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14"/>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6" name="Google Shape;146;p14"/>
          <p:cNvSpPr/>
          <p:nvPr/>
        </p:nvSpPr>
        <p:spPr>
          <a:xfrm rot="10369976">
            <a:off x="15364378" y="-2030447"/>
            <a:ext cx="12162292" cy="9638617"/>
          </a:xfrm>
          <a:custGeom>
            <a:rect b="b" l="l" r="r" t="t"/>
            <a:pathLst>
              <a:path extrusionOk="0" h="9638617" w="12162292">
                <a:moveTo>
                  <a:pt x="0" y="0"/>
                </a:moveTo>
                <a:lnTo>
                  <a:pt x="12162293" y="0"/>
                </a:lnTo>
                <a:lnTo>
                  <a:pt x="12162293" y="9638616"/>
                </a:lnTo>
                <a:lnTo>
                  <a:pt x="0" y="96386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7" name="Google Shape;147;p14"/>
          <p:cNvGrpSpPr/>
          <p:nvPr/>
        </p:nvGrpSpPr>
        <p:grpSpPr>
          <a:xfrm>
            <a:off x="15814318" y="672205"/>
            <a:ext cx="590742" cy="590742"/>
            <a:chOff x="0" y="0"/>
            <a:chExt cx="812800" cy="812800"/>
          </a:xfrm>
        </p:grpSpPr>
        <p:sp>
          <p:nvSpPr>
            <p:cNvPr id="148" name="Google Shape;148;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14"/>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0" name="Google Shape;150;p14"/>
          <p:cNvGrpSpPr/>
          <p:nvPr/>
        </p:nvGrpSpPr>
        <p:grpSpPr>
          <a:xfrm>
            <a:off x="12690048" y="8667558"/>
            <a:ext cx="590742" cy="590742"/>
            <a:chOff x="0" y="0"/>
            <a:chExt cx="812800" cy="812800"/>
          </a:xfrm>
        </p:grpSpPr>
        <p:sp>
          <p:nvSpPr>
            <p:cNvPr id="151" name="Google Shape;151;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14"/>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3" name="Google Shape;153;p14"/>
          <p:cNvSpPr/>
          <p:nvPr/>
        </p:nvSpPr>
        <p:spPr>
          <a:xfrm>
            <a:off x="1175463" y="2708668"/>
            <a:ext cx="7071128" cy="6549632"/>
          </a:xfrm>
          <a:custGeom>
            <a:rect b="b" l="l" r="r" t="t"/>
            <a:pathLst>
              <a:path extrusionOk="0" h="6549632" w="7071128">
                <a:moveTo>
                  <a:pt x="0" y="0"/>
                </a:moveTo>
                <a:lnTo>
                  <a:pt x="7071128" y="0"/>
                </a:lnTo>
                <a:lnTo>
                  <a:pt x="7071128" y="6549632"/>
                </a:lnTo>
                <a:lnTo>
                  <a:pt x="0" y="654963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14"/>
          <p:cNvSpPr txBox="1"/>
          <p:nvPr/>
        </p:nvSpPr>
        <p:spPr>
          <a:xfrm>
            <a:off x="13953226" y="5591213"/>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Inter"/>
                <a:ea typeface="Inter"/>
                <a:cs typeface="Inter"/>
                <a:sym typeface="Inter"/>
              </a:rPr>
              <a:t>Elaborate on what you want to discuss. </a:t>
            </a:r>
            <a:endParaRPr/>
          </a:p>
        </p:txBody>
      </p:sp>
      <p:sp>
        <p:nvSpPr>
          <p:cNvPr id="155" name="Google Shape;155;p14"/>
          <p:cNvSpPr txBox="1"/>
          <p:nvPr/>
        </p:nvSpPr>
        <p:spPr>
          <a:xfrm>
            <a:off x="13953226" y="391264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Inter"/>
                <a:ea typeface="Inter"/>
                <a:cs typeface="Inter"/>
                <a:sym typeface="Inter"/>
              </a:rPr>
              <a:t>Elaborate on what you want to discuss. </a:t>
            </a:r>
            <a:endParaRPr/>
          </a:p>
        </p:txBody>
      </p:sp>
      <p:sp>
        <p:nvSpPr>
          <p:cNvPr id="156" name="Google Shape;156;p14"/>
          <p:cNvSpPr txBox="1"/>
          <p:nvPr/>
        </p:nvSpPr>
        <p:spPr>
          <a:xfrm>
            <a:off x="10374163" y="5783730"/>
            <a:ext cx="3306074" cy="48185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31416D"/>
                </a:solidFill>
                <a:latin typeface="Merriweather"/>
                <a:ea typeface="Merriweather"/>
                <a:cs typeface="Merriweather"/>
                <a:sym typeface="Merriweather"/>
              </a:rPr>
              <a:t>Our Projects</a:t>
            </a:r>
            <a:endParaRPr/>
          </a:p>
        </p:txBody>
      </p:sp>
      <p:sp>
        <p:nvSpPr>
          <p:cNvPr id="157" name="Google Shape;157;p14"/>
          <p:cNvSpPr txBox="1"/>
          <p:nvPr/>
        </p:nvSpPr>
        <p:spPr>
          <a:xfrm>
            <a:off x="10374163" y="4105158"/>
            <a:ext cx="3306074" cy="48185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31416D"/>
                </a:solidFill>
                <a:latin typeface="Merriweather"/>
                <a:ea typeface="Merriweather"/>
                <a:cs typeface="Merriweather"/>
                <a:sym typeface="Merriweather"/>
              </a:rPr>
              <a:t>Introduction</a:t>
            </a:r>
            <a:endParaRPr/>
          </a:p>
        </p:txBody>
      </p:sp>
      <p:sp>
        <p:nvSpPr>
          <p:cNvPr id="158" name="Google Shape;158;p14"/>
          <p:cNvSpPr txBox="1"/>
          <p:nvPr/>
        </p:nvSpPr>
        <p:spPr>
          <a:xfrm>
            <a:off x="10374163" y="7462301"/>
            <a:ext cx="3794478" cy="48185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31416D"/>
                </a:solidFill>
                <a:latin typeface="Merriweather"/>
                <a:ea typeface="Merriweather"/>
                <a:cs typeface="Merriweather"/>
                <a:sym typeface="Merriweather"/>
              </a:rPr>
              <a:t>About Us</a:t>
            </a:r>
            <a:endParaRPr/>
          </a:p>
        </p:txBody>
      </p:sp>
      <p:sp>
        <p:nvSpPr>
          <p:cNvPr id="159" name="Google Shape;159;p14"/>
          <p:cNvSpPr txBox="1"/>
          <p:nvPr/>
        </p:nvSpPr>
        <p:spPr>
          <a:xfrm>
            <a:off x="13953226" y="7269784"/>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Inter"/>
                <a:ea typeface="Inter"/>
                <a:cs typeface="Inter"/>
                <a:sym typeface="Inter"/>
              </a:rPr>
              <a:t>Elaborate on what you want to discuss. </a:t>
            </a:r>
            <a:endParaRPr/>
          </a:p>
        </p:txBody>
      </p:sp>
      <p:sp>
        <p:nvSpPr>
          <p:cNvPr id="160" name="Google Shape;160;p14"/>
          <p:cNvSpPr txBox="1"/>
          <p:nvPr/>
        </p:nvSpPr>
        <p:spPr>
          <a:xfrm>
            <a:off x="4208568" y="967576"/>
            <a:ext cx="10210358" cy="133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800">
                <a:solidFill>
                  <a:srgbClr val="31416D"/>
                </a:solidFill>
                <a:latin typeface="Arial"/>
                <a:ea typeface="Arial"/>
                <a:cs typeface="Arial"/>
                <a:sym typeface="Arial"/>
              </a:rPr>
              <a:t>Table Of Contents</a:t>
            </a:r>
            <a:endParaRPr/>
          </a:p>
        </p:txBody>
      </p:sp>
      <p:sp>
        <p:nvSpPr>
          <p:cNvPr id="161" name="Google Shape;161;p14"/>
          <p:cNvSpPr txBox="1"/>
          <p:nvPr/>
        </p:nvSpPr>
        <p:spPr>
          <a:xfrm>
            <a:off x="8903816" y="3685311"/>
            <a:ext cx="1062600" cy="10773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lang="en-US" sz="6999">
                <a:solidFill>
                  <a:srgbClr val="31416D"/>
                </a:solidFill>
                <a:latin typeface="Arial"/>
                <a:ea typeface="Arial"/>
                <a:cs typeface="Arial"/>
                <a:sym typeface="Arial"/>
              </a:rPr>
              <a:t>01</a:t>
            </a:r>
            <a:endParaRPr/>
          </a:p>
        </p:txBody>
      </p:sp>
      <p:sp>
        <p:nvSpPr>
          <p:cNvPr id="162" name="Google Shape;162;p14"/>
          <p:cNvSpPr txBox="1"/>
          <p:nvPr/>
        </p:nvSpPr>
        <p:spPr>
          <a:xfrm>
            <a:off x="8903816" y="5440083"/>
            <a:ext cx="1578300" cy="10773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lang="en-US" sz="6999">
                <a:solidFill>
                  <a:srgbClr val="31416D"/>
                </a:solidFill>
                <a:latin typeface="Arial"/>
                <a:ea typeface="Arial"/>
                <a:cs typeface="Arial"/>
                <a:sym typeface="Arial"/>
              </a:rPr>
              <a:t>02</a:t>
            </a:r>
            <a:endParaRPr/>
          </a:p>
        </p:txBody>
      </p:sp>
      <p:sp>
        <p:nvSpPr>
          <p:cNvPr id="163" name="Google Shape;163;p14"/>
          <p:cNvSpPr txBox="1"/>
          <p:nvPr/>
        </p:nvSpPr>
        <p:spPr>
          <a:xfrm>
            <a:off x="8903816" y="7271054"/>
            <a:ext cx="1253700" cy="10773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lang="en-US" sz="6999">
                <a:solidFill>
                  <a:srgbClr val="31416D"/>
                </a:solidFill>
                <a:latin typeface="Arial"/>
                <a:ea typeface="Arial"/>
                <a:cs typeface="Arial"/>
                <a:sym typeface="Arial"/>
              </a:rPr>
              <a:t>03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167" name="Shape 167"/>
        <p:cNvGrpSpPr/>
        <p:nvPr/>
      </p:nvGrpSpPr>
      <p:grpSpPr>
        <a:xfrm>
          <a:off x="0" y="0"/>
          <a:ext cx="0" cy="0"/>
          <a:chOff x="0" y="0"/>
          <a:chExt cx="0" cy="0"/>
        </a:xfrm>
      </p:grpSpPr>
      <p:sp>
        <p:nvSpPr>
          <p:cNvPr id="168" name="Google Shape;168;p15"/>
          <p:cNvSpPr txBox="1"/>
          <p:nvPr/>
        </p:nvSpPr>
        <p:spPr>
          <a:xfrm>
            <a:off x="1401389" y="6579896"/>
            <a:ext cx="15557326"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31416D"/>
                </a:solidFill>
                <a:latin typeface="Arial"/>
                <a:ea typeface="Arial"/>
                <a:cs typeface="Arial"/>
                <a:sym typeface="Arial"/>
              </a:rPr>
              <a:t>Welcome To Presentation</a:t>
            </a:r>
            <a:endParaRPr/>
          </a:p>
        </p:txBody>
      </p:sp>
      <p:sp>
        <p:nvSpPr>
          <p:cNvPr id="169" name="Google Shape;169;p15"/>
          <p:cNvSpPr/>
          <p:nvPr/>
        </p:nvSpPr>
        <p:spPr>
          <a:xfrm rot="-4322005">
            <a:off x="-6695913" y="-3246788"/>
            <a:ext cx="11019679" cy="8733096"/>
          </a:xfrm>
          <a:custGeom>
            <a:rect b="b" l="l" r="r" t="t"/>
            <a:pathLst>
              <a:path extrusionOk="0" h="8733096" w="11019679">
                <a:moveTo>
                  <a:pt x="0" y="0"/>
                </a:moveTo>
                <a:lnTo>
                  <a:pt x="11019679" y="0"/>
                </a:lnTo>
                <a:lnTo>
                  <a:pt x="11019679" y="8733095"/>
                </a:lnTo>
                <a:lnTo>
                  <a:pt x="0" y="873309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15"/>
          <p:cNvSpPr/>
          <p:nvPr/>
        </p:nvSpPr>
        <p:spPr>
          <a:xfrm rot="5400000">
            <a:off x="15509925" y="3085706"/>
            <a:ext cx="8842184" cy="7007431"/>
          </a:xfrm>
          <a:custGeom>
            <a:rect b="b" l="l" r="r" t="t"/>
            <a:pathLst>
              <a:path extrusionOk="0" h="7007431" w="8842184">
                <a:moveTo>
                  <a:pt x="0" y="0"/>
                </a:moveTo>
                <a:lnTo>
                  <a:pt x="8842184" y="0"/>
                </a:lnTo>
                <a:lnTo>
                  <a:pt x="8842184" y="7007431"/>
                </a:lnTo>
                <a:lnTo>
                  <a:pt x="0" y="700743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1" name="Google Shape;171;p15"/>
          <p:cNvGrpSpPr/>
          <p:nvPr/>
        </p:nvGrpSpPr>
        <p:grpSpPr>
          <a:xfrm>
            <a:off x="5367758" y="370496"/>
            <a:ext cx="7624590" cy="5965742"/>
            <a:chOff x="0" y="-47625"/>
            <a:chExt cx="2946925" cy="2305775"/>
          </a:xfrm>
        </p:grpSpPr>
        <p:sp>
          <p:nvSpPr>
            <p:cNvPr id="172" name="Google Shape;172;p15"/>
            <p:cNvSpPr/>
            <p:nvPr/>
          </p:nvSpPr>
          <p:spPr>
            <a:xfrm>
              <a:off x="0" y="0"/>
              <a:ext cx="2946925" cy="2258150"/>
            </a:xfrm>
            <a:custGeom>
              <a:rect b="b" l="l" r="r" t="t"/>
              <a:pathLst>
                <a:path extrusionOk="0" h="2258150" w="2946925">
                  <a:moveTo>
                    <a:pt x="50769" y="0"/>
                  </a:moveTo>
                  <a:lnTo>
                    <a:pt x="2896155" y="0"/>
                  </a:lnTo>
                  <a:cubicBezTo>
                    <a:pt x="2909620" y="0"/>
                    <a:pt x="2922534" y="5349"/>
                    <a:pt x="2932055" y="14870"/>
                  </a:cubicBezTo>
                  <a:cubicBezTo>
                    <a:pt x="2941576" y="24391"/>
                    <a:pt x="2946925" y="37305"/>
                    <a:pt x="2946925" y="50769"/>
                  </a:cubicBezTo>
                  <a:lnTo>
                    <a:pt x="2946925" y="2207380"/>
                  </a:lnTo>
                  <a:cubicBezTo>
                    <a:pt x="2946925" y="2220845"/>
                    <a:pt x="2941576" y="2233758"/>
                    <a:pt x="2932055" y="2243280"/>
                  </a:cubicBezTo>
                  <a:cubicBezTo>
                    <a:pt x="2922534" y="2252801"/>
                    <a:pt x="2909620" y="2258150"/>
                    <a:pt x="2896155" y="2258150"/>
                  </a:cubicBezTo>
                  <a:lnTo>
                    <a:pt x="50769" y="2258150"/>
                  </a:lnTo>
                  <a:cubicBezTo>
                    <a:pt x="37305" y="2258150"/>
                    <a:pt x="24391" y="2252801"/>
                    <a:pt x="14870" y="2243280"/>
                  </a:cubicBezTo>
                  <a:cubicBezTo>
                    <a:pt x="5349" y="2233758"/>
                    <a:pt x="0" y="2220845"/>
                    <a:pt x="0" y="2207380"/>
                  </a:cubicBezTo>
                  <a:lnTo>
                    <a:pt x="0" y="50769"/>
                  </a:lnTo>
                  <a:cubicBezTo>
                    <a:pt x="0" y="37305"/>
                    <a:pt x="5349" y="24391"/>
                    <a:pt x="14870" y="14870"/>
                  </a:cubicBezTo>
                  <a:cubicBezTo>
                    <a:pt x="24391" y="5349"/>
                    <a:pt x="37305" y="0"/>
                    <a:pt x="50769"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15"/>
            <p:cNvSpPr txBox="1"/>
            <p:nvPr/>
          </p:nvSpPr>
          <p:spPr>
            <a:xfrm>
              <a:off x="0" y="-47625"/>
              <a:ext cx="2946925" cy="2305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4" name="Google Shape;174;p15"/>
          <p:cNvSpPr txBox="1"/>
          <p:nvPr/>
        </p:nvSpPr>
        <p:spPr>
          <a:xfrm>
            <a:off x="3037425" y="8028007"/>
            <a:ext cx="11999864" cy="1071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300">
                <a:solidFill>
                  <a:srgbClr val="000000"/>
                </a:solidFill>
                <a:latin typeface="Inter"/>
                <a:ea typeface="Inter"/>
                <a:cs typeface="Inter"/>
                <a:sym typeface="Inter"/>
              </a:rPr>
              <a:t>I'm Rain, and I'll be sharing with you my beautiful ideas. </a:t>
            </a:r>
            <a:endParaRPr/>
          </a:p>
          <a:p>
            <a:pPr indent="0" lvl="0" marL="0" marR="0" rtl="0" algn="ctr">
              <a:lnSpc>
                <a:spcPct val="130000"/>
              </a:lnSpc>
              <a:spcBef>
                <a:spcPts val="0"/>
              </a:spcBef>
              <a:spcAft>
                <a:spcPts val="0"/>
              </a:spcAft>
              <a:buNone/>
            </a:pPr>
            <a:r>
              <a:rPr lang="en-US" sz="3300">
                <a:solidFill>
                  <a:srgbClr val="000000"/>
                </a:solidFill>
                <a:latin typeface="Inter"/>
                <a:ea typeface="Inter"/>
                <a:cs typeface="Inter"/>
                <a:sym typeface="Inter"/>
              </a:rPr>
              <a:t>Follow me at @reallygreatsite to learn more. </a:t>
            </a:r>
            <a:endParaRPr/>
          </a:p>
        </p:txBody>
      </p:sp>
      <p:sp>
        <p:nvSpPr>
          <p:cNvPr id="175" name="Google Shape;175;p15"/>
          <p:cNvSpPr/>
          <p:nvPr/>
        </p:nvSpPr>
        <p:spPr>
          <a:xfrm>
            <a:off x="12265971" y="1119759"/>
            <a:ext cx="1237424" cy="1350531"/>
          </a:xfrm>
          <a:custGeom>
            <a:rect b="b" l="l" r="r" t="t"/>
            <a:pathLst>
              <a:path extrusionOk="0" h="1350531" w="1237424">
                <a:moveTo>
                  <a:pt x="0" y="0"/>
                </a:moveTo>
                <a:lnTo>
                  <a:pt x="1237424" y="0"/>
                </a:lnTo>
                <a:lnTo>
                  <a:pt x="1237424" y="1350531"/>
                </a:lnTo>
                <a:lnTo>
                  <a:pt x="0" y="135053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5"/>
          <p:cNvSpPr/>
          <p:nvPr/>
        </p:nvSpPr>
        <p:spPr>
          <a:xfrm>
            <a:off x="16958716" y="5660969"/>
            <a:ext cx="1237424" cy="1350531"/>
          </a:xfrm>
          <a:custGeom>
            <a:rect b="b" l="l" r="r" t="t"/>
            <a:pathLst>
              <a:path extrusionOk="0" h="1350531" w="1237424">
                <a:moveTo>
                  <a:pt x="0" y="0"/>
                </a:moveTo>
                <a:lnTo>
                  <a:pt x="1237424" y="0"/>
                </a:lnTo>
                <a:lnTo>
                  <a:pt x="1237424" y="1350531"/>
                </a:lnTo>
                <a:lnTo>
                  <a:pt x="0" y="135053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15"/>
          <p:cNvSpPr/>
          <p:nvPr/>
        </p:nvSpPr>
        <p:spPr>
          <a:xfrm>
            <a:off x="1028700" y="8195071"/>
            <a:ext cx="1237424" cy="1350531"/>
          </a:xfrm>
          <a:custGeom>
            <a:rect b="b" l="l" r="r" t="t"/>
            <a:pathLst>
              <a:path extrusionOk="0" h="1350531" w="1237424">
                <a:moveTo>
                  <a:pt x="0" y="0"/>
                </a:moveTo>
                <a:lnTo>
                  <a:pt x="1237424" y="0"/>
                </a:lnTo>
                <a:lnTo>
                  <a:pt x="1237424" y="1350531"/>
                </a:lnTo>
                <a:lnTo>
                  <a:pt x="0" y="135053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8" name="Google Shape;178;p15"/>
          <p:cNvPicPr preferRelativeResize="0"/>
          <p:nvPr/>
        </p:nvPicPr>
        <p:blipFill>
          <a:blip r:embed="rId5">
            <a:alphaModFix/>
          </a:blip>
          <a:stretch>
            <a:fillRect/>
          </a:stretch>
        </p:blipFill>
        <p:spPr>
          <a:xfrm>
            <a:off x="5640298" y="804425"/>
            <a:ext cx="7007426" cy="524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182" name="Shape 182"/>
        <p:cNvGrpSpPr/>
        <p:nvPr/>
      </p:nvGrpSpPr>
      <p:grpSpPr>
        <a:xfrm>
          <a:off x="0" y="0"/>
          <a:ext cx="0" cy="0"/>
          <a:chOff x="0" y="0"/>
          <a:chExt cx="0" cy="0"/>
        </a:xfrm>
      </p:grpSpPr>
      <p:grpSp>
        <p:nvGrpSpPr>
          <p:cNvPr id="183" name="Google Shape;183;p16"/>
          <p:cNvGrpSpPr/>
          <p:nvPr/>
        </p:nvGrpSpPr>
        <p:grpSpPr>
          <a:xfrm>
            <a:off x="8114120" y="2538974"/>
            <a:ext cx="9318496" cy="6557675"/>
            <a:chOff x="0" y="-47625"/>
            <a:chExt cx="4005942" cy="2819089"/>
          </a:xfrm>
        </p:grpSpPr>
        <p:sp>
          <p:nvSpPr>
            <p:cNvPr id="184" name="Google Shape;184;p16"/>
            <p:cNvSpPr/>
            <p:nvPr/>
          </p:nvSpPr>
          <p:spPr>
            <a:xfrm>
              <a:off x="0" y="0"/>
              <a:ext cx="4005942" cy="2771464"/>
            </a:xfrm>
            <a:custGeom>
              <a:rect b="b" l="l" r="r" t="t"/>
              <a:pathLst>
                <a:path extrusionOk="0" h="2771464" w="4005942">
                  <a:moveTo>
                    <a:pt x="41541" y="0"/>
                  </a:moveTo>
                  <a:lnTo>
                    <a:pt x="3964402" y="0"/>
                  </a:lnTo>
                  <a:cubicBezTo>
                    <a:pt x="3987344" y="0"/>
                    <a:pt x="4005942" y="18598"/>
                    <a:pt x="4005942" y="41541"/>
                  </a:cubicBezTo>
                  <a:lnTo>
                    <a:pt x="4005942" y="2729923"/>
                  </a:lnTo>
                  <a:cubicBezTo>
                    <a:pt x="4005942" y="2740940"/>
                    <a:pt x="4001566" y="2751506"/>
                    <a:pt x="3993775" y="2759297"/>
                  </a:cubicBezTo>
                  <a:cubicBezTo>
                    <a:pt x="3985985" y="2767087"/>
                    <a:pt x="3975419" y="2771464"/>
                    <a:pt x="3964402" y="2771464"/>
                  </a:cubicBezTo>
                  <a:lnTo>
                    <a:pt x="41541" y="2771464"/>
                  </a:lnTo>
                  <a:cubicBezTo>
                    <a:pt x="18598" y="2771464"/>
                    <a:pt x="0" y="2752865"/>
                    <a:pt x="0" y="2729923"/>
                  </a:cubicBezTo>
                  <a:lnTo>
                    <a:pt x="0" y="41541"/>
                  </a:lnTo>
                  <a:cubicBezTo>
                    <a:pt x="0" y="18598"/>
                    <a:pt x="18598" y="0"/>
                    <a:pt x="41541"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16"/>
            <p:cNvSpPr txBox="1"/>
            <p:nvPr/>
          </p:nvSpPr>
          <p:spPr>
            <a:xfrm>
              <a:off x="0" y="-47625"/>
              <a:ext cx="4005942" cy="28190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86" name="Google Shape;186;p16"/>
          <p:cNvPicPr preferRelativeResize="0"/>
          <p:nvPr/>
        </p:nvPicPr>
        <p:blipFill>
          <a:blip r:embed="rId3">
            <a:alphaModFix/>
          </a:blip>
          <a:stretch>
            <a:fillRect/>
          </a:stretch>
        </p:blipFill>
        <p:spPr>
          <a:xfrm>
            <a:off x="8343321" y="2964719"/>
            <a:ext cx="8768051" cy="5849625"/>
          </a:xfrm>
          <a:prstGeom prst="rect">
            <a:avLst/>
          </a:prstGeom>
          <a:noFill/>
          <a:ln>
            <a:noFill/>
          </a:ln>
        </p:spPr>
      </p:pic>
      <p:sp>
        <p:nvSpPr>
          <p:cNvPr id="187" name="Google Shape;187;p16"/>
          <p:cNvSpPr/>
          <p:nvPr/>
        </p:nvSpPr>
        <p:spPr>
          <a:xfrm rot="7532223">
            <a:off x="-1669383" y="-3190085"/>
            <a:ext cx="2352688" cy="6380171"/>
          </a:xfrm>
          <a:custGeom>
            <a:rect b="b" l="l" r="r" t="t"/>
            <a:pathLst>
              <a:path extrusionOk="0" h="6380171" w="2352688">
                <a:moveTo>
                  <a:pt x="0" y="0"/>
                </a:moveTo>
                <a:lnTo>
                  <a:pt x="2352688" y="0"/>
                </a:lnTo>
                <a:lnTo>
                  <a:pt x="2352688" y="6380170"/>
                </a:lnTo>
                <a:lnTo>
                  <a:pt x="0" y="63801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16"/>
          <p:cNvSpPr txBox="1"/>
          <p:nvPr/>
        </p:nvSpPr>
        <p:spPr>
          <a:xfrm>
            <a:off x="1788537" y="1078664"/>
            <a:ext cx="13410353"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31416D"/>
                </a:solidFill>
                <a:latin typeface="Arial"/>
                <a:ea typeface="Arial"/>
                <a:cs typeface="Arial"/>
                <a:sym typeface="Arial"/>
              </a:rPr>
              <a:t>What Is This Topic About?</a:t>
            </a:r>
            <a:endParaRPr/>
          </a:p>
        </p:txBody>
      </p:sp>
      <p:sp>
        <p:nvSpPr>
          <p:cNvPr id="189" name="Google Shape;189;p16"/>
          <p:cNvSpPr txBox="1"/>
          <p:nvPr/>
        </p:nvSpPr>
        <p:spPr>
          <a:xfrm>
            <a:off x="3014326" y="6516137"/>
            <a:ext cx="4584125"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Merriweather"/>
                <a:ea typeface="Merriweather"/>
                <a:cs typeface="Merriweather"/>
                <a:sym typeface="Merriweather"/>
              </a:rPr>
              <a:t>What we do? </a:t>
            </a:r>
            <a:endParaRPr/>
          </a:p>
        </p:txBody>
      </p:sp>
      <p:sp>
        <p:nvSpPr>
          <p:cNvPr id="190" name="Google Shape;190;p16"/>
          <p:cNvSpPr txBox="1"/>
          <p:nvPr/>
        </p:nvSpPr>
        <p:spPr>
          <a:xfrm>
            <a:off x="3014326" y="3772870"/>
            <a:ext cx="4584125"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Merriweather"/>
                <a:ea typeface="Merriweather"/>
                <a:cs typeface="Merriweather"/>
                <a:sym typeface="Merriweather"/>
              </a:rPr>
              <a:t>Who we are?</a:t>
            </a:r>
            <a:endParaRPr/>
          </a:p>
        </p:txBody>
      </p:sp>
      <p:sp>
        <p:nvSpPr>
          <p:cNvPr id="191" name="Google Shape;191;p16"/>
          <p:cNvSpPr txBox="1"/>
          <p:nvPr/>
        </p:nvSpPr>
        <p:spPr>
          <a:xfrm>
            <a:off x="3014326" y="4557350"/>
            <a:ext cx="4584125" cy="8159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Inter"/>
                <a:ea typeface="Inter"/>
                <a:cs typeface="Inter"/>
                <a:sym typeface="Inter"/>
              </a:rPr>
              <a:t>Briefly elaborate on what </a:t>
            </a:r>
            <a:endParaRPr/>
          </a:p>
          <a:p>
            <a:pPr indent="0" lvl="0" marL="0" marR="0" rtl="0" algn="l">
              <a:lnSpc>
                <a:spcPct val="140016"/>
              </a:lnSpc>
              <a:spcBef>
                <a:spcPts val="0"/>
              </a:spcBef>
              <a:spcAft>
                <a:spcPts val="0"/>
              </a:spcAft>
              <a:buNone/>
            </a:pPr>
            <a:r>
              <a:rPr lang="en-US" sz="2399" u="none">
                <a:solidFill>
                  <a:srgbClr val="000000"/>
                </a:solidFill>
                <a:latin typeface="Inter"/>
                <a:ea typeface="Inter"/>
                <a:cs typeface="Inter"/>
                <a:sym typeface="Inter"/>
              </a:rPr>
              <a:t>you want to discuss. </a:t>
            </a:r>
            <a:endParaRPr/>
          </a:p>
        </p:txBody>
      </p:sp>
      <p:sp>
        <p:nvSpPr>
          <p:cNvPr id="192" name="Google Shape;192;p16"/>
          <p:cNvSpPr txBox="1"/>
          <p:nvPr/>
        </p:nvSpPr>
        <p:spPr>
          <a:xfrm>
            <a:off x="3014326" y="7300616"/>
            <a:ext cx="4584125" cy="8159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Inter"/>
                <a:ea typeface="Inter"/>
                <a:cs typeface="Inter"/>
                <a:sym typeface="Inter"/>
              </a:rPr>
              <a:t>Briefly elaborate on what </a:t>
            </a:r>
            <a:endParaRPr/>
          </a:p>
          <a:p>
            <a:pPr indent="0" lvl="0" marL="0" marR="0" rtl="0" algn="l">
              <a:lnSpc>
                <a:spcPct val="140016"/>
              </a:lnSpc>
              <a:spcBef>
                <a:spcPts val="0"/>
              </a:spcBef>
              <a:spcAft>
                <a:spcPts val="0"/>
              </a:spcAft>
              <a:buNone/>
            </a:pPr>
            <a:r>
              <a:rPr lang="en-US" sz="2399" u="none">
                <a:solidFill>
                  <a:srgbClr val="000000"/>
                </a:solidFill>
                <a:latin typeface="Inter"/>
                <a:ea typeface="Inter"/>
                <a:cs typeface="Inter"/>
                <a:sym typeface="Inter"/>
              </a:rPr>
              <a:t>you want to discuss. </a:t>
            </a:r>
            <a:endParaRPr/>
          </a:p>
        </p:txBody>
      </p:sp>
      <p:sp>
        <p:nvSpPr>
          <p:cNvPr id="193" name="Google Shape;193;p16"/>
          <p:cNvSpPr/>
          <p:nvPr/>
        </p:nvSpPr>
        <p:spPr>
          <a:xfrm>
            <a:off x="1788537" y="3466043"/>
            <a:ext cx="998049" cy="1089276"/>
          </a:xfrm>
          <a:custGeom>
            <a:rect b="b" l="l" r="r" t="t"/>
            <a:pathLst>
              <a:path extrusionOk="0" h="1089276" w="998049">
                <a:moveTo>
                  <a:pt x="0" y="0"/>
                </a:moveTo>
                <a:lnTo>
                  <a:pt x="998049" y="0"/>
                </a:lnTo>
                <a:lnTo>
                  <a:pt x="998049" y="1089276"/>
                </a:lnTo>
                <a:lnTo>
                  <a:pt x="0" y="108927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6"/>
          <p:cNvSpPr/>
          <p:nvPr/>
        </p:nvSpPr>
        <p:spPr>
          <a:xfrm>
            <a:off x="1788537" y="6296682"/>
            <a:ext cx="998049" cy="1089276"/>
          </a:xfrm>
          <a:custGeom>
            <a:rect b="b" l="l" r="r" t="t"/>
            <a:pathLst>
              <a:path extrusionOk="0" h="1089276" w="998049">
                <a:moveTo>
                  <a:pt x="0" y="0"/>
                </a:moveTo>
                <a:lnTo>
                  <a:pt x="998049" y="0"/>
                </a:lnTo>
                <a:lnTo>
                  <a:pt x="998049" y="1089277"/>
                </a:lnTo>
                <a:lnTo>
                  <a:pt x="0" y="108927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16"/>
          <p:cNvSpPr/>
          <p:nvPr/>
        </p:nvSpPr>
        <p:spPr>
          <a:xfrm rot="-1945552">
            <a:off x="121817" y="7475919"/>
            <a:ext cx="2331946" cy="6323923"/>
          </a:xfrm>
          <a:custGeom>
            <a:rect b="b" l="l" r="r" t="t"/>
            <a:pathLst>
              <a:path extrusionOk="0" h="6323923" w="2331946">
                <a:moveTo>
                  <a:pt x="0" y="0"/>
                </a:moveTo>
                <a:lnTo>
                  <a:pt x="2331947" y="0"/>
                </a:lnTo>
                <a:lnTo>
                  <a:pt x="2331947" y="6323922"/>
                </a:lnTo>
                <a:lnTo>
                  <a:pt x="0" y="632392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6"/>
          <p:cNvSpPr/>
          <p:nvPr/>
        </p:nvSpPr>
        <p:spPr>
          <a:xfrm rot="-6880443">
            <a:off x="16373698" y="-1516944"/>
            <a:ext cx="1542546" cy="4183175"/>
          </a:xfrm>
          <a:custGeom>
            <a:rect b="b" l="l" r="r" t="t"/>
            <a:pathLst>
              <a:path extrusionOk="0" h="4183175" w="1542546">
                <a:moveTo>
                  <a:pt x="0" y="0"/>
                </a:moveTo>
                <a:lnTo>
                  <a:pt x="1542545" y="0"/>
                </a:lnTo>
                <a:lnTo>
                  <a:pt x="1542545" y="4183175"/>
                </a:lnTo>
                <a:lnTo>
                  <a:pt x="0" y="41831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16"/>
          <p:cNvSpPr/>
          <p:nvPr/>
        </p:nvSpPr>
        <p:spPr>
          <a:xfrm rot="-10104842">
            <a:off x="16913460" y="-523558"/>
            <a:ext cx="1542546" cy="4183175"/>
          </a:xfrm>
          <a:custGeom>
            <a:rect b="b" l="l" r="r" t="t"/>
            <a:pathLst>
              <a:path extrusionOk="0" h="4183175" w="1542546">
                <a:moveTo>
                  <a:pt x="0" y="0"/>
                </a:moveTo>
                <a:lnTo>
                  <a:pt x="1542546" y="0"/>
                </a:lnTo>
                <a:lnTo>
                  <a:pt x="1542546" y="4183174"/>
                </a:lnTo>
                <a:lnTo>
                  <a:pt x="0" y="41831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F"/>
        </a:solidFill>
      </p:bgPr>
    </p:bg>
    <p:spTree>
      <p:nvGrpSpPr>
        <p:cNvPr id="201" name="Shape 201"/>
        <p:cNvGrpSpPr/>
        <p:nvPr/>
      </p:nvGrpSpPr>
      <p:grpSpPr>
        <a:xfrm>
          <a:off x="0" y="0"/>
          <a:ext cx="0" cy="0"/>
          <a:chOff x="0" y="0"/>
          <a:chExt cx="0" cy="0"/>
        </a:xfrm>
      </p:grpSpPr>
      <p:grpSp>
        <p:nvGrpSpPr>
          <p:cNvPr id="202" name="Google Shape;202;p17"/>
          <p:cNvGrpSpPr/>
          <p:nvPr/>
        </p:nvGrpSpPr>
        <p:grpSpPr>
          <a:xfrm>
            <a:off x="1426658" y="2722074"/>
            <a:ext cx="5629298" cy="6392706"/>
            <a:chOff x="0" y="-47625"/>
            <a:chExt cx="2504209" cy="2843813"/>
          </a:xfrm>
        </p:grpSpPr>
        <p:sp>
          <p:nvSpPr>
            <p:cNvPr id="203" name="Google Shape;203;p17"/>
            <p:cNvSpPr/>
            <p:nvPr/>
          </p:nvSpPr>
          <p:spPr>
            <a:xfrm>
              <a:off x="0" y="0"/>
              <a:ext cx="2504209" cy="2796188"/>
            </a:xfrm>
            <a:custGeom>
              <a:rect b="b" l="l" r="r" t="t"/>
              <a:pathLst>
                <a:path extrusionOk="0" h="2796188" w="2504209">
                  <a:moveTo>
                    <a:pt x="68765" y="0"/>
                  </a:moveTo>
                  <a:lnTo>
                    <a:pt x="2435444" y="0"/>
                  </a:lnTo>
                  <a:cubicBezTo>
                    <a:pt x="2473422" y="0"/>
                    <a:pt x="2504209" y="30787"/>
                    <a:pt x="2504209" y="68765"/>
                  </a:cubicBezTo>
                  <a:lnTo>
                    <a:pt x="2504209" y="2727423"/>
                  </a:lnTo>
                  <a:cubicBezTo>
                    <a:pt x="2504209" y="2765401"/>
                    <a:pt x="2473422" y="2796188"/>
                    <a:pt x="2435444" y="2796188"/>
                  </a:cubicBezTo>
                  <a:lnTo>
                    <a:pt x="68765" y="2796188"/>
                  </a:lnTo>
                  <a:cubicBezTo>
                    <a:pt x="30787" y="2796188"/>
                    <a:pt x="0" y="2765401"/>
                    <a:pt x="0" y="2727423"/>
                  </a:cubicBezTo>
                  <a:lnTo>
                    <a:pt x="0" y="68765"/>
                  </a:lnTo>
                  <a:cubicBezTo>
                    <a:pt x="0" y="30787"/>
                    <a:pt x="30787" y="0"/>
                    <a:pt x="68765" y="0"/>
                  </a:cubicBezTo>
                  <a:close/>
                </a:path>
              </a:pathLst>
            </a:custGeom>
            <a:solidFill>
              <a:srgbClr val="DAC0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7"/>
            <p:cNvSpPr txBox="1"/>
            <p:nvPr/>
          </p:nvSpPr>
          <p:spPr>
            <a:xfrm>
              <a:off x="0" y="-47625"/>
              <a:ext cx="2504209" cy="28438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5" name="Google Shape;205;p17"/>
          <p:cNvSpPr/>
          <p:nvPr/>
        </p:nvSpPr>
        <p:spPr>
          <a:xfrm>
            <a:off x="1969690" y="2552421"/>
            <a:ext cx="4543233" cy="6705879"/>
          </a:xfrm>
          <a:custGeom>
            <a:rect b="b" l="l" r="r" t="t"/>
            <a:pathLst>
              <a:path extrusionOk="0" h="6705879" w="4543233">
                <a:moveTo>
                  <a:pt x="0" y="0"/>
                </a:moveTo>
                <a:lnTo>
                  <a:pt x="4543233" y="0"/>
                </a:lnTo>
                <a:lnTo>
                  <a:pt x="4543233" y="6705879"/>
                </a:lnTo>
                <a:lnTo>
                  <a:pt x="0" y="67058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7"/>
          <p:cNvSpPr txBox="1"/>
          <p:nvPr/>
        </p:nvSpPr>
        <p:spPr>
          <a:xfrm>
            <a:off x="10074599" y="5856650"/>
            <a:ext cx="4584125" cy="5048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399">
                <a:solidFill>
                  <a:srgbClr val="000000"/>
                </a:solidFill>
                <a:latin typeface="Merriweather"/>
                <a:ea typeface="Merriweather"/>
                <a:cs typeface="Merriweather"/>
                <a:sym typeface="Merriweather"/>
              </a:rPr>
              <a:t>Mission</a:t>
            </a:r>
            <a:endParaRPr/>
          </a:p>
        </p:txBody>
      </p:sp>
      <p:sp>
        <p:nvSpPr>
          <p:cNvPr id="207" name="Google Shape;207;p17"/>
          <p:cNvSpPr txBox="1"/>
          <p:nvPr/>
        </p:nvSpPr>
        <p:spPr>
          <a:xfrm>
            <a:off x="10074599" y="6513875"/>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Inter"/>
                <a:ea typeface="Inter"/>
                <a:cs typeface="Inter"/>
                <a:sym typeface="Inter"/>
              </a:rPr>
              <a:t>Enter your grand vision statement!</a:t>
            </a:r>
            <a:endParaRPr/>
          </a:p>
        </p:txBody>
      </p:sp>
      <p:sp>
        <p:nvSpPr>
          <p:cNvPr id="208" name="Google Shape;208;p17"/>
          <p:cNvSpPr/>
          <p:nvPr/>
        </p:nvSpPr>
        <p:spPr>
          <a:xfrm rot="6218993">
            <a:off x="-2753229" y="-2929644"/>
            <a:ext cx="7393425" cy="5859289"/>
          </a:xfrm>
          <a:custGeom>
            <a:rect b="b" l="l" r="r" t="t"/>
            <a:pathLst>
              <a:path extrusionOk="0" h="5859289" w="7393425">
                <a:moveTo>
                  <a:pt x="0" y="0"/>
                </a:moveTo>
                <a:lnTo>
                  <a:pt x="7393425" y="0"/>
                </a:lnTo>
                <a:lnTo>
                  <a:pt x="7393425" y="5859288"/>
                </a:lnTo>
                <a:lnTo>
                  <a:pt x="0" y="58592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17"/>
          <p:cNvSpPr/>
          <p:nvPr/>
        </p:nvSpPr>
        <p:spPr>
          <a:xfrm rot="7604694">
            <a:off x="11331099" y="4773656"/>
            <a:ext cx="13913802" cy="11026688"/>
          </a:xfrm>
          <a:custGeom>
            <a:rect b="b" l="l" r="r" t="t"/>
            <a:pathLst>
              <a:path extrusionOk="0" h="11026688" w="13913802">
                <a:moveTo>
                  <a:pt x="0" y="0"/>
                </a:moveTo>
                <a:lnTo>
                  <a:pt x="13913802" y="0"/>
                </a:lnTo>
                <a:lnTo>
                  <a:pt x="13913802" y="11026688"/>
                </a:lnTo>
                <a:lnTo>
                  <a:pt x="0" y="110266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7"/>
          <p:cNvSpPr txBox="1"/>
          <p:nvPr/>
        </p:nvSpPr>
        <p:spPr>
          <a:xfrm>
            <a:off x="10074599" y="3400855"/>
            <a:ext cx="4584125" cy="5048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399">
                <a:solidFill>
                  <a:srgbClr val="000000"/>
                </a:solidFill>
                <a:latin typeface="Merriweather"/>
                <a:ea typeface="Merriweather"/>
                <a:cs typeface="Merriweather"/>
                <a:sym typeface="Merriweather"/>
              </a:rPr>
              <a:t>Vision</a:t>
            </a:r>
            <a:endParaRPr/>
          </a:p>
        </p:txBody>
      </p:sp>
      <p:sp>
        <p:nvSpPr>
          <p:cNvPr id="211" name="Google Shape;211;p17"/>
          <p:cNvSpPr txBox="1"/>
          <p:nvPr/>
        </p:nvSpPr>
        <p:spPr>
          <a:xfrm>
            <a:off x="10074599" y="4062588"/>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Inter"/>
                <a:ea typeface="Inter"/>
                <a:cs typeface="Inter"/>
                <a:sym typeface="Inter"/>
              </a:rPr>
              <a:t>Enter your grand vision statement!</a:t>
            </a:r>
            <a:endParaRPr/>
          </a:p>
        </p:txBody>
      </p:sp>
      <p:sp>
        <p:nvSpPr>
          <p:cNvPr id="212" name="Google Shape;212;p17"/>
          <p:cNvSpPr/>
          <p:nvPr/>
        </p:nvSpPr>
        <p:spPr>
          <a:xfrm>
            <a:off x="8273575" y="5971956"/>
            <a:ext cx="1200407" cy="1227182"/>
          </a:xfrm>
          <a:custGeom>
            <a:rect b="b" l="l" r="r" t="t"/>
            <a:pathLst>
              <a:path extrusionOk="0" h="1227182" w="1200407">
                <a:moveTo>
                  <a:pt x="0" y="0"/>
                </a:moveTo>
                <a:lnTo>
                  <a:pt x="1200407" y="0"/>
                </a:lnTo>
                <a:lnTo>
                  <a:pt x="1200407" y="1227182"/>
                </a:lnTo>
                <a:lnTo>
                  <a:pt x="0" y="122718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17"/>
          <p:cNvSpPr/>
          <p:nvPr/>
        </p:nvSpPr>
        <p:spPr>
          <a:xfrm>
            <a:off x="8145849" y="3292090"/>
            <a:ext cx="1200407" cy="1227182"/>
          </a:xfrm>
          <a:custGeom>
            <a:rect b="b" l="l" r="r" t="t"/>
            <a:pathLst>
              <a:path extrusionOk="0" h="1227182" w="1200407">
                <a:moveTo>
                  <a:pt x="0" y="0"/>
                </a:moveTo>
                <a:lnTo>
                  <a:pt x="1200407" y="0"/>
                </a:lnTo>
                <a:lnTo>
                  <a:pt x="1200407" y="1227181"/>
                </a:lnTo>
                <a:lnTo>
                  <a:pt x="0" y="122718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7"/>
          <p:cNvSpPr txBox="1"/>
          <p:nvPr/>
        </p:nvSpPr>
        <p:spPr>
          <a:xfrm>
            <a:off x="3560704" y="946837"/>
            <a:ext cx="12294851" cy="13620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8999">
                <a:solidFill>
                  <a:srgbClr val="31416D"/>
                </a:solidFill>
                <a:latin typeface="Arial"/>
                <a:ea typeface="Arial"/>
                <a:cs typeface="Arial"/>
                <a:sym typeface="Arial"/>
              </a:rPr>
              <a:t>Feature Of The Topic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C1"/>
        </a:solidFill>
      </p:bgPr>
    </p:bg>
    <p:spTree>
      <p:nvGrpSpPr>
        <p:cNvPr id="218" name="Shape 218"/>
        <p:cNvGrpSpPr/>
        <p:nvPr/>
      </p:nvGrpSpPr>
      <p:grpSpPr>
        <a:xfrm>
          <a:off x="0" y="0"/>
          <a:ext cx="0" cy="0"/>
          <a:chOff x="0" y="0"/>
          <a:chExt cx="0" cy="0"/>
        </a:xfrm>
      </p:grpSpPr>
      <p:sp>
        <p:nvSpPr>
          <p:cNvPr id="219" name="Google Shape;219;p18"/>
          <p:cNvSpPr/>
          <p:nvPr/>
        </p:nvSpPr>
        <p:spPr>
          <a:xfrm rot="10558850">
            <a:off x="12771720" y="-3848289"/>
            <a:ext cx="11032561" cy="8743304"/>
          </a:xfrm>
          <a:custGeom>
            <a:rect b="b" l="l" r="r" t="t"/>
            <a:pathLst>
              <a:path extrusionOk="0" h="8743304" w="11032561">
                <a:moveTo>
                  <a:pt x="0" y="0"/>
                </a:moveTo>
                <a:lnTo>
                  <a:pt x="11032560" y="0"/>
                </a:lnTo>
                <a:lnTo>
                  <a:pt x="11032560" y="8743304"/>
                </a:lnTo>
                <a:lnTo>
                  <a:pt x="0" y="874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0" name="Google Shape;220;p18"/>
          <p:cNvGrpSpPr/>
          <p:nvPr/>
        </p:nvGrpSpPr>
        <p:grpSpPr>
          <a:xfrm>
            <a:off x="8338571" y="1420445"/>
            <a:ext cx="9264748" cy="6206090"/>
            <a:chOff x="0" y="-47625"/>
            <a:chExt cx="3580850" cy="2398671"/>
          </a:xfrm>
        </p:grpSpPr>
        <p:sp>
          <p:nvSpPr>
            <p:cNvPr id="221" name="Google Shape;221;p18"/>
            <p:cNvSpPr/>
            <p:nvPr/>
          </p:nvSpPr>
          <p:spPr>
            <a:xfrm>
              <a:off x="0" y="0"/>
              <a:ext cx="3580850" cy="2351046"/>
            </a:xfrm>
            <a:custGeom>
              <a:rect b="b" l="l" r="r" t="t"/>
              <a:pathLst>
                <a:path extrusionOk="0" h="2351046" w="3580850">
                  <a:moveTo>
                    <a:pt x="41782" y="0"/>
                  </a:moveTo>
                  <a:lnTo>
                    <a:pt x="3539069" y="0"/>
                  </a:lnTo>
                  <a:cubicBezTo>
                    <a:pt x="3562144" y="0"/>
                    <a:pt x="3580850" y="18706"/>
                    <a:pt x="3580850" y="41782"/>
                  </a:cubicBezTo>
                  <a:lnTo>
                    <a:pt x="3580850" y="2309264"/>
                  </a:lnTo>
                  <a:cubicBezTo>
                    <a:pt x="3580850" y="2320345"/>
                    <a:pt x="3576448" y="2330973"/>
                    <a:pt x="3568613" y="2338808"/>
                  </a:cubicBezTo>
                  <a:cubicBezTo>
                    <a:pt x="3560777" y="2346644"/>
                    <a:pt x="3550150" y="2351046"/>
                    <a:pt x="3539069" y="2351046"/>
                  </a:cubicBezTo>
                  <a:lnTo>
                    <a:pt x="41782" y="2351046"/>
                  </a:lnTo>
                  <a:cubicBezTo>
                    <a:pt x="18706" y="2351046"/>
                    <a:pt x="0" y="2332340"/>
                    <a:pt x="0" y="2309264"/>
                  </a:cubicBezTo>
                  <a:lnTo>
                    <a:pt x="0" y="41782"/>
                  </a:lnTo>
                  <a:cubicBezTo>
                    <a:pt x="0" y="18706"/>
                    <a:pt x="18706" y="0"/>
                    <a:pt x="41782" y="0"/>
                  </a:cubicBezTo>
                  <a:close/>
                </a:path>
              </a:pathLst>
            </a:custGeom>
            <a:solidFill>
              <a:srgbClr val="FFF7E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18"/>
            <p:cNvSpPr txBox="1"/>
            <p:nvPr/>
          </p:nvSpPr>
          <p:spPr>
            <a:xfrm>
              <a:off x="0" y="-47625"/>
              <a:ext cx="3580850" cy="23986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3" name="Google Shape;223;p18"/>
          <p:cNvSpPr txBox="1"/>
          <p:nvPr/>
        </p:nvSpPr>
        <p:spPr>
          <a:xfrm>
            <a:off x="663120" y="4074008"/>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31416D"/>
                </a:solidFill>
                <a:latin typeface="Arial"/>
                <a:ea typeface="Arial"/>
                <a:cs typeface="Arial"/>
                <a:sym typeface="Arial"/>
              </a:rPr>
              <a:t>Our Projects</a:t>
            </a:r>
            <a:endParaRPr/>
          </a:p>
        </p:txBody>
      </p:sp>
      <p:sp>
        <p:nvSpPr>
          <p:cNvPr id="224" name="Google Shape;224;p18"/>
          <p:cNvSpPr/>
          <p:nvPr/>
        </p:nvSpPr>
        <p:spPr>
          <a:xfrm rot="10558850">
            <a:off x="-2723650" y="7720142"/>
            <a:ext cx="11032561" cy="8743304"/>
          </a:xfrm>
          <a:custGeom>
            <a:rect b="b" l="l" r="r" t="t"/>
            <a:pathLst>
              <a:path extrusionOk="0" h="8743304" w="11032561">
                <a:moveTo>
                  <a:pt x="0" y="0"/>
                </a:moveTo>
                <a:lnTo>
                  <a:pt x="11032561" y="0"/>
                </a:lnTo>
                <a:lnTo>
                  <a:pt x="11032561" y="8743305"/>
                </a:lnTo>
                <a:lnTo>
                  <a:pt x="0" y="874330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8"/>
          <p:cNvSpPr/>
          <p:nvPr/>
        </p:nvSpPr>
        <p:spPr>
          <a:xfrm rot="1352757">
            <a:off x="147707" y="233368"/>
            <a:ext cx="3088160" cy="3196026"/>
          </a:xfrm>
          <a:custGeom>
            <a:rect b="b" l="l" r="r" t="t"/>
            <a:pathLst>
              <a:path extrusionOk="0" h="3196026" w="3088160">
                <a:moveTo>
                  <a:pt x="0" y="0"/>
                </a:moveTo>
                <a:lnTo>
                  <a:pt x="3088161" y="0"/>
                </a:lnTo>
                <a:lnTo>
                  <a:pt x="3088161" y="3196026"/>
                </a:lnTo>
                <a:lnTo>
                  <a:pt x="0" y="319602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18"/>
          <p:cNvSpPr txBox="1"/>
          <p:nvPr/>
        </p:nvSpPr>
        <p:spPr>
          <a:xfrm>
            <a:off x="1853439" y="5721833"/>
            <a:ext cx="5320741" cy="112712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a:solidFill>
                  <a:srgbClr val="000000"/>
                </a:solidFill>
                <a:latin typeface="Merriweather"/>
                <a:ea typeface="Merriweather"/>
                <a:cs typeface="Merriweather"/>
                <a:sym typeface="Merriweather"/>
              </a:rPr>
              <a:t>Elaborate on what you want to discuss. </a:t>
            </a:r>
            <a:endParaRPr/>
          </a:p>
        </p:txBody>
      </p:sp>
      <p:sp>
        <p:nvSpPr>
          <p:cNvPr id="227" name="Google Shape;227;p18"/>
          <p:cNvSpPr txBox="1"/>
          <p:nvPr/>
        </p:nvSpPr>
        <p:spPr>
          <a:xfrm>
            <a:off x="3504212" y="2535348"/>
            <a:ext cx="1743719" cy="120757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31416D"/>
                </a:solidFill>
                <a:latin typeface="Arial"/>
                <a:ea typeface="Arial"/>
                <a:cs typeface="Arial"/>
                <a:sym typeface="Arial"/>
              </a:rPr>
              <a:t>02</a:t>
            </a:r>
            <a:endParaRPr/>
          </a:p>
        </p:txBody>
      </p:sp>
      <p:cxnSp>
        <p:nvCxnSpPr>
          <p:cNvPr id="228" name="Google Shape;228;p18"/>
          <p:cNvCxnSpPr/>
          <p:nvPr/>
        </p:nvCxnSpPr>
        <p:spPr>
          <a:xfrm>
            <a:off x="3494484" y="3922673"/>
            <a:ext cx="1753447" cy="9524"/>
          </a:xfrm>
          <a:prstGeom prst="straightConnector1">
            <a:avLst/>
          </a:prstGeom>
          <a:noFill/>
          <a:ln cap="flat" cmpd="sng" w="38100">
            <a:solidFill>
              <a:srgbClr val="FFF7EF"/>
            </a:solidFill>
            <a:prstDash val="solid"/>
            <a:round/>
            <a:headEnd len="lg" w="lg" type="oval"/>
            <a:tailEnd len="lg" w="lg" type="oval"/>
          </a:ln>
        </p:spPr>
      </p:cxnSp>
      <p:pic>
        <p:nvPicPr>
          <p:cNvPr id="229" name="Google Shape;229;p18"/>
          <p:cNvPicPr preferRelativeResize="0"/>
          <p:nvPr/>
        </p:nvPicPr>
        <p:blipFill>
          <a:blip r:embed="rId5">
            <a:alphaModFix/>
          </a:blip>
          <a:stretch>
            <a:fillRect/>
          </a:stretch>
        </p:blipFill>
        <p:spPr>
          <a:xfrm>
            <a:off x="8744557" y="1871948"/>
            <a:ext cx="8452745" cy="5472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ligion Lesson Present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