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Poppins"/>
      <p:bold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Poppins-boldItalic.fntdata"/><Relationship Id="rId12" Type="http://schemas.openxmlformats.org/officeDocument/2006/relationships/slide" Target="slides/slide7.xml"/><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45.png"/><Relationship Id="rId6" Type="http://schemas.openxmlformats.org/officeDocument/2006/relationships/image" Target="../media/image3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43.png"/><Relationship Id="rId4" Type="http://schemas.openxmlformats.org/officeDocument/2006/relationships/image" Target="../media/image6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3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png"/><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8.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3.png"/><Relationship Id="rId4" Type="http://schemas.openxmlformats.org/officeDocument/2006/relationships/image" Target="../media/image29.png"/><Relationship Id="rId10" Type="http://schemas.openxmlformats.org/officeDocument/2006/relationships/image" Target="../media/image37.png"/><Relationship Id="rId9"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39.png"/><Relationship Id="rId8"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bg>
      <p:bgPr>
        <a:solidFill>
          <a:srgbClr val="256EFF"/>
        </a:solidFill>
      </p:bgPr>
    </p:bg>
    <p:spTree>
      <p:nvGrpSpPr>
        <p:cNvPr id="115" name="Shape 115"/>
        <p:cNvGrpSpPr/>
        <p:nvPr/>
      </p:nvGrpSpPr>
      <p:grpSpPr>
        <a:xfrm>
          <a:off x="0" y="0"/>
          <a:ext cx="0" cy="0"/>
          <a:chOff x="0" y="0"/>
          <a:chExt cx="0" cy="0"/>
        </a:xfrm>
      </p:grpSpPr>
      <p:sp>
        <p:nvSpPr>
          <p:cNvPr id="116" name="Google Shape;116;p11"/>
          <p:cNvSpPr/>
          <p:nvPr/>
        </p:nvSpPr>
        <p:spPr>
          <a:xfrm>
            <a:off x="485091" y="867253"/>
            <a:ext cx="9312191" cy="8391047"/>
          </a:xfrm>
          <a:custGeom>
            <a:rect b="b" l="l" r="r" t="t"/>
            <a:pathLst>
              <a:path extrusionOk="0" h="8391047" w="9312191">
                <a:moveTo>
                  <a:pt x="0" y="0"/>
                </a:moveTo>
                <a:lnTo>
                  <a:pt x="9312192" y="0"/>
                </a:lnTo>
                <a:lnTo>
                  <a:pt x="9312192" y="8391047"/>
                </a:lnTo>
                <a:lnTo>
                  <a:pt x="0" y="8391047"/>
                </a:lnTo>
                <a:lnTo>
                  <a:pt x="0" y="0"/>
                </a:lnTo>
                <a:close/>
              </a:path>
            </a:pathLst>
          </a:custGeom>
          <a:blipFill rotWithShape="1">
            <a:blip r:embed="rId2">
              <a:alphaModFix/>
            </a:blip>
            <a:stretch>
              <a:fillRect b="0" l="0" r="0" t="0"/>
            </a:stretch>
          </a:blipFill>
          <a:ln>
            <a:noFill/>
          </a:ln>
        </p:spPr>
      </p:sp>
      <p:grpSp>
        <p:nvGrpSpPr>
          <p:cNvPr id="117" name="Google Shape;117;p11"/>
          <p:cNvGrpSpPr/>
          <p:nvPr/>
        </p:nvGrpSpPr>
        <p:grpSpPr>
          <a:xfrm>
            <a:off x="10403858" y="884038"/>
            <a:ext cx="7114783" cy="6877025"/>
            <a:chOff x="0" y="-38100"/>
            <a:chExt cx="1873840" cy="1811221"/>
          </a:xfrm>
        </p:grpSpPr>
        <p:sp>
          <p:nvSpPr>
            <p:cNvPr id="118" name="Google Shape;118;p11"/>
            <p:cNvSpPr/>
            <p:nvPr/>
          </p:nvSpPr>
          <p:spPr>
            <a:xfrm>
              <a:off x="0" y="0"/>
              <a:ext cx="1873840" cy="1773121"/>
            </a:xfrm>
            <a:custGeom>
              <a:rect b="b" l="l" r="r" t="t"/>
              <a:pathLst>
                <a:path extrusionOk="0" h="1773121" w="1873840">
                  <a:moveTo>
                    <a:pt x="55496" y="0"/>
                  </a:moveTo>
                  <a:lnTo>
                    <a:pt x="1818345" y="0"/>
                  </a:lnTo>
                  <a:cubicBezTo>
                    <a:pt x="1833063" y="0"/>
                    <a:pt x="1847179" y="5847"/>
                    <a:pt x="1857586" y="16254"/>
                  </a:cubicBezTo>
                  <a:cubicBezTo>
                    <a:pt x="1867994" y="26662"/>
                    <a:pt x="1873840" y="40777"/>
                    <a:pt x="1873840" y="55496"/>
                  </a:cubicBezTo>
                  <a:lnTo>
                    <a:pt x="1873840" y="1717625"/>
                  </a:lnTo>
                  <a:cubicBezTo>
                    <a:pt x="1873840" y="1732344"/>
                    <a:pt x="1867994" y="1746459"/>
                    <a:pt x="1857586" y="1756867"/>
                  </a:cubicBezTo>
                  <a:cubicBezTo>
                    <a:pt x="1847179" y="1767274"/>
                    <a:pt x="1833063" y="1773121"/>
                    <a:pt x="1818345" y="1773121"/>
                  </a:cubicBezTo>
                  <a:lnTo>
                    <a:pt x="55496" y="1773121"/>
                  </a:lnTo>
                  <a:cubicBezTo>
                    <a:pt x="40777" y="1773121"/>
                    <a:pt x="26662" y="1767274"/>
                    <a:pt x="16254" y="1756867"/>
                  </a:cubicBezTo>
                  <a:cubicBezTo>
                    <a:pt x="5847" y="1746459"/>
                    <a:pt x="0" y="1732344"/>
                    <a:pt x="0" y="1717625"/>
                  </a:cubicBezTo>
                  <a:lnTo>
                    <a:pt x="0" y="55496"/>
                  </a:lnTo>
                  <a:cubicBezTo>
                    <a:pt x="0" y="40777"/>
                    <a:pt x="5847" y="26662"/>
                    <a:pt x="16254" y="16254"/>
                  </a:cubicBezTo>
                  <a:cubicBezTo>
                    <a:pt x="26662" y="5847"/>
                    <a:pt x="40777" y="0"/>
                    <a:pt x="5549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txBox="1"/>
            <p:nvPr/>
          </p:nvSpPr>
          <p:spPr>
            <a:xfrm>
              <a:off x="0" y="-38100"/>
              <a:ext cx="1873800" cy="1811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1"/>
          <p:cNvGrpSpPr/>
          <p:nvPr/>
        </p:nvGrpSpPr>
        <p:grpSpPr>
          <a:xfrm>
            <a:off x="10403858" y="7879231"/>
            <a:ext cx="7114783" cy="1379414"/>
            <a:chOff x="0" y="-38100"/>
            <a:chExt cx="1873840" cy="363300"/>
          </a:xfrm>
        </p:grpSpPr>
        <p:sp>
          <p:nvSpPr>
            <p:cNvPr id="121" name="Google Shape;121;p11"/>
            <p:cNvSpPr/>
            <p:nvPr/>
          </p:nvSpPr>
          <p:spPr>
            <a:xfrm>
              <a:off x="0" y="0"/>
              <a:ext cx="1873840" cy="325111"/>
            </a:xfrm>
            <a:custGeom>
              <a:rect b="b" l="l" r="r" t="t"/>
              <a:pathLst>
                <a:path extrusionOk="0" h="325111" w="1873840">
                  <a:moveTo>
                    <a:pt x="38085" y="0"/>
                  </a:moveTo>
                  <a:lnTo>
                    <a:pt x="1835755" y="0"/>
                  </a:lnTo>
                  <a:cubicBezTo>
                    <a:pt x="1856789" y="0"/>
                    <a:pt x="1873840" y="17051"/>
                    <a:pt x="1873840" y="38085"/>
                  </a:cubicBezTo>
                  <a:lnTo>
                    <a:pt x="1873840" y="287026"/>
                  </a:lnTo>
                  <a:cubicBezTo>
                    <a:pt x="1873840" y="297127"/>
                    <a:pt x="1869828" y="306814"/>
                    <a:pt x="1862686" y="313956"/>
                  </a:cubicBezTo>
                  <a:cubicBezTo>
                    <a:pt x="1855543" y="321099"/>
                    <a:pt x="1845856" y="325111"/>
                    <a:pt x="1835755" y="325111"/>
                  </a:cubicBezTo>
                  <a:lnTo>
                    <a:pt x="38085" y="325111"/>
                  </a:lnTo>
                  <a:cubicBezTo>
                    <a:pt x="17051" y="325111"/>
                    <a:pt x="0" y="308060"/>
                    <a:pt x="0" y="287026"/>
                  </a:cubicBezTo>
                  <a:lnTo>
                    <a:pt x="0" y="38085"/>
                  </a:lnTo>
                  <a:cubicBezTo>
                    <a:pt x="0" y="17051"/>
                    <a:pt x="17051" y="0"/>
                    <a:pt x="38085"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txBox="1"/>
            <p:nvPr/>
          </p:nvSpPr>
          <p:spPr>
            <a:xfrm>
              <a:off x="0" y="-38100"/>
              <a:ext cx="1873800" cy="363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1">
  <p:cSld name="OBJECT_1_1_1">
    <p:bg>
      <p:bgPr>
        <a:solidFill>
          <a:srgbClr val="FF61C8"/>
        </a:solidFill>
      </p:bgPr>
    </p:bg>
    <p:spTree>
      <p:nvGrpSpPr>
        <p:cNvPr id="123" name="Shape 123"/>
        <p:cNvGrpSpPr/>
        <p:nvPr/>
      </p:nvGrpSpPr>
      <p:grpSpPr>
        <a:xfrm>
          <a:off x="0" y="0"/>
          <a:ext cx="0" cy="0"/>
          <a:chOff x="0" y="0"/>
          <a:chExt cx="0" cy="0"/>
        </a:xfrm>
      </p:grpSpPr>
      <p:grpSp>
        <p:nvGrpSpPr>
          <p:cNvPr id="124" name="Google Shape;124;p12"/>
          <p:cNvGrpSpPr/>
          <p:nvPr/>
        </p:nvGrpSpPr>
        <p:grpSpPr>
          <a:xfrm>
            <a:off x="813288" y="2870097"/>
            <a:ext cx="16661534" cy="8160297"/>
            <a:chOff x="0" y="-38100"/>
            <a:chExt cx="4388194" cy="2149200"/>
          </a:xfrm>
        </p:grpSpPr>
        <p:sp>
          <p:nvSpPr>
            <p:cNvPr id="125" name="Google Shape;125;p12"/>
            <p:cNvSpPr/>
            <p:nvPr/>
          </p:nvSpPr>
          <p:spPr>
            <a:xfrm>
              <a:off x="0" y="0"/>
              <a:ext cx="4388194" cy="2110997"/>
            </a:xfrm>
            <a:custGeom>
              <a:rect b="b" l="l" r="r" t="t"/>
              <a:pathLst>
                <a:path extrusionOk="0" h="2110997" w="4388194">
                  <a:moveTo>
                    <a:pt x="23698" y="0"/>
                  </a:moveTo>
                  <a:lnTo>
                    <a:pt x="4364496" y="0"/>
                  </a:lnTo>
                  <a:cubicBezTo>
                    <a:pt x="4377584" y="0"/>
                    <a:pt x="4388194" y="10610"/>
                    <a:pt x="4388194" y="23698"/>
                  </a:cubicBezTo>
                  <a:lnTo>
                    <a:pt x="4388194" y="2087299"/>
                  </a:lnTo>
                  <a:cubicBezTo>
                    <a:pt x="4388194" y="2100387"/>
                    <a:pt x="4377584" y="2110997"/>
                    <a:pt x="4364496" y="2110997"/>
                  </a:cubicBezTo>
                  <a:lnTo>
                    <a:pt x="23698" y="2110997"/>
                  </a:lnTo>
                  <a:cubicBezTo>
                    <a:pt x="10610" y="2110997"/>
                    <a:pt x="0" y="2100387"/>
                    <a:pt x="0" y="2087299"/>
                  </a:cubicBezTo>
                  <a:lnTo>
                    <a:pt x="0" y="23698"/>
                  </a:lnTo>
                  <a:cubicBezTo>
                    <a:pt x="0" y="10610"/>
                    <a:pt x="10610" y="0"/>
                    <a:pt x="2369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txBox="1"/>
            <p:nvPr/>
          </p:nvSpPr>
          <p:spPr>
            <a:xfrm>
              <a:off x="0" y="-38100"/>
              <a:ext cx="4388100" cy="214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2"/>
          <p:cNvGrpSpPr/>
          <p:nvPr/>
        </p:nvGrpSpPr>
        <p:grpSpPr>
          <a:xfrm rot="-411318">
            <a:off x="3942911" y="1066919"/>
            <a:ext cx="10384867" cy="2401124"/>
            <a:chOff x="0" y="-38100"/>
            <a:chExt cx="2735131" cy="632400"/>
          </a:xfrm>
        </p:grpSpPr>
        <p:sp>
          <p:nvSpPr>
            <p:cNvPr id="128" name="Google Shape;128;p12"/>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txBox="1"/>
            <p:nvPr/>
          </p:nvSpPr>
          <p:spPr>
            <a:xfrm>
              <a:off x="0" y="-38100"/>
              <a:ext cx="27351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2"/>
          <p:cNvSpPr/>
          <p:nvPr/>
        </p:nvSpPr>
        <p:spPr>
          <a:xfrm>
            <a:off x="12827760" y="4488754"/>
            <a:ext cx="2994239" cy="2482496"/>
          </a:xfrm>
          <a:custGeom>
            <a:rect b="b" l="l" r="r" t="t"/>
            <a:pathLst>
              <a:path extrusionOk="0" h="2482496" w="2994239">
                <a:moveTo>
                  <a:pt x="0" y="0"/>
                </a:moveTo>
                <a:lnTo>
                  <a:pt x="2994239" y="0"/>
                </a:lnTo>
                <a:lnTo>
                  <a:pt x="2994239" y="2482496"/>
                </a:lnTo>
                <a:lnTo>
                  <a:pt x="0" y="2482496"/>
                </a:lnTo>
                <a:lnTo>
                  <a:pt x="0" y="0"/>
                </a:lnTo>
                <a:close/>
              </a:path>
            </a:pathLst>
          </a:custGeom>
          <a:blipFill rotWithShape="1">
            <a:blip r:embed="rId2">
              <a:alphaModFix/>
            </a:blip>
            <a:stretch>
              <a:fillRect b="0" l="0" r="0" t="0"/>
            </a:stretch>
          </a:blipFill>
          <a:ln>
            <a:noFill/>
          </a:ln>
        </p:spPr>
      </p:sp>
      <p:sp>
        <p:nvSpPr>
          <p:cNvPr id="131" name="Google Shape;131;p12"/>
          <p:cNvSpPr/>
          <p:nvPr/>
        </p:nvSpPr>
        <p:spPr>
          <a:xfrm>
            <a:off x="8070705" y="4480480"/>
            <a:ext cx="2146590" cy="2490769"/>
          </a:xfrm>
          <a:custGeom>
            <a:rect b="b" l="l" r="r" t="t"/>
            <a:pathLst>
              <a:path extrusionOk="0" h="2490769" w="2146590">
                <a:moveTo>
                  <a:pt x="0" y="0"/>
                </a:moveTo>
                <a:lnTo>
                  <a:pt x="2146590" y="0"/>
                </a:lnTo>
                <a:lnTo>
                  <a:pt x="2146590" y="2490770"/>
                </a:lnTo>
                <a:lnTo>
                  <a:pt x="0" y="2490770"/>
                </a:lnTo>
                <a:lnTo>
                  <a:pt x="0" y="0"/>
                </a:lnTo>
                <a:close/>
              </a:path>
            </a:pathLst>
          </a:custGeom>
          <a:blipFill rotWithShape="1">
            <a:blip r:embed="rId3">
              <a:alphaModFix/>
            </a:blip>
            <a:stretch>
              <a:fillRect b="0" l="0" r="0" t="0"/>
            </a:stretch>
          </a:blipFill>
          <a:ln>
            <a:noFill/>
          </a:ln>
        </p:spPr>
      </p:sp>
      <p:sp>
        <p:nvSpPr>
          <p:cNvPr id="132" name="Google Shape;132;p12"/>
          <p:cNvSpPr/>
          <p:nvPr/>
        </p:nvSpPr>
        <p:spPr>
          <a:xfrm>
            <a:off x="2495761" y="4377271"/>
            <a:ext cx="2813981" cy="2593979"/>
          </a:xfrm>
          <a:custGeom>
            <a:rect b="b" l="l" r="r" t="t"/>
            <a:pathLst>
              <a:path extrusionOk="0" h="2593979" w="2813981">
                <a:moveTo>
                  <a:pt x="0" y="0"/>
                </a:moveTo>
                <a:lnTo>
                  <a:pt x="2813981" y="0"/>
                </a:lnTo>
                <a:lnTo>
                  <a:pt x="2813981" y="2593979"/>
                </a:lnTo>
                <a:lnTo>
                  <a:pt x="0" y="2593979"/>
                </a:lnTo>
                <a:lnTo>
                  <a:pt x="0" y="0"/>
                </a:lnTo>
                <a:close/>
              </a:path>
            </a:pathLst>
          </a:custGeom>
          <a:blipFill rotWithShape="1">
            <a:blip r:embed="rId4">
              <a:alphaModFix/>
            </a:blip>
            <a:stretch>
              <a:fillRect b="0" l="0" r="0" t="0"/>
            </a:stretch>
          </a:blipFill>
          <a:ln>
            <a:noFill/>
          </a:ln>
        </p:spPr>
      </p:sp>
      <p:pic>
        <p:nvPicPr>
          <p:cNvPr id="133" name="Google Shape;133;p12"/>
          <p:cNvPicPr preferRelativeResize="0"/>
          <p:nvPr/>
        </p:nvPicPr>
        <p:blipFill>
          <a:blip r:embed="rId5">
            <a:alphaModFix/>
          </a:blip>
          <a:stretch>
            <a:fillRect/>
          </a:stretch>
        </p:blipFill>
        <p:spPr>
          <a:xfrm>
            <a:off x="-372675" y="-605487"/>
            <a:ext cx="3740800" cy="3084112"/>
          </a:xfrm>
          <a:prstGeom prst="rect">
            <a:avLst/>
          </a:prstGeom>
          <a:noFill/>
          <a:ln>
            <a:noFill/>
          </a:ln>
        </p:spPr>
      </p:pic>
      <p:pic>
        <p:nvPicPr>
          <p:cNvPr id="134" name="Google Shape;134;p12"/>
          <p:cNvPicPr preferRelativeResize="0"/>
          <p:nvPr/>
        </p:nvPicPr>
        <p:blipFill>
          <a:blip r:embed="rId6">
            <a:alphaModFix/>
          </a:blip>
          <a:stretch>
            <a:fillRect/>
          </a:stretch>
        </p:blipFill>
        <p:spPr>
          <a:xfrm>
            <a:off x="14902500" y="323117"/>
            <a:ext cx="2572200" cy="24708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1">
  <p:cSld name="TITLE_1_2_1">
    <p:bg>
      <p:bgPr>
        <a:solidFill>
          <a:srgbClr val="256EFF"/>
        </a:solidFill>
      </p:bgPr>
    </p:bg>
    <p:spTree>
      <p:nvGrpSpPr>
        <p:cNvPr id="135" name="Shape 135"/>
        <p:cNvGrpSpPr/>
        <p:nvPr/>
      </p:nvGrpSpPr>
      <p:grpSpPr>
        <a:xfrm>
          <a:off x="0" y="0"/>
          <a:ext cx="0" cy="0"/>
          <a:chOff x="0" y="0"/>
          <a:chExt cx="0" cy="0"/>
        </a:xfrm>
      </p:grpSpPr>
      <p:grpSp>
        <p:nvGrpSpPr>
          <p:cNvPr id="136" name="Google Shape;136;p13"/>
          <p:cNvGrpSpPr/>
          <p:nvPr/>
        </p:nvGrpSpPr>
        <p:grpSpPr>
          <a:xfrm>
            <a:off x="7010749" y="2588829"/>
            <a:ext cx="10248619" cy="8421361"/>
            <a:chOff x="0" y="-38100"/>
            <a:chExt cx="2699207" cy="2217957"/>
          </a:xfrm>
        </p:grpSpPr>
        <p:sp>
          <p:nvSpPr>
            <p:cNvPr id="137" name="Google Shape;137;p13"/>
            <p:cNvSpPr/>
            <p:nvPr/>
          </p:nvSpPr>
          <p:spPr>
            <a:xfrm>
              <a:off x="0" y="0"/>
              <a:ext cx="2699207" cy="2179857"/>
            </a:xfrm>
            <a:custGeom>
              <a:rect b="b" l="l" r="r" t="t"/>
              <a:pathLst>
                <a:path extrusionOk="0" h="2179857" w="2699207">
                  <a:moveTo>
                    <a:pt x="38526" y="0"/>
                  </a:moveTo>
                  <a:lnTo>
                    <a:pt x="2660681" y="0"/>
                  </a:lnTo>
                  <a:cubicBezTo>
                    <a:pt x="2681958" y="0"/>
                    <a:pt x="2699207" y="17249"/>
                    <a:pt x="2699207" y="38526"/>
                  </a:cubicBezTo>
                  <a:lnTo>
                    <a:pt x="2699207" y="2141331"/>
                  </a:lnTo>
                  <a:cubicBezTo>
                    <a:pt x="2699207" y="2151549"/>
                    <a:pt x="2695148" y="2161348"/>
                    <a:pt x="2687923" y="2168573"/>
                  </a:cubicBezTo>
                  <a:cubicBezTo>
                    <a:pt x="2680698" y="2175798"/>
                    <a:pt x="2670899" y="2179857"/>
                    <a:pt x="2660681" y="2179857"/>
                  </a:cubicBezTo>
                  <a:lnTo>
                    <a:pt x="38526" y="2179857"/>
                  </a:lnTo>
                  <a:cubicBezTo>
                    <a:pt x="28308" y="2179857"/>
                    <a:pt x="18509" y="2175798"/>
                    <a:pt x="11284" y="2168573"/>
                  </a:cubicBezTo>
                  <a:cubicBezTo>
                    <a:pt x="4059" y="2161348"/>
                    <a:pt x="0" y="2151549"/>
                    <a:pt x="0" y="2141331"/>
                  </a:cubicBezTo>
                  <a:lnTo>
                    <a:pt x="0" y="38526"/>
                  </a:lnTo>
                  <a:cubicBezTo>
                    <a:pt x="0" y="28308"/>
                    <a:pt x="4059" y="18509"/>
                    <a:pt x="11284" y="11284"/>
                  </a:cubicBezTo>
                  <a:cubicBezTo>
                    <a:pt x="18509" y="4059"/>
                    <a:pt x="28308" y="0"/>
                    <a:pt x="3852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txBox="1"/>
            <p:nvPr/>
          </p:nvSpPr>
          <p:spPr>
            <a:xfrm>
              <a:off x="0" y="-38100"/>
              <a:ext cx="2699100" cy="2217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 name="Google Shape;139;p13"/>
          <p:cNvGrpSpPr/>
          <p:nvPr/>
        </p:nvGrpSpPr>
        <p:grpSpPr>
          <a:xfrm rot="-411318">
            <a:off x="7928639" y="1025005"/>
            <a:ext cx="8395962" cy="2401124"/>
            <a:chOff x="0" y="-38100"/>
            <a:chExt cx="2211300" cy="632400"/>
          </a:xfrm>
        </p:grpSpPr>
        <p:sp>
          <p:nvSpPr>
            <p:cNvPr id="140" name="Google Shape;140;p13"/>
            <p:cNvSpPr/>
            <p:nvPr/>
          </p:nvSpPr>
          <p:spPr>
            <a:xfrm>
              <a:off x="0" y="0"/>
              <a:ext cx="2211169" cy="594189"/>
            </a:xfrm>
            <a:custGeom>
              <a:rect b="b" l="l" r="r" t="t"/>
              <a:pathLst>
                <a:path extrusionOk="0" h="594189" w="2211169">
                  <a:moveTo>
                    <a:pt x="47030" y="0"/>
                  </a:moveTo>
                  <a:lnTo>
                    <a:pt x="2164140" y="0"/>
                  </a:lnTo>
                  <a:cubicBezTo>
                    <a:pt x="2190114" y="0"/>
                    <a:pt x="2211169" y="21056"/>
                    <a:pt x="2211169" y="47030"/>
                  </a:cubicBezTo>
                  <a:lnTo>
                    <a:pt x="2211169" y="547160"/>
                  </a:lnTo>
                  <a:cubicBezTo>
                    <a:pt x="2211169" y="559633"/>
                    <a:pt x="2206215" y="571595"/>
                    <a:pt x="2197395" y="580415"/>
                  </a:cubicBezTo>
                  <a:cubicBezTo>
                    <a:pt x="2188575" y="589234"/>
                    <a:pt x="2176613" y="594189"/>
                    <a:pt x="2164140" y="594189"/>
                  </a:cubicBezTo>
                  <a:lnTo>
                    <a:pt x="47030" y="594189"/>
                  </a:lnTo>
                  <a:cubicBezTo>
                    <a:pt x="34557" y="594189"/>
                    <a:pt x="22594" y="589234"/>
                    <a:pt x="13775" y="580415"/>
                  </a:cubicBezTo>
                  <a:cubicBezTo>
                    <a:pt x="4955" y="571595"/>
                    <a:pt x="0" y="559633"/>
                    <a:pt x="0" y="547160"/>
                  </a:cubicBezTo>
                  <a:lnTo>
                    <a:pt x="0" y="47030"/>
                  </a:lnTo>
                  <a:cubicBezTo>
                    <a:pt x="0" y="34557"/>
                    <a:pt x="4955" y="22594"/>
                    <a:pt x="13775" y="13775"/>
                  </a:cubicBezTo>
                  <a:cubicBezTo>
                    <a:pt x="22594" y="4955"/>
                    <a:pt x="34557" y="0"/>
                    <a:pt x="4703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txBox="1"/>
            <p:nvPr/>
          </p:nvSpPr>
          <p:spPr>
            <a:xfrm>
              <a:off x="0" y="-38100"/>
              <a:ext cx="22113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3"/>
          <p:cNvSpPr/>
          <p:nvPr/>
        </p:nvSpPr>
        <p:spPr>
          <a:xfrm>
            <a:off x="4368156" y="653078"/>
            <a:ext cx="2642593" cy="2878071"/>
          </a:xfrm>
          <a:custGeom>
            <a:rect b="b" l="l" r="r" t="t"/>
            <a:pathLst>
              <a:path extrusionOk="0" h="2878071" w="2642593">
                <a:moveTo>
                  <a:pt x="0" y="0"/>
                </a:moveTo>
                <a:lnTo>
                  <a:pt x="2642593" y="0"/>
                </a:lnTo>
                <a:lnTo>
                  <a:pt x="2642593" y="2878071"/>
                </a:lnTo>
                <a:lnTo>
                  <a:pt x="0" y="2878071"/>
                </a:lnTo>
                <a:lnTo>
                  <a:pt x="0" y="0"/>
                </a:lnTo>
                <a:close/>
              </a:path>
            </a:pathLst>
          </a:custGeom>
          <a:blipFill rotWithShape="1">
            <a:blip r:embed="rId2">
              <a:alphaModFix/>
            </a:blip>
            <a:stretch>
              <a:fillRect b="0" l="0" r="0" t="0"/>
            </a:stretch>
          </a:blipFill>
          <a:ln>
            <a:noFill/>
          </a:ln>
        </p:spPr>
      </p:sp>
      <p:sp>
        <p:nvSpPr>
          <p:cNvPr id="143" name="Google Shape;143;p13"/>
          <p:cNvSpPr/>
          <p:nvPr/>
        </p:nvSpPr>
        <p:spPr>
          <a:xfrm rot="-719078">
            <a:off x="683484" y="1029684"/>
            <a:ext cx="2862911" cy="2378819"/>
          </a:xfrm>
          <a:custGeom>
            <a:rect b="b" l="l" r="r" t="t"/>
            <a:pathLst>
              <a:path extrusionOk="0" h="2380531" w="2864971">
                <a:moveTo>
                  <a:pt x="0" y="0"/>
                </a:moveTo>
                <a:lnTo>
                  <a:pt x="2864972" y="0"/>
                </a:lnTo>
                <a:lnTo>
                  <a:pt x="2864972" y="2380531"/>
                </a:lnTo>
                <a:lnTo>
                  <a:pt x="0" y="2380531"/>
                </a:lnTo>
                <a:lnTo>
                  <a:pt x="0" y="0"/>
                </a:lnTo>
                <a:close/>
              </a:path>
            </a:pathLst>
          </a:custGeom>
          <a:blipFill rotWithShape="1">
            <a:blip r:embed="rId3">
              <a:alphaModFix/>
            </a:blip>
            <a:stretch>
              <a:fillRect b="0" l="0" r="0" t="0"/>
            </a:stretch>
          </a:blipFill>
          <a:ln>
            <a:noFill/>
          </a:ln>
        </p:spPr>
      </p:sp>
      <p:pic>
        <p:nvPicPr>
          <p:cNvPr id="144" name="Google Shape;144;p13"/>
          <p:cNvPicPr preferRelativeResize="0"/>
          <p:nvPr/>
        </p:nvPicPr>
        <p:blipFill>
          <a:blip r:embed="rId4">
            <a:alphaModFix/>
          </a:blip>
          <a:stretch>
            <a:fillRect/>
          </a:stretch>
        </p:blipFill>
        <p:spPr>
          <a:xfrm>
            <a:off x="-672075" y="2933525"/>
            <a:ext cx="9269650" cy="9021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p:cSld name="OBJECT_1_2_1">
    <p:bg>
      <p:bgPr>
        <a:solidFill>
          <a:srgbClr val="FF61C8"/>
        </a:solidFill>
      </p:bgPr>
    </p:bg>
    <p:spTree>
      <p:nvGrpSpPr>
        <p:cNvPr id="145" name="Shape 145"/>
        <p:cNvGrpSpPr/>
        <p:nvPr/>
      </p:nvGrpSpPr>
      <p:grpSpPr>
        <a:xfrm>
          <a:off x="0" y="0"/>
          <a:ext cx="0" cy="0"/>
          <a:chOff x="0" y="0"/>
          <a:chExt cx="0" cy="0"/>
        </a:xfrm>
      </p:grpSpPr>
      <p:grpSp>
        <p:nvGrpSpPr>
          <p:cNvPr id="146" name="Google Shape;146;p14"/>
          <p:cNvGrpSpPr/>
          <p:nvPr/>
        </p:nvGrpSpPr>
        <p:grpSpPr>
          <a:xfrm>
            <a:off x="1028700" y="3482111"/>
            <a:ext cx="3854263" cy="5428073"/>
            <a:chOff x="0" y="-38100"/>
            <a:chExt cx="1325400" cy="1866600"/>
          </a:xfrm>
        </p:grpSpPr>
        <p:sp>
          <p:nvSpPr>
            <p:cNvPr id="147" name="Google Shape;147;p14"/>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txBox="1"/>
            <p:nvPr/>
          </p:nvSpPr>
          <p:spPr>
            <a:xfrm>
              <a:off x="0" y="-38100"/>
              <a:ext cx="1325400" cy="186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4"/>
          <p:cNvGrpSpPr/>
          <p:nvPr/>
        </p:nvGrpSpPr>
        <p:grpSpPr>
          <a:xfrm>
            <a:off x="5154525" y="3482111"/>
            <a:ext cx="3854263" cy="5428073"/>
            <a:chOff x="0" y="-38100"/>
            <a:chExt cx="1325400" cy="1866600"/>
          </a:xfrm>
        </p:grpSpPr>
        <p:sp>
          <p:nvSpPr>
            <p:cNvPr id="150" name="Google Shape;150;p14"/>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txBox="1"/>
            <p:nvPr/>
          </p:nvSpPr>
          <p:spPr>
            <a:xfrm>
              <a:off x="0" y="-38100"/>
              <a:ext cx="1325400" cy="186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4"/>
          <p:cNvGrpSpPr/>
          <p:nvPr/>
        </p:nvGrpSpPr>
        <p:grpSpPr>
          <a:xfrm>
            <a:off x="9278488" y="3482111"/>
            <a:ext cx="3854263" cy="5428073"/>
            <a:chOff x="0" y="-38100"/>
            <a:chExt cx="1325400" cy="1866600"/>
          </a:xfrm>
        </p:grpSpPr>
        <p:sp>
          <p:nvSpPr>
            <p:cNvPr id="153" name="Google Shape;153;p14"/>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txBox="1"/>
            <p:nvPr/>
          </p:nvSpPr>
          <p:spPr>
            <a:xfrm>
              <a:off x="0" y="-38100"/>
              <a:ext cx="1325400" cy="186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14"/>
          <p:cNvGrpSpPr/>
          <p:nvPr/>
        </p:nvGrpSpPr>
        <p:grpSpPr>
          <a:xfrm>
            <a:off x="13405253" y="3482111"/>
            <a:ext cx="3854263" cy="5428073"/>
            <a:chOff x="0" y="-38100"/>
            <a:chExt cx="1325400" cy="1866600"/>
          </a:xfrm>
        </p:grpSpPr>
        <p:sp>
          <p:nvSpPr>
            <p:cNvPr id="156" name="Google Shape;156;p14"/>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txBox="1"/>
            <p:nvPr/>
          </p:nvSpPr>
          <p:spPr>
            <a:xfrm>
              <a:off x="0" y="-38100"/>
              <a:ext cx="1325400" cy="186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8" name="Google Shape;158;p14"/>
          <p:cNvGrpSpPr/>
          <p:nvPr/>
        </p:nvGrpSpPr>
        <p:grpSpPr>
          <a:xfrm rot="-411318">
            <a:off x="3942911" y="1066919"/>
            <a:ext cx="10384867" cy="2401124"/>
            <a:chOff x="0" y="-38100"/>
            <a:chExt cx="2735131" cy="632400"/>
          </a:xfrm>
        </p:grpSpPr>
        <p:sp>
          <p:nvSpPr>
            <p:cNvPr id="159" name="Google Shape;159;p14"/>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txBox="1"/>
            <p:nvPr/>
          </p:nvSpPr>
          <p:spPr>
            <a:xfrm>
              <a:off x="0" y="-38100"/>
              <a:ext cx="27351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4"/>
          <p:cNvSpPr/>
          <p:nvPr/>
        </p:nvSpPr>
        <p:spPr>
          <a:xfrm>
            <a:off x="615422" y="599223"/>
            <a:ext cx="2908571" cy="2658020"/>
          </a:xfrm>
          <a:custGeom>
            <a:rect b="b" l="l" r="r" t="t"/>
            <a:pathLst>
              <a:path extrusionOk="0" h="2658020" w="2908571">
                <a:moveTo>
                  <a:pt x="0" y="0"/>
                </a:moveTo>
                <a:lnTo>
                  <a:pt x="2908572" y="0"/>
                </a:lnTo>
                <a:lnTo>
                  <a:pt x="2908572" y="2658020"/>
                </a:lnTo>
                <a:lnTo>
                  <a:pt x="0" y="2658020"/>
                </a:lnTo>
                <a:lnTo>
                  <a:pt x="0" y="0"/>
                </a:lnTo>
                <a:close/>
              </a:path>
            </a:pathLst>
          </a:custGeom>
          <a:blipFill rotWithShape="1">
            <a:blip r:embed="rId2">
              <a:alphaModFix/>
            </a:blip>
            <a:stretch>
              <a:fillRect b="0" l="0" r="0" t="0"/>
            </a:stretch>
          </a:blipFill>
          <a:ln>
            <a:noFill/>
          </a:ln>
        </p:spPr>
      </p:sp>
      <p:sp>
        <p:nvSpPr>
          <p:cNvPr id="162" name="Google Shape;162;p14"/>
          <p:cNvSpPr/>
          <p:nvPr/>
        </p:nvSpPr>
        <p:spPr>
          <a:xfrm>
            <a:off x="14767377" y="418774"/>
            <a:ext cx="2491923" cy="2838469"/>
          </a:xfrm>
          <a:custGeom>
            <a:rect b="b" l="l" r="r" t="t"/>
            <a:pathLst>
              <a:path extrusionOk="0" h="2838469" w="2491923">
                <a:moveTo>
                  <a:pt x="0" y="0"/>
                </a:moveTo>
                <a:lnTo>
                  <a:pt x="2491923" y="0"/>
                </a:lnTo>
                <a:lnTo>
                  <a:pt x="2491923" y="2838469"/>
                </a:lnTo>
                <a:lnTo>
                  <a:pt x="0" y="2838469"/>
                </a:lnTo>
                <a:lnTo>
                  <a:pt x="0" y="0"/>
                </a:lnTo>
                <a:close/>
              </a:path>
            </a:pathLst>
          </a:custGeom>
          <a:blipFill rotWithShape="1">
            <a:blip r:embed="rId3">
              <a:alphaModFix/>
            </a:blip>
            <a:stretch>
              <a:fillRect b="0" l="0" r="0" t="0"/>
            </a:stretch>
          </a:blipFill>
          <a:ln>
            <a:noFill/>
          </a:ln>
        </p:spPr>
      </p:sp>
      <p:sp>
        <p:nvSpPr>
          <p:cNvPr id="163" name="Google Shape;163;p14"/>
          <p:cNvSpPr/>
          <p:nvPr>
            <p:ph idx="2" type="pic"/>
          </p:nvPr>
        </p:nvSpPr>
        <p:spPr>
          <a:xfrm>
            <a:off x="1436625" y="4322988"/>
            <a:ext cx="2908500" cy="2908500"/>
          </a:xfrm>
          <a:prstGeom prst="ellipse">
            <a:avLst/>
          </a:prstGeom>
          <a:noFill/>
          <a:ln>
            <a:noFill/>
          </a:ln>
        </p:spPr>
      </p:sp>
      <p:sp>
        <p:nvSpPr>
          <p:cNvPr id="164" name="Google Shape;164;p14"/>
          <p:cNvSpPr/>
          <p:nvPr>
            <p:ph idx="3" type="pic"/>
          </p:nvPr>
        </p:nvSpPr>
        <p:spPr>
          <a:xfrm>
            <a:off x="5626475" y="4322975"/>
            <a:ext cx="2908500" cy="2908500"/>
          </a:xfrm>
          <a:prstGeom prst="ellipse">
            <a:avLst/>
          </a:prstGeom>
          <a:noFill/>
          <a:ln>
            <a:noFill/>
          </a:ln>
        </p:spPr>
      </p:sp>
      <p:sp>
        <p:nvSpPr>
          <p:cNvPr id="165" name="Google Shape;165;p14"/>
          <p:cNvSpPr/>
          <p:nvPr>
            <p:ph idx="4" type="pic"/>
          </p:nvPr>
        </p:nvSpPr>
        <p:spPr>
          <a:xfrm>
            <a:off x="9691038" y="4323000"/>
            <a:ext cx="2908500" cy="2908500"/>
          </a:xfrm>
          <a:prstGeom prst="ellipse">
            <a:avLst/>
          </a:prstGeom>
          <a:noFill/>
          <a:ln>
            <a:noFill/>
          </a:ln>
        </p:spPr>
      </p:sp>
      <p:sp>
        <p:nvSpPr>
          <p:cNvPr id="166" name="Google Shape;166;p14"/>
          <p:cNvSpPr/>
          <p:nvPr>
            <p:ph idx="5" type="pic"/>
          </p:nvPr>
        </p:nvSpPr>
        <p:spPr>
          <a:xfrm>
            <a:off x="13876275" y="4322988"/>
            <a:ext cx="2908500" cy="29085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1 1">
  <p:cSld name="TITLE_1_2_1_1">
    <p:bg>
      <p:bgPr>
        <a:solidFill>
          <a:srgbClr val="256EFF"/>
        </a:solidFill>
      </p:bgPr>
    </p:bg>
    <p:spTree>
      <p:nvGrpSpPr>
        <p:cNvPr id="167" name="Shape 167"/>
        <p:cNvGrpSpPr/>
        <p:nvPr/>
      </p:nvGrpSpPr>
      <p:grpSpPr>
        <a:xfrm>
          <a:off x="0" y="0"/>
          <a:ext cx="0" cy="0"/>
          <a:chOff x="0" y="0"/>
          <a:chExt cx="0" cy="0"/>
        </a:xfrm>
      </p:grpSpPr>
      <p:sp>
        <p:nvSpPr>
          <p:cNvPr id="168" name="Google Shape;168;p15"/>
          <p:cNvSpPr/>
          <p:nvPr>
            <p:ph idx="2" type="pic"/>
          </p:nvPr>
        </p:nvSpPr>
        <p:spPr>
          <a:xfrm>
            <a:off x="616625" y="54180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sp>
        <p:nvSpPr>
          <p:cNvPr id="169" name="Google Shape;169;p15"/>
          <p:cNvSpPr/>
          <p:nvPr>
            <p:ph idx="3" type="pic"/>
          </p:nvPr>
        </p:nvSpPr>
        <p:spPr>
          <a:xfrm>
            <a:off x="6511325" y="54180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sp>
        <p:nvSpPr>
          <p:cNvPr id="170" name="Google Shape;170;p15"/>
          <p:cNvSpPr/>
          <p:nvPr>
            <p:ph idx="4" type="pic"/>
          </p:nvPr>
        </p:nvSpPr>
        <p:spPr>
          <a:xfrm>
            <a:off x="12407350" y="54180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sp>
        <p:nvSpPr>
          <p:cNvPr id="171" name="Google Shape;171;p15"/>
          <p:cNvSpPr/>
          <p:nvPr>
            <p:ph idx="5" type="pic"/>
          </p:nvPr>
        </p:nvSpPr>
        <p:spPr>
          <a:xfrm>
            <a:off x="625750" y="7541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sp>
        <p:nvSpPr>
          <p:cNvPr id="172" name="Google Shape;172;p15"/>
          <p:cNvSpPr/>
          <p:nvPr>
            <p:ph idx="6" type="pic"/>
          </p:nvPr>
        </p:nvSpPr>
        <p:spPr>
          <a:xfrm>
            <a:off x="6520450" y="7541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sp>
        <p:nvSpPr>
          <p:cNvPr id="173" name="Google Shape;173;p15"/>
          <p:cNvSpPr/>
          <p:nvPr>
            <p:ph idx="7" type="pic"/>
          </p:nvPr>
        </p:nvSpPr>
        <p:spPr>
          <a:xfrm>
            <a:off x="12416475" y="754100"/>
            <a:ext cx="5246700" cy="4115100"/>
          </a:xfrm>
          <a:prstGeom prst="roundRect">
            <a:avLst>
              <a:gd fmla="val 16667" name="adj"/>
            </a:avLst>
          </a:prstGeom>
          <a:noFill/>
          <a:ln cap="flat" cmpd="sng" w="76200">
            <a:solidFill>
              <a:srgbClr val="000000"/>
            </a:solidFill>
            <a:prstDash val="solid"/>
            <a:round/>
            <a:headEnd len="sm" w="sm" type="none"/>
            <a:tailEnd len="sm" w="sm" type="none"/>
          </a:ln>
        </p:spPr>
      </p:sp>
      <p:grpSp>
        <p:nvGrpSpPr>
          <p:cNvPr id="174" name="Google Shape;174;p15"/>
          <p:cNvGrpSpPr/>
          <p:nvPr/>
        </p:nvGrpSpPr>
        <p:grpSpPr>
          <a:xfrm rot="-411318">
            <a:off x="3942911" y="3871388"/>
            <a:ext cx="10384867" cy="2401124"/>
            <a:chOff x="0" y="-38100"/>
            <a:chExt cx="2735131" cy="632400"/>
          </a:xfrm>
        </p:grpSpPr>
        <p:sp>
          <p:nvSpPr>
            <p:cNvPr id="175" name="Google Shape;175;p15"/>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txBox="1"/>
            <p:nvPr/>
          </p:nvSpPr>
          <p:spPr>
            <a:xfrm>
              <a:off x="0" y="-38100"/>
              <a:ext cx="27351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1">
  <p:cSld name="OBJECT_1_2_1_1">
    <p:bg>
      <p:bgPr>
        <a:solidFill>
          <a:srgbClr val="FF61C8"/>
        </a:solidFill>
      </p:bgPr>
    </p:bg>
    <p:spTree>
      <p:nvGrpSpPr>
        <p:cNvPr id="177" name="Shape 177"/>
        <p:cNvGrpSpPr/>
        <p:nvPr/>
      </p:nvGrpSpPr>
      <p:grpSpPr>
        <a:xfrm>
          <a:off x="0" y="0"/>
          <a:ext cx="0" cy="0"/>
          <a:chOff x="0" y="0"/>
          <a:chExt cx="0" cy="0"/>
        </a:xfrm>
      </p:grpSpPr>
      <p:grpSp>
        <p:nvGrpSpPr>
          <p:cNvPr id="178" name="Google Shape;178;p16"/>
          <p:cNvGrpSpPr/>
          <p:nvPr/>
        </p:nvGrpSpPr>
        <p:grpSpPr>
          <a:xfrm>
            <a:off x="6545129" y="2588829"/>
            <a:ext cx="11067204" cy="6669513"/>
            <a:chOff x="0" y="-38100"/>
            <a:chExt cx="2914800" cy="1756568"/>
          </a:xfrm>
        </p:grpSpPr>
        <p:sp>
          <p:nvSpPr>
            <p:cNvPr id="179" name="Google Shape;179;p16"/>
            <p:cNvSpPr/>
            <p:nvPr/>
          </p:nvSpPr>
          <p:spPr>
            <a:xfrm>
              <a:off x="0" y="0"/>
              <a:ext cx="2914692" cy="1718468"/>
            </a:xfrm>
            <a:custGeom>
              <a:rect b="b" l="l" r="r" t="t"/>
              <a:pathLst>
                <a:path extrusionOk="0" h="1718468" w="2914692">
                  <a:moveTo>
                    <a:pt x="35678" y="0"/>
                  </a:moveTo>
                  <a:lnTo>
                    <a:pt x="2879014" y="0"/>
                  </a:lnTo>
                  <a:cubicBezTo>
                    <a:pt x="2898719" y="0"/>
                    <a:pt x="2914692" y="15974"/>
                    <a:pt x="2914692" y="35678"/>
                  </a:cubicBezTo>
                  <a:lnTo>
                    <a:pt x="2914692" y="1682790"/>
                  </a:lnTo>
                  <a:cubicBezTo>
                    <a:pt x="2914692" y="1702495"/>
                    <a:pt x="2898719" y="1718468"/>
                    <a:pt x="2879014" y="1718468"/>
                  </a:cubicBezTo>
                  <a:lnTo>
                    <a:pt x="35678" y="1718468"/>
                  </a:lnTo>
                  <a:cubicBezTo>
                    <a:pt x="15974" y="1718468"/>
                    <a:pt x="0" y="1702495"/>
                    <a:pt x="0" y="1682790"/>
                  </a:cubicBezTo>
                  <a:lnTo>
                    <a:pt x="0" y="35678"/>
                  </a:lnTo>
                  <a:cubicBezTo>
                    <a:pt x="0" y="15974"/>
                    <a:pt x="15974" y="0"/>
                    <a:pt x="3567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txBox="1"/>
            <p:nvPr/>
          </p:nvSpPr>
          <p:spPr>
            <a:xfrm>
              <a:off x="0" y="-38100"/>
              <a:ext cx="2914800" cy="175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6"/>
          <p:cNvGrpSpPr/>
          <p:nvPr/>
        </p:nvGrpSpPr>
        <p:grpSpPr>
          <a:xfrm rot="-411318">
            <a:off x="7171691" y="1096287"/>
            <a:ext cx="9464394" cy="2401124"/>
            <a:chOff x="0" y="-38100"/>
            <a:chExt cx="2492700" cy="632400"/>
          </a:xfrm>
        </p:grpSpPr>
        <p:sp>
          <p:nvSpPr>
            <p:cNvPr id="182" name="Google Shape;182;p16"/>
            <p:cNvSpPr/>
            <p:nvPr/>
          </p:nvSpPr>
          <p:spPr>
            <a:xfrm>
              <a:off x="0" y="0"/>
              <a:ext cx="2492554" cy="594189"/>
            </a:xfrm>
            <a:custGeom>
              <a:rect b="b" l="l" r="r" t="t"/>
              <a:pathLst>
                <a:path extrusionOk="0" h="594189" w="2492554">
                  <a:moveTo>
                    <a:pt x="41720" y="0"/>
                  </a:moveTo>
                  <a:lnTo>
                    <a:pt x="2450833" y="0"/>
                  </a:lnTo>
                  <a:cubicBezTo>
                    <a:pt x="2473875" y="0"/>
                    <a:pt x="2492554" y="18679"/>
                    <a:pt x="2492554" y="41720"/>
                  </a:cubicBezTo>
                  <a:lnTo>
                    <a:pt x="2492554" y="552469"/>
                  </a:lnTo>
                  <a:cubicBezTo>
                    <a:pt x="2492554" y="575510"/>
                    <a:pt x="2473875" y="594189"/>
                    <a:pt x="2450833" y="594189"/>
                  </a:cubicBezTo>
                  <a:lnTo>
                    <a:pt x="41720" y="594189"/>
                  </a:lnTo>
                  <a:cubicBezTo>
                    <a:pt x="18679" y="594189"/>
                    <a:pt x="0" y="575510"/>
                    <a:pt x="0" y="552469"/>
                  </a:cubicBezTo>
                  <a:lnTo>
                    <a:pt x="0" y="41720"/>
                  </a:lnTo>
                  <a:cubicBezTo>
                    <a:pt x="0" y="18679"/>
                    <a:pt x="18679" y="0"/>
                    <a:pt x="417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txBox="1"/>
            <p:nvPr/>
          </p:nvSpPr>
          <p:spPr>
            <a:xfrm>
              <a:off x="0" y="-38100"/>
              <a:ext cx="24927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16"/>
          <p:cNvSpPr/>
          <p:nvPr/>
        </p:nvSpPr>
        <p:spPr>
          <a:xfrm>
            <a:off x="-744276" y="-455195"/>
            <a:ext cx="10222309" cy="11198585"/>
          </a:xfrm>
          <a:custGeom>
            <a:rect b="b" l="l" r="r" t="t"/>
            <a:pathLst>
              <a:path extrusionOk="0" h="1196430" w="1092127">
                <a:moveTo>
                  <a:pt x="0" y="0"/>
                </a:moveTo>
                <a:lnTo>
                  <a:pt x="1092127" y="0"/>
                </a:lnTo>
                <a:lnTo>
                  <a:pt x="1092127" y="1196430"/>
                </a:lnTo>
                <a:lnTo>
                  <a:pt x="0" y="1196430"/>
                </a:lnTo>
                <a:close/>
              </a:path>
            </a:pathLst>
          </a:custGeom>
          <a:blipFill rotWithShape="1">
            <a:blip r:embed="rId2">
              <a:alphaModFix/>
            </a:blip>
            <a:stretch>
              <a:fillRect b="-48899" l="0" r="0" t="-13379"/>
            </a:stretch>
          </a:blip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1 1 1">
  <p:cSld name="TITLE_1_2_1_1_1">
    <p:bg>
      <p:bgPr>
        <a:solidFill>
          <a:srgbClr val="256EFF"/>
        </a:solidFill>
      </p:bgPr>
    </p:bg>
    <p:spTree>
      <p:nvGrpSpPr>
        <p:cNvPr id="185" name="Shape 185"/>
        <p:cNvGrpSpPr/>
        <p:nvPr/>
      </p:nvGrpSpPr>
      <p:grpSpPr>
        <a:xfrm>
          <a:off x="0" y="0"/>
          <a:ext cx="0" cy="0"/>
          <a:chOff x="0" y="0"/>
          <a:chExt cx="0" cy="0"/>
        </a:xfrm>
      </p:grpSpPr>
      <p:grpSp>
        <p:nvGrpSpPr>
          <p:cNvPr id="186" name="Google Shape;186;p17"/>
          <p:cNvGrpSpPr/>
          <p:nvPr/>
        </p:nvGrpSpPr>
        <p:grpSpPr>
          <a:xfrm rot="-411347">
            <a:off x="2585020" y="2151707"/>
            <a:ext cx="9549415" cy="3562231"/>
            <a:chOff x="0" y="-38100"/>
            <a:chExt cx="1695300" cy="632400"/>
          </a:xfrm>
        </p:grpSpPr>
        <p:sp>
          <p:nvSpPr>
            <p:cNvPr id="187" name="Google Shape;187;p17"/>
            <p:cNvSpPr/>
            <p:nvPr/>
          </p:nvSpPr>
          <p:spPr>
            <a:xfrm>
              <a:off x="0" y="0"/>
              <a:ext cx="1695198" cy="594189"/>
            </a:xfrm>
            <a:custGeom>
              <a:rect b="b" l="l" r="r" t="t"/>
              <a:pathLst>
                <a:path extrusionOk="0" h="594189" w="1695198">
                  <a:moveTo>
                    <a:pt x="39728" y="0"/>
                  </a:moveTo>
                  <a:lnTo>
                    <a:pt x="1655471" y="0"/>
                  </a:lnTo>
                  <a:cubicBezTo>
                    <a:pt x="1677412" y="0"/>
                    <a:pt x="1695198" y="17787"/>
                    <a:pt x="1695198" y="39728"/>
                  </a:cubicBezTo>
                  <a:lnTo>
                    <a:pt x="1695198" y="554461"/>
                  </a:lnTo>
                  <a:cubicBezTo>
                    <a:pt x="1695198" y="576402"/>
                    <a:pt x="1677412" y="594189"/>
                    <a:pt x="1655471" y="594189"/>
                  </a:cubicBezTo>
                  <a:lnTo>
                    <a:pt x="39728" y="594189"/>
                  </a:lnTo>
                  <a:cubicBezTo>
                    <a:pt x="17787" y="594189"/>
                    <a:pt x="0" y="576402"/>
                    <a:pt x="0" y="554461"/>
                  </a:cubicBezTo>
                  <a:lnTo>
                    <a:pt x="0" y="39728"/>
                  </a:lnTo>
                  <a:cubicBezTo>
                    <a:pt x="0" y="17787"/>
                    <a:pt x="17787" y="0"/>
                    <a:pt x="39728"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txBox="1"/>
            <p:nvPr/>
          </p:nvSpPr>
          <p:spPr>
            <a:xfrm>
              <a:off x="0" y="-38100"/>
              <a:ext cx="16953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17"/>
          <p:cNvGrpSpPr/>
          <p:nvPr/>
        </p:nvGrpSpPr>
        <p:grpSpPr>
          <a:xfrm>
            <a:off x="5711739" y="4576175"/>
            <a:ext cx="9549455" cy="3562246"/>
            <a:chOff x="0" y="-38100"/>
            <a:chExt cx="1695300" cy="632400"/>
          </a:xfrm>
        </p:grpSpPr>
        <p:sp>
          <p:nvSpPr>
            <p:cNvPr id="190" name="Google Shape;190;p17"/>
            <p:cNvSpPr/>
            <p:nvPr/>
          </p:nvSpPr>
          <p:spPr>
            <a:xfrm>
              <a:off x="0" y="0"/>
              <a:ext cx="1695198" cy="594189"/>
            </a:xfrm>
            <a:custGeom>
              <a:rect b="b" l="l" r="r" t="t"/>
              <a:pathLst>
                <a:path extrusionOk="0" h="594189" w="1695198">
                  <a:moveTo>
                    <a:pt x="39728" y="0"/>
                  </a:moveTo>
                  <a:lnTo>
                    <a:pt x="1655471" y="0"/>
                  </a:lnTo>
                  <a:cubicBezTo>
                    <a:pt x="1677412" y="0"/>
                    <a:pt x="1695198" y="17787"/>
                    <a:pt x="1695198" y="39728"/>
                  </a:cubicBezTo>
                  <a:lnTo>
                    <a:pt x="1695198" y="554461"/>
                  </a:lnTo>
                  <a:cubicBezTo>
                    <a:pt x="1695198" y="576402"/>
                    <a:pt x="1677412" y="594189"/>
                    <a:pt x="1655471" y="594189"/>
                  </a:cubicBezTo>
                  <a:lnTo>
                    <a:pt x="39728" y="594189"/>
                  </a:lnTo>
                  <a:cubicBezTo>
                    <a:pt x="17787" y="594189"/>
                    <a:pt x="0" y="576402"/>
                    <a:pt x="0" y="554461"/>
                  </a:cubicBezTo>
                  <a:lnTo>
                    <a:pt x="0" y="39728"/>
                  </a:lnTo>
                  <a:cubicBezTo>
                    <a:pt x="0" y="17787"/>
                    <a:pt x="17787" y="0"/>
                    <a:pt x="39728"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txBox="1"/>
            <p:nvPr/>
          </p:nvSpPr>
          <p:spPr>
            <a:xfrm>
              <a:off x="0" y="-38100"/>
              <a:ext cx="16953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17"/>
          <p:cNvSpPr/>
          <p:nvPr/>
        </p:nvSpPr>
        <p:spPr>
          <a:xfrm>
            <a:off x="691178" y="5143500"/>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2">
              <a:alphaModFix/>
            </a:blip>
            <a:stretch>
              <a:fillRect b="0" l="0" r="0" t="0"/>
            </a:stretch>
          </a:blipFill>
          <a:ln>
            <a:noFill/>
          </a:ln>
        </p:spPr>
      </p:sp>
      <p:sp>
        <p:nvSpPr>
          <p:cNvPr id="193" name="Google Shape;193;p17"/>
          <p:cNvSpPr/>
          <p:nvPr/>
        </p:nvSpPr>
        <p:spPr>
          <a:xfrm rot="683654">
            <a:off x="13340600" y="193005"/>
            <a:ext cx="3768353" cy="4381805"/>
          </a:xfrm>
          <a:custGeom>
            <a:rect b="b" l="l" r="r" t="t"/>
            <a:pathLst>
              <a:path extrusionOk="0" h="4383106" w="3769472">
                <a:moveTo>
                  <a:pt x="0" y="0"/>
                </a:moveTo>
                <a:lnTo>
                  <a:pt x="3769471" y="0"/>
                </a:lnTo>
                <a:lnTo>
                  <a:pt x="3769471" y="4383107"/>
                </a:lnTo>
                <a:lnTo>
                  <a:pt x="0" y="4383107"/>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56EFF"/>
        </a:solidFill>
      </p:bgPr>
    </p:bg>
    <p:spTree>
      <p:nvGrpSpPr>
        <p:cNvPr id="13" name="Shape 13"/>
        <p:cNvGrpSpPr/>
        <p:nvPr/>
      </p:nvGrpSpPr>
      <p:grpSpPr>
        <a:xfrm>
          <a:off x="0" y="0"/>
          <a:ext cx="0" cy="0"/>
          <a:chOff x="0" y="0"/>
          <a:chExt cx="0" cy="0"/>
        </a:xfrm>
      </p:grpSpPr>
      <p:grpSp>
        <p:nvGrpSpPr>
          <p:cNvPr id="14" name="Google Shape;14;p3"/>
          <p:cNvGrpSpPr/>
          <p:nvPr/>
        </p:nvGrpSpPr>
        <p:grpSpPr>
          <a:xfrm>
            <a:off x="4888338" y="5243438"/>
            <a:ext cx="11452411" cy="2638245"/>
            <a:chOff x="0" y="-38100"/>
            <a:chExt cx="2861100" cy="659100"/>
          </a:xfrm>
        </p:grpSpPr>
        <p:sp>
          <p:nvSpPr>
            <p:cNvPr id="15" name="Google Shape;15;p3"/>
            <p:cNvSpPr/>
            <p:nvPr/>
          </p:nvSpPr>
          <p:spPr>
            <a:xfrm>
              <a:off x="0" y="0"/>
              <a:ext cx="2860965" cy="620891"/>
            </a:xfrm>
            <a:custGeom>
              <a:rect b="b" l="l" r="r" t="t"/>
              <a:pathLst>
                <a:path extrusionOk="0" h="620891" w="2860965">
                  <a:moveTo>
                    <a:pt x="34478" y="0"/>
                  </a:moveTo>
                  <a:lnTo>
                    <a:pt x="2826486" y="0"/>
                  </a:lnTo>
                  <a:cubicBezTo>
                    <a:pt x="2845528" y="0"/>
                    <a:pt x="2860965" y="15436"/>
                    <a:pt x="2860965" y="34478"/>
                  </a:cubicBezTo>
                  <a:lnTo>
                    <a:pt x="2860965" y="586413"/>
                  </a:lnTo>
                  <a:cubicBezTo>
                    <a:pt x="2860965" y="605455"/>
                    <a:pt x="2845528" y="620891"/>
                    <a:pt x="2826486" y="620891"/>
                  </a:cubicBezTo>
                  <a:lnTo>
                    <a:pt x="34478" y="620891"/>
                  </a:lnTo>
                  <a:cubicBezTo>
                    <a:pt x="15436" y="620891"/>
                    <a:pt x="0" y="605455"/>
                    <a:pt x="0" y="586413"/>
                  </a:cubicBezTo>
                  <a:lnTo>
                    <a:pt x="0" y="34478"/>
                  </a:lnTo>
                  <a:cubicBezTo>
                    <a:pt x="0" y="15436"/>
                    <a:pt x="15436" y="0"/>
                    <a:pt x="34478" y="0"/>
                  </a:cubicBezTo>
                  <a:close/>
                </a:path>
              </a:pathLst>
            </a:custGeom>
            <a:solidFill>
              <a:srgbClr val="FFFCF0"/>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0" y="-38100"/>
              <a:ext cx="2861100" cy="659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 name="Google Shape;17;p3"/>
          <p:cNvGrpSpPr/>
          <p:nvPr/>
        </p:nvGrpSpPr>
        <p:grpSpPr>
          <a:xfrm rot="-365692">
            <a:off x="2049138" y="2675644"/>
            <a:ext cx="9868852" cy="2738125"/>
            <a:chOff x="0" y="-38100"/>
            <a:chExt cx="2465471" cy="684048"/>
          </a:xfrm>
        </p:grpSpPr>
        <p:sp>
          <p:nvSpPr>
            <p:cNvPr id="18" name="Google Shape;18;p3"/>
            <p:cNvSpPr/>
            <p:nvPr/>
          </p:nvSpPr>
          <p:spPr>
            <a:xfrm>
              <a:off x="0" y="0"/>
              <a:ext cx="2465471" cy="645948"/>
            </a:xfrm>
            <a:custGeom>
              <a:rect b="b" l="l" r="r" t="t"/>
              <a:pathLst>
                <a:path extrusionOk="0" h="645948" w="2465471">
                  <a:moveTo>
                    <a:pt x="40009" y="0"/>
                  </a:moveTo>
                  <a:lnTo>
                    <a:pt x="2425462" y="0"/>
                  </a:lnTo>
                  <a:cubicBezTo>
                    <a:pt x="2447558" y="0"/>
                    <a:pt x="2465471" y="17913"/>
                    <a:pt x="2465471" y="40009"/>
                  </a:cubicBezTo>
                  <a:lnTo>
                    <a:pt x="2465471" y="605939"/>
                  </a:lnTo>
                  <a:cubicBezTo>
                    <a:pt x="2465471" y="628035"/>
                    <a:pt x="2447558" y="645948"/>
                    <a:pt x="2425462" y="645948"/>
                  </a:cubicBezTo>
                  <a:lnTo>
                    <a:pt x="40009" y="645948"/>
                  </a:lnTo>
                  <a:cubicBezTo>
                    <a:pt x="17913" y="645948"/>
                    <a:pt x="0" y="628035"/>
                    <a:pt x="0" y="605939"/>
                  </a:cubicBezTo>
                  <a:lnTo>
                    <a:pt x="0" y="40009"/>
                  </a:lnTo>
                  <a:cubicBezTo>
                    <a:pt x="0" y="17913"/>
                    <a:pt x="17913" y="0"/>
                    <a:pt x="40009" y="0"/>
                  </a:cubicBezTo>
                  <a:close/>
                </a:path>
              </a:pathLst>
            </a:custGeom>
            <a:solidFill>
              <a:srgbClr val="FFFCF0"/>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0" y="-38100"/>
              <a:ext cx="2465400" cy="68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p:nvPr/>
        </p:nvSpPr>
        <p:spPr>
          <a:xfrm rot="292235">
            <a:off x="11869766" y="667111"/>
            <a:ext cx="4622116" cy="4336385"/>
          </a:xfrm>
          <a:custGeom>
            <a:rect b="b" l="l" r="r" t="t"/>
            <a:pathLst>
              <a:path extrusionOk="0" h="4331555" w="4616968">
                <a:moveTo>
                  <a:pt x="0" y="0"/>
                </a:moveTo>
                <a:lnTo>
                  <a:pt x="4616968" y="0"/>
                </a:lnTo>
                <a:lnTo>
                  <a:pt x="4616968" y="4331555"/>
                </a:lnTo>
                <a:lnTo>
                  <a:pt x="0" y="4331555"/>
                </a:lnTo>
                <a:lnTo>
                  <a:pt x="0" y="0"/>
                </a:lnTo>
                <a:close/>
              </a:path>
            </a:pathLst>
          </a:custGeom>
          <a:blipFill rotWithShape="1">
            <a:blip r:embed="rId2">
              <a:alphaModFix/>
            </a:blip>
            <a:stretch>
              <a:fillRect b="0" l="0" r="0" t="0"/>
            </a:stretch>
          </a:blipFill>
          <a:ln>
            <a:noFill/>
          </a:ln>
        </p:spPr>
      </p:sp>
      <p:sp>
        <p:nvSpPr>
          <p:cNvPr id="21" name="Google Shape;21;p3"/>
          <p:cNvSpPr/>
          <p:nvPr/>
        </p:nvSpPr>
        <p:spPr>
          <a:xfrm>
            <a:off x="1028700" y="6178574"/>
            <a:ext cx="3679615" cy="3405316"/>
          </a:xfrm>
          <a:custGeom>
            <a:rect b="b" l="l" r="r" t="t"/>
            <a:pathLst>
              <a:path extrusionOk="0" h="3405316" w="3679615">
                <a:moveTo>
                  <a:pt x="0" y="0"/>
                </a:moveTo>
                <a:lnTo>
                  <a:pt x="3679615" y="0"/>
                </a:lnTo>
                <a:lnTo>
                  <a:pt x="3679615" y="3405317"/>
                </a:lnTo>
                <a:lnTo>
                  <a:pt x="0" y="3405317"/>
                </a:lnTo>
                <a:lnTo>
                  <a:pt x="0" y="0"/>
                </a:lnTo>
                <a:close/>
              </a:path>
            </a:pathLst>
          </a:custGeom>
          <a:blipFill rotWithShape="1">
            <a:blip r:embed="rId3">
              <a:alphaModFix/>
            </a:blip>
            <a:stretch>
              <a:fillRect b="0" l="0" r="0" t="0"/>
            </a:stretch>
          </a:blipFill>
          <a:ln>
            <a:noFill/>
          </a:ln>
        </p:spPr>
      </p:sp>
      <p:sp>
        <p:nvSpPr>
          <p:cNvPr id="22" name="Google Shape;22;p3"/>
          <p:cNvSpPr/>
          <p:nvPr/>
        </p:nvSpPr>
        <p:spPr>
          <a:xfrm>
            <a:off x="512796" y="676241"/>
            <a:ext cx="3318143" cy="3269879"/>
          </a:xfrm>
          <a:custGeom>
            <a:rect b="b" l="l" r="r" t="t"/>
            <a:pathLst>
              <a:path extrusionOk="0" h="3269879" w="3318143">
                <a:moveTo>
                  <a:pt x="0" y="0"/>
                </a:moveTo>
                <a:lnTo>
                  <a:pt x="3318143" y="0"/>
                </a:lnTo>
                <a:lnTo>
                  <a:pt x="3318143" y="3269879"/>
                </a:lnTo>
                <a:lnTo>
                  <a:pt x="0" y="3269879"/>
                </a:lnTo>
                <a:lnTo>
                  <a:pt x="0" y="0"/>
                </a:lnTo>
                <a:close/>
              </a:path>
            </a:pathLst>
          </a:custGeom>
          <a:blipFill rotWithShape="1">
            <a:blip r:embed="rId4">
              <a:alphaModFix/>
            </a:blip>
            <a:stretch>
              <a:fillRect b="0" l="0" r="0" t="0"/>
            </a:stretch>
          </a:blipFill>
          <a:ln>
            <a:noFill/>
          </a:ln>
        </p:spPr>
      </p:sp>
      <p:sp>
        <p:nvSpPr>
          <p:cNvPr id="23" name="Google Shape;23;p3"/>
          <p:cNvSpPr/>
          <p:nvPr/>
        </p:nvSpPr>
        <p:spPr>
          <a:xfrm flipH="1">
            <a:off x="15516345" y="7103909"/>
            <a:ext cx="2292004" cy="2382991"/>
          </a:xfrm>
          <a:custGeom>
            <a:rect b="b" l="l" r="r" t="t"/>
            <a:pathLst>
              <a:path extrusionOk="0" h="2382991" w="2292004">
                <a:moveTo>
                  <a:pt x="2292004" y="0"/>
                </a:moveTo>
                <a:lnTo>
                  <a:pt x="0" y="0"/>
                </a:lnTo>
                <a:lnTo>
                  <a:pt x="0" y="2382991"/>
                </a:lnTo>
                <a:lnTo>
                  <a:pt x="2292004" y="2382991"/>
                </a:lnTo>
                <a:lnTo>
                  <a:pt x="2292004" y="0"/>
                </a:lnTo>
                <a:close/>
              </a:path>
            </a:pathLst>
          </a:custGeom>
          <a:blipFill rotWithShape="1">
            <a:blip r:embed="rId5">
              <a:alphaModFix/>
            </a:blip>
            <a:stretch>
              <a:fillRect b="0" l="0" r="0" t="0"/>
            </a:stretch>
          </a:blipFill>
          <a:ln>
            <a:noFill/>
          </a:ln>
        </p:spPr>
      </p:sp>
      <p:grpSp>
        <p:nvGrpSpPr>
          <p:cNvPr id="24" name="Google Shape;24;p3"/>
          <p:cNvGrpSpPr/>
          <p:nvPr/>
        </p:nvGrpSpPr>
        <p:grpSpPr>
          <a:xfrm>
            <a:off x="9842480" y="7946121"/>
            <a:ext cx="5475509" cy="1116289"/>
            <a:chOff x="0" y="-38100"/>
            <a:chExt cx="1442100" cy="294000"/>
          </a:xfrm>
        </p:grpSpPr>
        <p:sp>
          <p:nvSpPr>
            <p:cNvPr id="25" name="Google Shape;25;p3"/>
            <p:cNvSpPr/>
            <p:nvPr/>
          </p:nvSpPr>
          <p:spPr>
            <a:xfrm>
              <a:off x="0" y="0"/>
              <a:ext cx="1442000" cy="255806"/>
            </a:xfrm>
            <a:custGeom>
              <a:rect b="b" l="l" r="r" t="t"/>
              <a:pathLst>
                <a:path extrusionOk="0" h="255806" w="1442000">
                  <a:moveTo>
                    <a:pt x="72115" y="0"/>
                  </a:moveTo>
                  <a:lnTo>
                    <a:pt x="1369885" y="0"/>
                  </a:lnTo>
                  <a:cubicBezTo>
                    <a:pt x="1409713" y="0"/>
                    <a:pt x="1442000" y="32287"/>
                    <a:pt x="1442000" y="72115"/>
                  </a:cubicBezTo>
                  <a:lnTo>
                    <a:pt x="1442000" y="183691"/>
                  </a:lnTo>
                  <a:cubicBezTo>
                    <a:pt x="1442000" y="223519"/>
                    <a:pt x="1409713" y="255806"/>
                    <a:pt x="1369885" y="255806"/>
                  </a:cubicBezTo>
                  <a:lnTo>
                    <a:pt x="72115" y="255806"/>
                  </a:lnTo>
                  <a:cubicBezTo>
                    <a:pt x="32287" y="255806"/>
                    <a:pt x="0" y="223519"/>
                    <a:pt x="0" y="183691"/>
                  </a:cubicBezTo>
                  <a:lnTo>
                    <a:pt x="0" y="72115"/>
                  </a:lnTo>
                  <a:cubicBezTo>
                    <a:pt x="0" y="32287"/>
                    <a:pt x="32287" y="0"/>
                    <a:pt x="72115" y="0"/>
                  </a:cubicBezTo>
                  <a:close/>
                </a:path>
              </a:pathLst>
            </a:custGeom>
            <a:solidFill>
              <a:srgbClr val="CFF252"/>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nvSpPr>
          <p:spPr>
            <a:xfrm>
              <a:off x="0" y="-38100"/>
              <a:ext cx="1442100" cy="29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FF61C8"/>
        </a:solidFill>
      </p:bgPr>
    </p:bg>
    <p:spTree>
      <p:nvGrpSpPr>
        <p:cNvPr id="27" name="Shape 27"/>
        <p:cNvGrpSpPr/>
        <p:nvPr/>
      </p:nvGrpSpPr>
      <p:grpSpPr>
        <a:xfrm>
          <a:off x="0" y="0"/>
          <a:ext cx="0" cy="0"/>
          <a:chOff x="0" y="0"/>
          <a:chExt cx="0" cy="0"/>
        </a:xfrm>
      </p:grpSpPr>
      <p:grpSp>
        <p:nvGrpSpPr>
          <p:cNvPr id="28" name="Google Shape;28;p4"/>
          <p:cNvGrpSpPr/>
          <p:nvPr/>
        </p:nvGrpSpPr>
        <p:grpSpPr>
          <a:xfrm>
            <a:off x="2605080" y="-783042"/>
            <a:ext cx="4319644" cy="10041342"/>
            <a:chOff x="0" y="0"/>
            <a:chExt cx="5759526" cy="13388456"/>
          </a:xfrm>
        </p:grpSpPr>
        <p:cxnSp>
          <p:nvCxnSpPr>
            <p:cNvPr id="29" name="Google Shape;29;p4"/>
            <p:cNvCxnSpPr/>
            <p:nvPr/>
          </p:nvCxnSpPr>
          <p:spPr>
            <a:xfrm>
              <a:off x="2879763" y="0"/>
              <a:ext cx="0" cy="7967100"/>
            </a:xfrm>
            <a:prstGeom prst="straightConnector1">
              <a:avLst/>
            </a:prstGeom>
            <a:noFill/>
            <a:ln cap="flat" cmpd="sng" w="292100">
              <a:solidFill>
                <a:srgbClr val="000000"/>
              </a:solidFill>
              <a:prstDash val="solid"/>
              <a:round/>
              <a:headEnd len="sm" w="sm" type="none"/>
              <a:tailEnd len="sm" w="sm" type="none"/>
            </a:ln>
          </p:spPr>
        </p:cxnSp>
        <p:sp>
          <p:nvSpPr>
            <p:cNvPr id="30" name="Google Shape;30;p4"/>
            <p:cNvSpPr/>
            <p:nvPr/>
          </p:nvSpPr>
          <p:spPr>
            <a:xfrm rot="10800000">
              <a:off x="0" y="4985965"/>
              <a:ext cx="5759526" cy="8402491"/>
            </a:xfrm>
            <a:custGeom>
              <a:rect b="b" l="l" r="r" t="t"/>
              <a:pathLst>
                <a:path extrusionOk="0" h="8402491" w="5759526">
                  <a:moveTo>
                    <a:pt x="0" y="0"/>
                  </a:moveTo>
                  <a:lnTo>
                    <a:pt x="5759526" y="0"/>
                  </a:lnTo>
                  <a:lnTo>
                    <a:pt x="5759526" y="8402491"/>
                  </a:lnTo>
                  <a:lnTo>
                    <a:pt x="0" y="8402491"/>
                  </a:lnTo>
                  <a:lnTo>
                    <a:pt x="0" y="0"/>
                  </a:lnTo>
                  <a:close/>
                </a:path>
              </a:pathLst>
            </a:custGeom>
            <a:blipFill rotWithShape="1">
              <a:blip r:embed="rId2">
                <a:alphaModFix/>
              </a:blip>
              <a:stretch>
                <a:fillRect b="0" l="0" r="0" t="0"/>
              </a:stretch>
            </a:blipFill>
            <a:ln>
              <a:noFill/>
            </a:ln>
          </p:spPr>
        </p:sp>
      </p:grpSp>
      <p:sp>
        <p:nvSpPr>
          <p:cNvPr id="31" name="Google Shape;31;p4"/>
          <p:cNvSpPr/>
          <p:nvPr/>
        </p:nvSpPr>
        <p:spPr>
          <a:xfrm>
            <a:off x="575551" y="5697168"/>
            <a:ext cx="1956699" cy="2809881"/>
          </a:xfrm>
          <a:custGeom>
            <a:rect b="b" l="l" r="r" t="t"/>
            <a:pathLst>
              <a:path extrusionOk="0" h="2809881" w="1956699">
                <a:moveTo>
                  <a:pt x="0" y="0"/>
                </a:moveTo>
                <a:lnTo>
                  <a:pt x="1956699" y="0"/>
                </a:lnTo>
                <a:lnTo>
                  <a:pt x="1956699" y="2809881"/>
                </a:lnTo>
                <a:lnTo>
                  <a:pt x="0" y="2809881"/>
                </a:lnTo>
                <a:lnTo>
                  <a:pt x="0" y="0"/>
                </a:lnTo>
                <a:close/>
              </a:path>
            </a:pathLst>
          </a:custGeom>
          <a:blipFill rotWithShape="1">
            <a:blip r:embed="rId3">
              <a:alphaModFix/>
            </a:blip>
            <a:stretch>
              <a:fillRect b="0" l="0" r="0" t="0"/>
            </a:stretch>
          </a:blipFill>
          <a:ln>
            <a:noFill/>
          </a:ln>
        </p:spPr>
      </p:sp>
      <p:sp>
        <p:nvSpPr>
          <p:cNvPr id="32" name="Google Shape;32;p4"/>
          <p:cNvSpPr/>
          <p:nvPr/>
        </p:nvSpPr>
        <p:spPr>
          <a:xfrm rot="10800000">
            <a:off x="6996801" y="5429427"/>
            <a:ext cx="1956699" cy="2809881"/>
          </a:xfrm>
          <a:custGeom>
            <a:rect b="b" l="l" r="r" t="t"/>
            <a:pathLst>
              <a:path extrusionOk="0" h="2809881" w="1956699">
                <a:moveTo>
                  <a:pt x="0" y="0"/>
                </a:moveTo>
                <a:lnTo>
                  <a:pt x="1956699" y="0"/>
                </a:lnTo>
                <a:lnTo>
                  <a:pt x="1956699" y="2809881"/>
                </a:lnTo>
                <a:lnTo>
                  <a:pt x="0" y="2809881"/>
                </a:lnTo>
                <a:lnTo>
                  <a:pt x="0" y="0"/>
                </a:lnTo>
                <a:close/>
              </a:path>
            </a:pathLst>
          </a:custGeom>
          <a:blipFill rotWithShape="1">
            <a:blip r:embed="rId3">
              <a:alphaModFix/>
            </a:blip>
            <a:stretch>
              <a:fillRect b="0" l="0" r="0" t="0"/>
            </a:stretch>
          </a:blipFill>
          <a:ln>
            <a:noFill/>
          </a:ln>
        </p:spPr>
      </p:sp>
      <p:grpSp>
        <p:nvGrpSpPr>
          <p:cNvPr id="33" name="Google Shape;33;p4"/>
          <p:cNvGrpSpPr/>
          <p:nvPr/>
        </p:nvGrpSpPr>
        <p:grpSpPr>
          <a:xfrm>
            <a:off x="9522384" y="1677328"/>
            <a:ext cx="9833591" cy="7581020"/>
            <a:chOff x="0" y="-38100"/>
            <a:chExt cx="2589900" cy="1996634"/>
          </a:xfrm>
        </p:grpSpPr>
        <p:sp>
          <p:nvSpPr>
            <p:cNvPr id="34" name="Google Shape;34;p4"/>
            <p:cNvSpPr/>
            <p:nvPr/>
          </p:nvSpPr>
          <p:spPr>
            <a:xfrm>
              <a:off x="0" y="0"/>
              <a:ext cx="2589799" cy="1958534"/>
            </a:xfrm>
            <a:custGeom>
              <a:rect b="b" l="l" r="r" t="t"/>
              <a:pathLst>
                <a:path extrusionOk="0" h="1958534" w="2589799">
                  <a:moveTo>
                    <a:pt x="40154" y="0"/>
                  </a:moveTo>
                  <a:lnTo>
                    <a:pt x="2549645" y="0"/>
                  </a:lnTo>
                  <a:cubicBezTo>
                    <a:pt x="2571822" y="0"/>
                    <a:pt x="2589799" y="17977"/>
                    <a:pt x="2589799" y="40154"/>
                  </a:cubicBezTo>
                  <a:lnTo>
                    <a:pt x="2589799" y="1918380"/>
                  </a:lnTo>
                  <a:cubicBezTo>
                    <a:pt x="2589799" y="1940557"/>
                    <a:pt x="2571822" y="1958534"/>
                    <a:pt x="2549645" y="1958534"/>
                  </a:cubicBezTo>
                  <a:lnTo>
                    <a:pt x="40154" y="1958534"/>
                  </a:lnTo>
                  <a:cubicBezTo>
                    <a:pt x="17977" y="1958534"/>
                    <a:pt x="0" y="1940557"/>
                    <a:pt x="0" y="1918380"/>
                  </a:cubicBezTo>
                  <a:lnTo>
                    <a:pt x="0" y="40154"/>
                  </a:lnTo>
                  <a:cubicBezTo>
                    <a:pt x="0" y="17977"/>
                    <a:pt x="17977" y="0"/>
                    <a:pt x="40154"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nvSpPr>
          <p:spPr>
            <a:xfrm>
              <a:off x="0" y="-38100"/>
              <a:ext cx="2589900" cy="199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 name="Google Shape;36;p4"/>
          <p:cNvGrpSpPr/>
          <p:nvPr/>
        </p:nvGrpSpPr>
        <p:grpSpPr>
          <a:xfrm rot="-411318">
            <a:off x="6719201" y="884579"/>
            <a:ext cx="8916510" cy="2401124"/>
            <a:chOff x="0" y="-38100"/>
            <a:chExt cx="2348400" cy="632400"/>
          </a:xfrm>
        </p:grpSpPr>
        <p:sp>
          <p:nvSpPr>
            <p:cNvPr id="37" name="Google Shape;37;p4"/>
            <p:cNvSpPr/>
            <p:nvPr/>
          </p:nvSpPr>
          <p:spPr>
            <a:xfrm>
              <a:off x="0" y="0"/>
              <a:ext cx="2348258" cy="594189"/>
            </a:xfrm>
            <a:custGeom>
              <a:rect b="b" l="l" r="r" t="t"/>
              <a:pathLst>
                <a:path extrusionOk="0" h="594189" w="2348258">
                  <a:moveTo>
                    <a:pt x="44284" y="0"/>
                  </a:moveTo>
                  <a:lnTo>
                    <a:pt x="2303974" y="0"/>
                  </a:lnTo>
                  <a:cubicBezTo>
                    <a:pt x="2328432" y="0"/>
                    <a:pt x="2348258" y="19827"/>
                    <a:pt x="2348258" y="44284"/>
                  </a:cubicBezTo>
                  <a:lnTo>
                    <a:pt x="2348258" y="549905"/>
                  </a:lnTo>
                  <a:cubicBezTo>
                    <a:pt x="2348258" y="574363"/>
                    <a:pt x="2328432" y="594189"/>
                    <a:pt x="2303974" y="594189"/>
                  </a:cubicBezTo>
                  <a:lnTo>
                    <a:pt x="44284" y="594189"/>
                  </a:lnTo>
                  <a:cubicBezTo>
                    <a:pt x="19827" y="594189"/>
                    <a:pt x="0" y="574363"/>
                    <a:pt x="0" y="549905"/>
                  </a:cubicBezTo>
                  <a:lnTo>
                    <a:pt x="0" y="44284"/>
                  </a:lnTo>
                  <a:cubicBezTo>
                    <a:pt x="0" y="19827"/>
                    <a:pt x="19827" y="0"/>
                    <a:pt x="44284"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txBox="1"/>
            <p:nvPr/>
          </p:nvSpPr>
          <p:spPr>
            <a:xfrm>
              <a:off x="0" y="-38100"/>
              <a:ext cx="23484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 name="Google Shape;39;p4"/>
          <p:cNvSpPr txBox="1"/>
          <p:nvPr/>
        </p:nvSpPr>
        <p:spPr>
          <a:xfrm>
            <a:off x="10922560" y="7533569"/>
            <a:ext cx="2580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256EFF"/>
        </a:solidFill>
      </p:bgPr>
    </p:bg>
    <p:spTree>
      <p:nvGrpSpPr>
        <p:cNvPr id="40" name="Shape 40"/>
        <p:cNvGrpSpPr/>
        <p:nvPr/>
      </p:nvGrpSpPr>
      <p:grpSpPr>
        <a:xfrm>
          <a:off x="0" y="0"/>
          <a:ext cx="0" cy="0"/>
          <a:chOff x="0" y="0"/>
          <a:chExt cx="0" cy="0"/>
        </a:xfrm>
      </p:grpSpPr>
      <p:grpSp>
        <p:nvGrpSpPr>
          <p:cNvPr id="41" name="Google Shape;41;p5"/>
          <p:cNvGrpSpPr/>
          <p:nvPr/>
        </p:nvGrpSpPr>
        <p:grpSpPr>
          <a:xfrm>
            <a:off x="3297260" y="2588829"/>
            <a:ext cx="11693693" cy="6669513"/>
            <a:chOff x="0" y="-38100"/>
            <a:chExt cx="3079800" cy="1756568"/>
          </a:xfrm>
        </p:grpSpPr>
        <p:sp>
          <p:nvSpPr>
            <p:cNvPr id="42" name="Google Shape;42;p5"/>
            <p:cNvSpPr/>
            <p:nvPr/>
          </p:nvSpPr>
          <p:spPr>
            <a:xfrm>
              <a:off x="0" y="0"/>
              <a:ext cx="3079765" cy="1718468"/>
            </a:xfrm>
            <a:custGeom>
              <a:rect b="b" l="l" r="r" t="t"/>
              <a:pathLst>
                <a:path extrusionOk="0" h="1718468" w="3079765">
                  <a:moveTo>
                    <a:pt x="33766" y="0"/>
                  </a:moveTo>
                  <a:lnTo>
                    <a:pt x="3045999" y="0"/>
                  </a:lnTo>
                  <a:cubicBezTo>
                    <a:pt x="3064647" y="0"/>
                    <a:pt x="3079765" y="15117"/>
                    <a:pt x="3079765" y="33766"/>
                  </a:cubicBezTo>
                  <a:lnTo>
                    <a:pt x="3079765" y="1684703"/>
                  </a:lnTo>
                  <a:cubicBezTo>
                    <a:pt x="3079765" y="1703351"/>
                    <a:pt x="3064647" y="1718468"/>
                    <a:pt x="3045999" y="1718468"/>
                  </a:cubicBezTo>
                  <a:lnTo>
                    <a:pt x="33766" y="1718468"/>
                  </a:lnTo>
                  <a:cubicBezTo>
                    <a:pt x="15117" y="1718468"/>
                    <a:pt x="0" y="1703351"/>
                    <a:pt x="0" y="1684703"/>
                  </a:cubicBezTo>
                  <a:lnTo>
                    <a:pt x="0" y="33766"/>
                  </a:lnTo>
                  <a:cubicBezTo>
                    <a:pt x="0" y="15117"/>
                    <a:pt x="15117" y="0"/>
                    <a:pt x="3376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txBox="1"/>
            <p:nvPr/>
          </p:nvSpPr>
          <p:spPr>
            <a:xfrm>
              <a:off x="0" y="-38100"/>
              <a:ext cx="3079800" cy="175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5"/>
          <p:cNvGrpSpPr/>
          <p:nvPr/>
        </p:nvGrpSpPr>
        <p:grpSpPr>
          <a:xfrm rot="-411318">
            <a:off x="3942911" y="1066919"/>
            <a:ext cx="10384867" cy="2401124"/>
            <a:chOff x="0" y="-38100"/>
            <a:chExt cx="2735131" cy="632400"/>
          </a:xfrm>
        </p:grpSpPr>
        <p:sp>
          <p:nvSpPr>
            <p:cNvPr id="45" name="Google Shape;45;p5"/>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nvSpPr>
          <p:spPr>
            <a:xfrm>
              <a:off x="0" y="-38100"/>
              <a:ext cx="27351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 name="Google Shape;47;p5"/>
          <p:cNvSpPr/>
          <p:nvPr/>
        </p:nvSpPr>
        <p:spPr>
          <a:xfrm>
            <a:off x="-331420" y="4407930"/>
            <a:ext cx="2973950" cy="4850370"/>
          </a:xfrm>
          <a:custGeom>
            <a:rect b="b" l="l" r="r" t="t"/>
            <a:pathLst>
              <a:path extrusionOk="0" h="4850370" w="2973950">
                <a:moveTo>
                  <a:pt x="0" y="0"/>
                </a:moveTo>
                <a:lnTo>
                  <a:pt x="2973950" y="0"/>
                </a:lnTo>
                <a:lnTo>
                  <a:pt x="2973950" y="4850370"/>
                </a:lnTo>
                <a:lnTo>
                  <a:pt x="0" y="4850370"/>
                </a:lnTo>
                <a:lnTo>
                  <a:pt x="0" y="0"/>
                </a:lnTo>
                <a:close/>
              </a:path>
            </a:pathLst>
          </a:custGeom>
          <a:blipFill rotWithShape="1">
            <a:blip r:embed="rId2">
              <a:alphaModFix/>
            </a:blip>
            <a:stretch>
              <a:fillRect b="0" l="0" r="0" t="0"/>
            </a:stretch>
          </a:blipFill>
          <a:ln>
            <a:noFill/>
          </a:ln>
        </p:spPr>
      </p:sp>
      <p:pic>
        <p:nvPicPr>
          <p:cNvPr id="48" name="Google Shape;48;p5"/>
          <p:cNvPicPr preferRelativeResize="0"/>
          <p:nvPr/>
        </p:nvPicPr>
        <p:blipFill>
          <a:blip r:embed="rId3">
            <a:alphaModFix/>
          </a:blip>
          <a:stretch>
            <a:fillRect/>
          </a:stretch>
        </p:blipFill>
        <p:spPr>
          <a:xfrm>
            <a:off x="316519" y="293338"/>
            <a:ext cx="2973950" cy="3074728"/>
          </a:xfrm>
          <a:prstGeom prst="rect">
            <a:avLst/>
          </a:prstGeom>
          <a:noFill/>
          <a:ln>
            <a:noFill/>
          </a:ln>
        </p:spPr>
      </p:pic>
      <p:pic>
        <p:nvPicPr>
          <p:cNvPr id="49" name="Google Shape;49;p5"/>
          <p:cNvPicPr preferRelativeResize="0"/>
          <p:nvPr/>
        </p:nvPicPr>
        <p:blipFill>
          <a:blip r:embed="rId4">
            <a:alphaModFix/>
          </a:blip>
          <a:stretch>
            <a:fillRect/>
          </a:stretch>
        </p:blipFill>
        <p:spPr>
          <a:xfrm>
            <a:off x="13943275" y="1995032"/>
            <a:ext cx="4822749" cy="799559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rgbClr val="FF61C8"/>
        </a:solidFill>
      </p:bgPr>
    </p:bg>
    <p:spTree>
      <p:nvGrpSpPr>
        <p:cNvPr id="50" name="Shape 50"/>
        <p:cNvGrpSpPr/>
        <p:nvPr/>
      </p:nvGrpSpPr>
      <p:grpSpPr>
        <a:xfrm>
          <a:off x="0" y="0"/>
          <a:ext cx="0" cy="0"/>
          <a:chOff x="0" y="0"/>
          <a:chExt cx="0" cy="0"/>
        </a:xfrm>
      </p:grpSpPr>
      <p:grpSp>
        <p:nvGrpSpPr>
          <p:cNvPr id="51" name="Google Shape;51;p6"/>
          <p:cNvGrpSpPr/>
          <p:nvPr/>
        </p:nvGrpSpPr>
        <p:grpSpPr>
          <a:xfrm>
            <a:off x="2145966" y="3818369"/>
            <a:ext cx="13996159" cy="5122398"/>
            <a:chOff x="0" y="-38100"/>
            <a:chExt cx="3686207" cy="1349100"/>
          </a:xfrm>
        </p:grpSpPr>
        <p:sp>
          <p:nvSpPr>
            <p:cNvPr id="52" name="Google Shape;52;p6"/>
            <p:cNvSpPr/>
            <p:nvPr/>
          </p:nvSpPr>
          <p:spPr>
            <a:xfrm>
              <a:off x="0" y="0"/>
              <a:ext cx="3686207" cy="1310993"/>
            </a:xfrm>
            <a:custGeom>
              <a:rect b="b" l="l" r="r" t="t"/>
              <a:pathLst>
                <a:path extrusionOk="0" h="1310993" w="3686207">
                  <a:moveTo>
                    <a:pt x="28211" y="0"/>
                  </a:moveTo>
                  <a:lnTo>
                    <a:pt x="3657996" y="0"/>
                  </a:lnTo>
                  <a:cubicBezTo>
                    <a:pt x="3673577" y="0"/>
                    <a:pt x="3686207" y="12630"/>
                    <a:pt x="3686207" y="28211"/>
                  </a:cubicBezTo>
                  <a:lnTo>
                    <a:pt x="3686207" y="1282783"/>
                  </a:lnTo>
                  <a:cubicBezTo>
                    <a:pt x="3686207" y="1298363"/>
                    <a:pt x="3673577" y="1310993"/>
                    <a:pt x="3657996" y="1310993"/>
                  </a:cubicBezTo>
                  <a:lnTo>
                    <a:pt x="28211" y="1310993"/>
                  </a:lnTo>
                  <a:cubicBezTo>
                    <a:pt x="12630" y="1310993"/>
                    <a:pt x="0" y="1298363"/>
                    <a:pt x="0" y="1282783"/>
                  </a:cubicBezTo>
                  <a:lnTo>
                    <a:pt x="0" y="28211"/>
                  </a:lnTo>
                  <a:cubicBezTo>
                    <a:pt x="0" y="12630"/>
                    <a:pt x="12630" y="0"/>
                    <a:pt x="28211"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txBox="1"/>
            <p:nvPr/>
          </p:nvSpPr>
          <p:spPr>
            <a:xfrm>
              <a:off x="0" y="-38100"/>
              <a:ext cx="3686100" cy="1349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6"/>
          <p:cNvGrpSpPr/>
          <p:nvPr/>
        </p:nvGrpSpPr>
        <p:grpSpPr>
          <a:xfrm rot="-411318">
            <a:off x="1112124" y="1722343"/>
            <a:ext cx="11920455" cy="2401124"/>
            <a:chOff x="0" y="-38100"/>
            <a:chExt cx="3139569" cy="632400"/>
          </a:xfrm>
        </p:grpSpPr>
        <p:sp>
          <p:nvSpPr>
            <p:cNvPr id="55" name="Google Shape;55;p6"/>
            <p:cNvSpPr/>
            <p:nvPr/>
          </p:nvSpPr>
          <p:spPr>
            <a:xfrm>
              <a:off x="0" y="0"/>
              <a:ext cx="3139569" cy="594189"/>
            </a:xfrm>
            <a:custGeom>
              <a:rect b="b" l="l" r="r" t="t"/>
              <a:pathLst>
                <a:path extrusionOk="0" h="594189" w="3139569">
                  <a:moveTo>
                    <a:pt x="33122" y="0"/>
                  </a:moveTo>
                  <a:lnTo>
                    <a:pt x="3106447" y="0"/>
                  </a:lnTo>
                  <a:cubicBezTo>
                    <a:pt x="3115232" y="0"/>
                    <a:pt x="3123656" y="3490"/>
                    <a:pt x="3129868" y="9701"/>
                  </a:cubicBezTo>
                  <a:cubicBezTo>
                    <a:pt x="3136080" y="15913"/>
                    <a:pt x="3139569" y="24338"/>
                    <a:pt x="3139569" y="33122"/>
                  </a:cubicBezTo>
                  <a:lnTo>
                    <a:pt x="3139569" y="561067"/>
                  </a:lnTo>
                  <a:cubicBezTo>
                    <a:pt x="3139569" y="569851"/>
                    <a:pt x="3136080" y="578276"/>
                    <a:pt x="3129868" y="584488"/>
                  </a:cubicBezTo>
                  <a:cubicBezTo>
                    <a:pt x="3123656" y="590700"/>
                    <a:pt x="3115232" y="594189"/>
                    <a:pt x="3106447" y="594189"/>
                  </a:cubicBezTo>
                  <a:lnTo>
                    <a:pt x="33122" y="594189"/>
                  </a:lnTo>
                  <a:cubicBezTo>
                    <a:pt x="24338" y="594189"/>
                    <a:pt x="15913" y="590700"/>
                    <a:pt x="9701" y="584488"/>
                  </a:cubicBezTo>
                  <a:cubicBezTo>
                    <a:pt x="3490" y="578276"/>
                    <a:pt x="0" y="569851"/>
                    <a:pt x="0" y="561067"/>
                  </a:cubicBezTo>
                  <a:lnTo>
                    <a:pt x="0" y="33122"/>
                  </a:lnTo>
                  <a:cubicBezTo>
                    <a:pt x="0" y="24338"/>
                    <a:pt x="3490" y="15913"/>
                    <a:pt x="9701" y="9701"/>
                  </a:cubicBezTo>
                  <a:cubicBezTo>
                    <a:pt x="15913" y="3490"/>
                    <a:pt x="24338" y="0"/>
                    <a:pt x="33122"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nvSpPr>
          <p:spPr>
            <a:xfrm>
              <a:off x="0" y="-38100"/>
              <a:ext cx="31395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 name="Google Shape;57;p6"/>
          <p:cNvSpPr/>
          <p:nvPr/>
        </p:nvSpPr>
        <p:spPr>
          <a:xfrm>
            <a:off x="13333196" y="403176"/>
            <a:ext cx="3674123" cy="3321730"/>
          </a:xfrm>
          <a:custGeom>
            <a:rect b="b" l="l" r="r" t="t"/>
            <a:pathLst>
              <a:path extrusionOk="0" h="3321730" w="3674123">
                <a:moveTo>
                  <a:pt x="0" y="0"/>
                </a:moveTo>
                <a:lnTo>
                  <a:pt x="3674123" y="0"/>
                </a:lnTo>
                <a:lnTo>
                  <a:pt x="3674123" y="3321730"/>
                </a:lnTo>
                <a:lnTo>
                  <a:pt x="0" y="3321730"/>
                </a:lnTo>
                <a:lnTo>
                  <a:pt x="0" y="0"/>
                </a:lnTo>
                <a:close/>
              </a:path>
            </a:pathLst>
          </a:custGeom>
          <a:blipFill rotWithShape="1">
            <a:blip r:embed="rId2">
              <a:alphaModFix/>
            </a:blip>
            <a:stretch>
              <a:fillRect b="0" l="0" r="0" t="0"/>
            </a:stretch>
          </a:blipFill>
          <a:ln>
            <a:noFill/>
          </a:ln>
        </p:spPr>
      </p:sp>
      <p:sp>
        <p:nvSpPr>
          <p:cNvPr id="58" name="Google Shape;58;p6"/>
          <p:cNvSpPr/>
          <p:nvPr/>
        </p:nvSpPr>
        <p:spPr>
          <a:xfrm>
            <a:off x="16759230" y="5143500"/>
            <a:ext cx="2522943" cy="4114800"/>
          </a:xfrm>
          <a:custGeom>
            <a:rect b="b" l="l" r="r" t="t"/>
            <a:pathLst>
              <a:path extrusionOk="0" h="4114800" w="2522943">
                <a:moveTo>
                  <a:pt x="0" y="0"/>
                </a:moveTo>
                <a:lnTo>
                  <a:pt x="2522943" y="0"/>
                </a:lnTo>
                <a:lnTo>
                  <a:pt x="2522943" y="4114800"/>
                </a:lnTo>
                <a:lnTo>
                  <a:pt x="0" y="4114800"/>
                </a:lnTo>
                <a:lnTo>
                  <a:pt x="0" y="0"/>
                </a:lnTo>
                <a:close/>
              </a:path>
            </a:pathLst>
          </a:custGeom>
          <a:blipFill rotWithShape="1">
            <a:blip r:embed="rId3">
              <a:alphaModFix/>
            </a:blip>
            <a:stretch>
              <a:fillRect b="0" l="0" r="0" t="0"/>
            </a:stretch>
          </a:blipFill>
          <a:ln>
            <a:noFill/>
          </a:ln>
        </p:spPr>
      </p:sp>
      <p:pic>
        <p:nvPicPr>
          <p:cNvPr id="59" name="Google Shape;59;p6"/>
          <p:cNvPicPr preferRelativeResize="0"/>
          <p:nvPr/>
        </p:nvPicPr>
        <p:blipFill>
          <a:blip r:embed="rId4">
            <a:alphaModFix/>
          </a:blip>
          <a:stretch>
            <a:fillRect/>
          </a:stretch>
        </p:blipFill>
        <p:spPr>
          <a:xfrm>
            <a:off x="-398275" y="7210546"/>
            <a:ext cx="3824724" cy="33561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256EFF"/>
        </a:solidFill>
      </p:bgPr>
    </p:bg>
    <p:spTree>
      <p:nvGrpSpPr>
        <p:cNvPr id="60" name="Shape 60"/>
        <p:cNvGrpSpPr/>
        <p:nvPr/>
      </p:nvGrpSpPr>
      <p:grpSpPr>
        <a:xfrm>
          <a:off x="0" y="0"/>
          <a:ext cx="0" cy="0"/>
          <a:chOff x="0" y="0"/>
          <a:chExt cx="0" cy="0"/>
        </a:xfrm>
      </p:grpSpPr>
      <p:grpSp>
        <p:nvGrpSpPr>
          <p:cNvPr id="61" name="Google Shape;61;p7"/>
          <p:cNvGrpSpPr/>
          <p:nvPr/>
        </p:nvGrpSpPr>
        <p:grpSpPr>
          <a:xfrm>
            <a:off x="13534839" y="3095787"/>
            <a:ext cx="4184332" cy="6474850"/>
            <a:chOff x="0" y="-38100"/>
            <a:chExt cx="1102039" cy="1705299"/>
          </a:xfrm>
        </p:grpSpPr>
        <p:sp>
          <p:nvSpPr>
            <p:cNvPr id="62" name="Google Shape;62;p7"/>
            <p:cNvSpPr/>
            <p:nvPr/>
          </p:nvSpPr>
          <p:spPr>
            <a:xfrm>
              <a:off x="0" y="0"/>
              <a:ext cx="1102039" cy="1667199"/>
            </a:xfrm>
            <a:custGeom>
              <a:rect b="b" l="l" r="r" t="t"/>
              <a:pathLst>
                <a:path extrusionOk="0" h="1667199" w="1102039">
                  <a:moveTo>
                    <a:pt x="64758" y="0"/>
                  </a:moveTo>
                  <a:lnTo>
                    <a:pt x="1037281" y="0"/>
                  </a:lnTo>
                  <a:cubicBezTo>
                    <a:pt x="1054456" y="0"/>
                    <a:pt x="1070927" y="6823"/>
                    <a:pt x="1083072" y="18967"/>
                  </a:cubicBezTo>
                  <a:cubicBezTo>
                    <a:pt x="1095216" y="31112"/>
                    <a:pt x="1102039" y="47583"/>
                    <a:pt x="1102039" y="64758"/>
                  </a:cubicBezTo>
                  <a:lnTo>
                    <a:pt x="1102039" y="1602441"/>
                  </a:lnTo>
                  <a:cubicBezTo>
                    <a:pt x="1102039" y="1638206"/>
                    <a:pt x="1073046" y="1667199"/>
                    <a:pt x="1037281" y="1667199"/>
                  </a:cubicBezTo>
                  <a:lnTo>
                    <a:pt x="64758" y="1667199"/>
                  </a:lnTo>
                  <a:cubicBezTo>
                    <a:pt x="47583" y="1667199"/>
                    <a:pt x="31112" y="1660377"/>
                    <a:pt x="18967" y="1648232"/>
                  </a:cubicBezTo>
                  <a:cubicBezTo>
                    <a:pt x="6823" y="1636088"/>
                    <a:pt x="0" y="1619616"/>
                    <a:pt x="0" y="160244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txBox="1"/>
            <p:nvPr/>
          </p:nvSpPr>
          <p:spPr>
            <a:xfrm>
              <a:off x="0" y="-38100"/>
              <a:ext cx="1101900" cy="170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7"/>
          <p:cNvGrpSpPr/>
          <p:nvPr/>
        </p:nvGrpSpPr>
        <p:grpSpPr>
          <a:xfrm>
            <a:off x="13534839" y="571741"/>
            <a:ext cx="4184332" cy="2401160"/>
            <a:chOff x="0" y="-38100"/>
            <a:chExt cx="1102039" cy="632400"/>
          </a:xfrm>
        </p:grpSpPr>
        <p:sp>
          <p:nvSpPr>
            <p:cNvPr id="65" name="Google Shape;65;p7"/>
            <p:cNvSpPr/>
            <p:nvPr/>
          </p:nvSpPr>
          <p:spPr>
            <a:xfrm>
              <a:off x="0" y="0"/>
              <a:ext cx="1102039" cy="594189"/>
            </a:xfrm>
            <a:custGeom>
              <a:rect b="b" l="l" r="r" t="t"/>
              <a:pathLst>
                <a:path extrusionOk="0" h="594189" w="1102039">
                  <a:moveTo>
                    <a:pt x="64758" y="0"/>
                  </a:moveTo>
                  <a:lnTo>
                    <a:pt x="1037281" y="0"/>
                  </a:lnTo>
                  <a:cubicBezTo>
                    <a:pt x="1054456" y="0"/>
                    <a:pt x="1070927" y="6823"/>
                    <a:pt x="1083072" y="18967"/>
                  </a:cubicBezTo>
                  <a:cubicBezTo>
                    <a:pt x="1095216" y="31112"/>
                    <a:pt x="1102039" y="47583"/>
                    <a:pt x="1102039" y="64758"/>
                  </a:cubicBezTo>
                  <a:lnTo>
                    <a:pt x="1102039" y="529431"/>
                  </a:lnTo>
                  <a:cubicBezTo>
                    <a:pt x="1102039" y="546606"/>
                    <a:pt x="1095216" y="563078"/>
                    <a:pt x="1083072" y="575222"/>
                  </a:cubicBezTo>
                  <a:cubicBezTo>
                    <a:pt x="1070927" y="587367"/>
                    <a:pt x="1054456" y="594189"/>
                    <a:pt x="1037281" y="594189"/>
                  </a:cubicBezTo>
                  <a:lnTo>
                    <a:pt x="64758" y="594189"/>
                  </a:lnTo>
                  <a:cubicBezTo>
                    <a:pt x="28993" y="594189"/>
                    <a:pt x="0" y="565196"/>
                    <a:pt x="0" y="52943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nvSpPr>
          <p:spPr>
            <a:xfrm>
              <a:off x="0" y="-38100"/>
              <a:ext cx="11019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 name="Google Shape;67;p7"/>
          <p:cNvGrpSpPr/>
          <p:nvPr/>
        </p:nvGrpSpPr>
        <p:grpSpPr>
          <a:xfrm>
            <a:off x="568858" y="3095787"/>
            <a:ext cx="4184332" cy="6474850"/>
            <a:chOff x="0" y="-38100"/>
            <a:chExt cx="1102039" cy="1705299"/>
          </a:xfrm>
        </p:grpSpPr>
        <p:sp>
          <p:nvSpPr>
            <p:cNvPr id="68" name="Google Shape;68;p7"/>
            <p:cNvSpPr/>
            <p:nvPr/>
          </p:nvSpPr>
          <p:spPr>
            <a:xfrm>
              <a:off x="0" y="0"/>
              <a:ext cx="1102039" cy="1667199"/>
            </a:xfrm>
            <a:custGeom>
              <a:rect b="b" l="l" r="r" t="t"/>
              <a:pathLst>
                <a:path extrusionOk="0" h="1667199" w="1102039">
                  <a:moveTo>
                    <a:pt x="64758" y="0"/>
                  </a:moveTo>
                  <a:lnTo>
                    <a:pt x="1037281" y="0"/>
                  </a:lnTo>
                  <a:cubicBezTo>
                    <a:pt x="1054456" y="0"/>
                    <a:pt x="1070927" y="6823"/>
                    <a:pt x="1083072" y="18967"/>
                  </a:cubicBezTo>
                  <a:cubicBezTo>
                    <a:pt x="1095216" y="31112"/>
                    <a:pt x="1102039" y="47583"/>
                    <a:pt x="1102039" y="64758"/>
                  </a:cubicBezTo>
                  <a:lnTo>
                    <a:pt x="1102039" y="1602441"/>
                  </a:lnTo>
                  <a:cubicBezTo>
                    <a:pt x="1102039" y="1638206"/>
                    <a:pt x="1073046" y="1667199"/>
                    <a:pt x="1037281" y="1667199"/>
                  </a:cubicBezTo>
                  <a:lnTo>
                    <a:pt x="64758" y="1667199"/>
                  </a:lnTo>
                  <a:cubicBezTo>
                    <a:pt x="47583" y="1667199"/>
                    <a:pt x="31112" y="1660377"/>
                    <a:pt x="18967" y="1648232"/>
                  </a:cubicBezTo>
                  <a:cubicBezTo>
                    <a:pt x="6823" y="1636088"/>
                    <a:pt x="0" y="1619616"/>
                    <a:pt x="0" y="160244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txBox="1"/>
            <p:nvPr/>
          </p:nvSpPr>
          <p:spPr>
            <a:xfrm>
              <a:off x="0" y="-38100"/>
              <a:ext cx="1101900" cy="1705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7"/>
          <p:cNvGrpSpPr/>
          <p:nvPr/>
        </p:nvGrpSpPr>
        <p:grpSpPr>
          <a:xfrm>
            <a:off x="568858" y="571741"/>
            <a:ext cx="4184332" cy="2401160"/>
            <a:chOff x="0" y="-38100"/>
            <a:chExt cx="1102039" cy="632400"/>
          </a:xfrm>
        </p:grpSpPr>
        <p:sp>
          <p:nvSpPr>
            <p:cNvPr id="71" name="Google Shape;71;p7"/>
            <p:cNvSpPr/>
            <p:nvPr/>
          </p:nvSpPr>
          <p:spPr>
            <a:xfrm>
              <a:off x="0" y="0"/>
              <a:ext cx="1102039" cy="594189"/>
            </a:xfrm>
            <a:custGeom>
              <a:rect b="b" l="l" r="r" t="t"/>
              <a:pathLst>
                <a:path extrusionOk="0" h="594189" w="1102039">
                  <a:moveTo>
                    <a:pt x="64758" y="0"/>
                  </a:moveTo>
                  <a:lnTo>
                    <a:pt x="1037281" y="0"/>
                  </a:lnTo>
                  <a:cubicBezTo>
                    <a:pt x="1054456" y="0"/>
                    <a:pt x="1070927" y="6823"/>
                    <a:pt x="1083072" y="18967"/>
                  </a:cubicBezTo>
                  <a:cubicBezTo>
                    <a:pt x="1095216" y="31112"/>
                    <a:pt x="1102039" y="47583"/>
                    <a:pt x="1102039" y="64758"/>
                  </a:cubicBezTo>
                  <a:lnTo>
                    <a:pt x="1102039" y="529431"/>
                  </a:lnTo>
                  <a:cubicBezTo>
                    <a:pt x="1102039" y="546606"/>
                    <a:pt x="1095216" y="563078"/>
                    <a:pt x="1083072" y="575222"/>
                  </a:cubicBezTo>
                  <a:cubicBezTo>
                    <a:pt x="1070927" y="587367"/>
                    <a:pt x="1054456" y="594189"/>
                    <a:pt x="1037281" y="594189"/>
                  </a:cubicBezTo>
                  <a:lnTo>
                    <a:pt x="64758" y="594189"/>
                  </a:lnTo>
                  <a:cubicBezTo>
                    <a:pt x="28993" y="594189"/>
                    <a:pt x="0" y="565196"/>
                    <a:pt x="0" y="52943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txBox="1"/>
            <p:nvPr/>
          </p:nvSpPr>
          <p:spPr>
            <a:xfrm>
              <a:off x="0" y="-38100"/>
              <a:ext cx="11019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 name="Google Shape;73;p7"/>
          <p:cNvGrpSpPr/>
          <p:nvPr/>
        </p:nvGrpSpPr>
        <p:grpSpPr>
          <a:xfrm>
            <a:off x="4445607" y="662979"/>
            <a:ext cx="9396787" cy="9243021"/>
            <a:chOff x="0" y="0"/>
            <a:chExt cx="12529049" cy="12324028"/>
          </a:xfrm>
        </p:grpSpPr>
        <p:sp>
          <p:nvSpPr>
            <p:cNvPr id="74" name="Google Shape;74;p7"/>
            <p:cNvSpPr/>
            <p:nvPr/>
          </p:nvSpPr>
          <p:spPr>
            <a:xfrm>
              <a:off x="0" y="0"/>
              <a:ext cx="12529049" cy="12324028"/>
            </a:xfrm>
            <a:custGeom>
              <a:rect b="b" l="l" r="r" t="t"/>
              <a:pathLst>
                <a:path extrusionOk="0" h="12324028" w="12529049">
                  <a:moveTo>
                    <a:pt x="0" y="0"/>
                  </a:moveTo>
                  <a:lnTo>
                    <a:pt x="12529049" y="0"/>
                  </a:lnTo>
                  <a:lnTo>
                    <a:pt x="12529049" y="12324028"/>
                  </a:lnTo>
                  <a:lnTo>
                    <a:pt x="0" y="12324028"/>
                  </a:lnTo>
                  <a:lnTo>
                    <a:pt x="0" y="0"/>
                  </a:lnTo>
                  <a:close/>
                </a:path>
              </a:pathLst>
            </a:custGeom>
            <a:blipFill rotWithShape="1">
              <a:blip r:embed="rId2">
                <a:alphaModFix/>
              </a:blip>
              <a:stretch>
                <a:fillRect b="0" l="0" r="0" t="0"/>
              </a:stretch>
            </a:blipFill>
            <a:ln>
              <a:noFill/>
            </a:ln>
          </p:spPr>
        </p:sp>
        <p:sp>
          <p:nvSpPr>
            <p:cNvPr id="75" name="Google Shape;75;p7"/>
            <p:cNvSpPr/>
            <p:nvPr/>
          </p:nvSpPr>
          <p:spPr>
            <a:xfrm>
              <a:off x="8268701" y="6370106"/>
              <a:ext cx="3133023" cy="2153242"/>
            </a:xfrm>
            <a:custGeom>
              <a:rect b="b" l="l" r="r" t="t"/>
              <a:pathLst>
                <a:path extrusionOk="0" h="2153242" w="3133023">
                  <a:moveTo>
                    <a:pt x="0" y="0"/>
                  </a:moveTo>
                  <a:lnTo>
                    <a:pt x="3133024" y="0"/>
                  </a:lnTo>
                  <a:lnTo>
                    <a:pt x="3133024" y="2153241"/>
                  </a:lnTo>
                  <a:lnTo>
                    <a:pt x="0" y="2153241"/>
                  </a:lnTo>
                  <a:lnTo>
                    <a:pt x="0" y="0"/>
                  </a:lnTo>
                  <a:close/>
                </a:path>
              </a:pathLst>
            </a:custGeom>
            <a:blipFill rotWithShape="1">
              <a:blip r:embed="rId3">
                <a:alphaModFix/>
              </a:blip>
              <a:stretch>
                <a:fillRect b="0" l="0" r="0" t="0"/>
              </a:stretch>
            </a:blipFill>
            <a:ln>
              <a:noFill/>
            </a:ln>
          </p:spPr>
        </p:sp>
        <p:sp>
          <p:nvSpPr>
            <p:cNvPr id="76" name="Google Shape;76;p7"/>
            <p:cNvSpPr/>
            <p:nvPr/>
          </p:nvSpPr>
          <p:spPr>
            <a:xfrm>
              <a:off x="750522" y="6773493"/>
              <a:ext cx="3464182" cy="2714659"/>
            </a:xfrm>
            <a:custGeom>
              <a:rect b="b" l="l" r="r" t="t"/>
              <a:pathLst>
                <a:path extrusionOk="0" h="2714659" w="3464182">
                  <a:moveTo>
                    <a:pt x="0" y="0"/>
                  </a:moveTo>
                  <a:lnTo>
                    <a:pt x="3464182" y="0"/>
                  </a:lnTo>
                  <a:lnTo>
                    <a:pt x="3464182" y="2714659"/>
                  </a:lnTo>
                  <a:lnTo>
                    <a:pt x="0" y="2714659"/>
                  </a:lnTo>
                  <a:lnTo>
                    <a:pt x="0" y="0"/>
                  </a:lnTo>
                  <a:close/>
                </a:path>
              </a:pathLst>
            </a:custGeom>
            <a:blipFill rotWithShape="1">
              <a:blip r:embed="rId4">
                <a:alphaModFix/>
              </a:blip>
              <a:stretch>
                <a:fillRect b="0" l="0" r="0" t="0"/>
              </a:stretch>
            </a:blipFill>
            <a:ln>
              <a:noFill/>
            </a:ln>
          </p:spPr>
        </p:sp>
      </p:grpSp>
      <p:grpSp>
        <p:nvGrpSpPr>
          <p:cNvPr id="77" name="Google Shape;77;p7"/>
          <p:cNvGrpSpPr/>
          <p:nvPr/>
        </p:nvGrpSpPr>
        <p:grpSpPr>
          <a:xfrm>
            <a:off x="6435256" y="9540810"/>
            <a:ext cx="5417523" cy="746193"/>
            <a:chOff x="0" y="-38100"/>
            <a:chExt cx="1426828" cy="196527"/>
          </a:xfrm>
        </p:grpSpPr>
        <p:sp>
          <p:nvSpPr>
            <p:cNvPr id="78" name="Google Shape;78;p7"/>
            <p:cNvSpPr/>
            <p:nvPr/>
          </p:nvSpPr>
          <p:spPr>
            <a:xfrm>
              <a:off x="0" y="0"/>
              <a:ext cx="1426828" cy="158427"/>
            </a:xfrm>
            <a:custGeom>
              <a:rect b="b" l="l" r="r" t="t"/>
              <a:pathLst>
                <a:path extrusionOk="0" h="158427" w="1426828">
                  <a:moveTo>
                    <a:pt x="0" y="0"/>
                  </a:moveTo>
                  <a:lnTo>
                    <a:pt x="1426828" y="0"/>
                  </a:lnTo>
                  <a:lnTo>
                    <a:pt x="1426828" y="158427"/>
                  </a:lnTo>
                  <a:lnTo>
                    <a:pt x="0" y="158427"/>
                  </a:lnTo>
                  <a:close/>
                </a:path>
              </a:pathLst>
            </a:custGeom>
            <a:solidFill>
              <a:srgbClr val="000000"/>
            </a:solidFill>
            <a:ln>
              <a:noFill/>
            </a:ln>
          </p:spPr>
        </p:sp>
        <p:sp>
          <p:nvSpPr>
            <p:cNvPr id="79" name="Google Shape;79;p7"/>
            <p:cNvSpPr txBox="1"/>
            <p:nvPr/>
          </p:nvSpPr>
          <p:spPr>
            <a:xfrm>
              <a:off x="0" y="-38100"/>
              <a:ext cx="1426800" cy="19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solidFill>
          <a:srgbClr val="FF61C8"/>
        </a:solidFill>
      </p:bgPr>
    </p:bg>
    <p:spTree>
      <p:nvGrpSpPr>
        <p:cNvPr id="80" name="Shape 80"/>
        <p:cNvGrpSpPr/>
        <p:nvPr/>
      </p:nvGrpSpPr>
      <p:grpSpPr>
        <a:xfrm>
          <a:off x="0" y="0"/>
          <a:ext cx="0" cy="0"/>
          <a:chOff x="0" y="0"/>
          <a:chExt cx="0" cy="0"/>
        </a:xfrm>
      </p:grpSpPr>
      <p:pic>
        <p:nvPicPr>
          <p:cNvPr id="81" name="Google Shape;81;p8"/>
          <p:cNvPicPr preferRelativeResize="0"/>
          <p:nvPr/>
        </p:nvPicPr>
        <p:blipFill>
          <a:blip r:embed="rId2">
            <a:alphaModFix/>
          </a:blip>
          <a:stretch>
            <a:fillRect/>
          </a:stretch>
        </p:blipFill>
        <p:spPr>
          <a:xfrm>
            <a:off x="7405450" y="-2013999"/>
            <a:ext cx="13349100" cy="14472699"/>
          </a:xfrm>
          <a:prstGeom prst="rect">
            <a:avLst/>
          </a:prstGeom>
          <a:noFill/>
          <a:ln>
            <a:noFill/>
          </a:ln>
        </p:spPr>
      </p:pic>
      <p:grpSp>
        <p:nvGrpSpPr>
          <p:cNvPr id="82" name="Google Shape;82;p8"/>
          <p:cNvGrpSpPr/>
          <p:nvPr/>
        </p:nvGrpSpPr>
        <p:grpSpPr>
          <a:xfrm>
            <a:off x="1028700" y="2588829"/>
            <a:ext cx="9510479" cy="6669513"/>
            <a:chOff x="0" y="-38100"/>
            <a:chExt cx="2504801" cy="1756568"/>
          </a:xfrm>
        </p:grpSpPr>
        <p:sp>
          <p:nvSpPr>
            <p:cNvPr id="83" name="Google Shape;83;p8"/>
            <p:cNvSpPr/>
            <p:nvPr/>
          </p:nvSpPr>
          <p:spPr>
            <a:xfrm>
              <a:off x="0" y="0"/>
              <a:ext cx="2504801" cy="1718468"/>
            </a:xfrm>
            <a:custGeom>
              <a:rect b="b" l="l" r="r" t="t"/>
              <a:pathLst>
                <a:path extrusionOk="0" h="1718468" w="2504801">
                  <a:moveTo>
                    <a:pt x="41516" y="0"/>
                  </a:moveTo>
                  <a:lnTo>
                    <a:pt x="2463285" y="0"/>
                  </a:lnTo>
                  <a:cubicBezTo>
                    <a:pt x="2486213" y="0"/>
                    <a:pt x="2504801" y="18588"/>
                    <a:pt x="2504801" y="41516"/>
                  </a:cubicBezTo>
                  <a:lnTo>
                    <a:pt x="2504801" y="1676952"/>
                  </a:lnTo>
                  <a:cubicBezTo>
                    <a:pt x="2504801" y="1687963"/>
                    <a:pt x="2500427" y="1698522"/>
                    <a:pt x="2492641" y="1706308"/>
                  </a:cubicBezTo>
                  <a:cubicBezTo>
                    <a:pt x="2484855" y="1714094"/>
                    <a:pt x="2474295" y="1718468"/>
                    <a:pt x="2463285" y="1718468"/>
                  </a:cubicBezTo>
                  <a:lnTo>
                    <a:pt x="41516" y="1718468"/>
                  </a:lnTo>
                  <a:cubicBezTo>
                    <a:pt x="30506" y="1718468"/>
                    <a:pt x="19946" y="1714094"/>
                    <a:pt x="12160" y="1706308"/>
                  </a:cubicBezTo>
                  <a:cubicBezTo>
                    <a:pt x="4374" y="1698522"/>
                    <a:pt x="0" y="1687963"/>
                    <a:pt x="0" y="1676952"/>
                  </a:cubicBezTo>
                  <a:lnTo>
                    <a:pt x="0" y="41516"/>
                  </a:lnTo>
                  <a:cubicBezTo>
                    <a:pt x="0" y="30506"/>
                    <a:pt x="4374" y="19946"/>
                    <a:pt x="12160" y="12160"/>
                  </a:cubicBezTo>
                  <a:cubicBezTo>
                    <a:pt x="19946" y="4374"/>
                    <a:pt x="30506" y="0"/>
                    <a:pt x="4151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txBox="1"/>
            <p:nvPr/>
          </p:nvSpPr>
          <p:spPr>
            <a:xfrm>
              <a:off x="0" y="-38100"/>
              <a:ext cx="2504700" cy="175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8"/>
          <p:cNvGrpSpPr/>
          <p:nvPr/>
        </p:nvGrpSpPr>
        <p:grpSpPr>
          <a:xfrm rot="-411318">
            <a:off x="1577523" y="1066878"/>
            <a:ext cx="8395962" cy="2401124"/>
            <a:chOff x="0" y="-38100"/>
            <a:chExt cx="2211300" cy="632400"/>
          </a:xfrm>
        </p:grpSpPr>
        <p:sp>
          <p:nvSpPr>
            <p:cNvPr id="86" name="Google Shape;86;p8"/>
            <p:cNvSpPr/>
            <p:nvPr/>
          </p:nvSpPr>
          <p:spPr>
            <a:xfrm>
              <a:off x="0" y="0"/>
              <a:ext cx="2211169" cy="594189"/>
            </a:xfrm>
            <a:custGeom>
              <a:rect b="b" l="l" r="r" t="t"/>
              <a:pathLst>
                <a:path extrusionOk="0" h="594189" w="2211169">
                  <a:moveTo>
                    <a:pt x="47030" y="0"/>
                  </a:moveTo>
                  <a:lnTo>
                    <a:pt x="2164140" y="0"/>
                  </a:lnTo>
                  <a:cubicBezTo>
                    <a:pt x="2190114" y="0"/>
                    <a:pt x="2211169" y="21056"/>
                    <a:pt x="2211169" y="47030"/>
                  </a:cubicBezTo>
                  <a:lnTo>
                    <a:pt x="2211169" y="547160"/>
                  </a:lnTo>
                  <a:cubicBezTo>
                    <a:pt x="2211169" y="559633"/>
                    <a:pt x="2206215" y="571595"/>
                    <a:pt x="2197395" y="580415"/>
                  </a:cubicBezTo>
                  <a:cubicBezTo>
                    <a:pt x="2188575" y="589234"/>
                    <a:pt x="2176613" y="594189"/>
                    <a:pt x="2164140" y="594189"/>
                  </a:cubicBezTo>
                  <a:lnTo>
                    <a:pt x="47030" y="594189"/>
                  </a:lnTo>
                  <a:cubicBezTo>
                    <a:pt x="34557" y="594189"/>
                    <a:pt x="22594" y="589234"/>
                    <a:pt x="13775" y="580415"/>
                  </a:cubicBezTo>
                  <a:cubicBezTo>
                    <a:pt x="4955" y="571595"/>
                    <a:pt x="0" y="559633"/>
                    <a:pt x="0" y="547160"/>
                  </a:cubicBezTo>
                  <a:lnTo>
                    <a:pt x="0" y="47030"/>
                  </a:lnTo>
                  <a:cubicBezTo>
                    <a:pt x="0" y="34557"/>
                    <a:pt x="4955" y="22594"/>
                    <a:pt x="13775" y="13775"/>
                  </a:cubicBezTo>
                  <a:cubicBezTo>
                    <a:pt x="22594" y="4955"/>
                    <a:pt x="34557" y="0"/>
                    <a:pt x="4703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nvSpPr>
          <p:spPr>
            <a:xfrm>
              <a:off x="0" y="-38100"/>
              <a:ext cx="22113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8" name="Google Shape;88;p8"/>
          <p:cNvPicPr preferRelativeResize="0"/>
          <p:nvPr/>
        </p:nvPicPr>
        <p:blipFill>
          <a:blip r:embed="rId3">
            <a:alphaModFix/>
          </a:blip>
          <a:stretch>
            <a:fillRect/>
          </a:stretch>
        </p:blipFill>
        <p:spPr>
          <a:xfrm>
            <a:off x="10762816" y="78850"/>
            <a:ext cx="8026566" cy="1028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p:cSld name="TITLE_1_2">
    <p:bg>
      <p:bgPr>
        <a:solidFill>
          <a:srgbClr val="256EFF"/>
        </a:solidFill>
      </p:bgPr>
    </p:bg>
    <p:spTree>
      <p:nvGrpSpPr>
        <p:cNvPr id="89" name="Shape 89"/>
        <p:cNvGrpSpPr/>
        <p:nvPr/>
      </p:nvGrpSpPr>
      <p:grpSpPr>
        <a:xfrm>
          <a:off x="0" y="0"/>
          <a:ext cx="0" cy="0"/>
          <a:chOff x="0" y="0"/>
          <a:chExt cx="0" cy="0"/>
        </a:xfrm>
      </p:grpSpPr>
      <p:grpSp>
        <p:nvGrpSpPr>
          <p:cNvPr id="90" name="Google Shape;90;p9"/>
          <p:cNvGrpSpPr/>
          <p:nvPr/>
        </p:nvGrpSpPr>
        <p:grpSpPr>
          <a:xfrm>
            <a:off x="914941" y="4769465"/>
            <a:ext cx="16458422" cy="4636307"/>
            <a:chOff x="0" y="-38100"/>
            <a:chExt cx="4334700" cy="1221077"/>
          </a:xfrm>
        </p:grpSpPr>
        <p:sp>
          <p:nvSpPr>
            <p:cNvPr id="91" name="Google Shape;91;p9"/>
            <p:cNvSpPr/>
            <p:nvPr/>
          </p:nvSpPr>
          <p:spPr>
            <a:xfrm>
              <a:off x="0" y="0"/>
              <a:ext cx="4334648" cy="1182977"/>
            </a:xfrm>
            <a:custGeom>
              <a:rect b="b" l="l" r="r" t="t"/>
              <a:pathLst>
                <a:path extrusionOk="0" h="1182977" w="4334648">
                  <a:moveTo>
                    <a:pt x="23990" y="0"/>
                  </a:moveTo>
                  <a:lnTo>
                    <a:pt x="4310658" y="0"/>
                  </a:lnTo>
                  <a:cubicBezTo>
                    <a:pt x="4317021" y="0"/>
                    <a:pt x="4323123" y="2528"/>
                    <a:pt x="4327622" y="7027"/>
                  </a:cubicBezTo>
                  <a:cubicBezTo>
                    <a:pt x="4332121" y="11526"/>
                    <a:pt x="4334648" y="17628"/>
                    <a:pt x="4334648" y="23990"/>
                  </a:cubicBezTo>
                  <a:lnTo>
                    <a:pt x="4334648" y="1158987"/>
                  </a:lnTo>
                  <a:cubicBezTo>
                    <a:pt x="4334648" y="1172236"/>
                    <a:pt x="4323907" y="1182977"/>
                    <a:pt x="4310658" y="1182977"/>
                  </a:cubicBezTo>
                  <a:lnTo>
                    <a:pt x="23990" y="1182977"/>
                  </a:lnTo>
                  <a:cubicBezTo>
                    <a:pt x="17628" y="1182977"/>
                    <a:pt x="11526" y="1180449"/>
                    <a:pt x="7027" y="1175950"/>
                  </a:cubicBezTo>
                  <a:cubicBezTo>
                    <a:pt x="2528" y="1171451"/>
                    <a:pt x="0" y="1165349"/>
                    <a:pt x="0" y="1158987"/>
                  </a:cubicBezTo>
                  <a:lnTo>
                    <a:pt x="0" y="23990"/>
                  </a:lnTo>
                  <a:cubicBezTo>
                    <a:pt x="0" y="17628"/>
                    <a:pt x="2528" y="11526"/>
                    <a:pt x="7027" y="7027"/>
                  </a:cubicBezTo>
                  <a:cubicBezTo>
                    <a:pt x="11526" y="2528"/>
                    <a:pt x="17628" y="0"/>
                    <a:pt x="2399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txBox="1"/>
            <p:nvPr/>
          </p:nvSpPr>
          <p:spPr>
            <a:xfrm>
              <a:off x="0" y="-38100"/>
              <a:ext cx="4334700" cy="12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9"/>
          <p:cNvGrpSpPr/>
          <p:nvPr/>
        </p:nvGrpSpPr>
        <p:grpSpPr>
          <a:xfrm rot="-411318">
            <a:off x="1121885" y="1125790"/>
            <a:ext cx="9190038" cy="2401124"/>
            <a:chOff x="0" y="-38100"/>
            <a:chExt cx="2420441" cy="632400"/>
          </a:xfrm>
        </p:grpSpPr>
        <p:sp>
          <p:nvSpPr>
            <p:cNvPr id="94" name="Google Shape;94;p9"/>
            <p:cNvSpPr/>
            <p:nvPr/>
          </p:nvSpPr>
          <p:spPr>
            <a:xfrm>
              <a:off x="0" y="0"/>
              <a:ext cx="2420441" cy="594189"/>
            </a:xfrm>
            <a:custGeom>
              <a:rect b="b" l="l" r="r" t="t"/>
              <a:pathLst>
                <a:path extrusionOk="0" h="594189" w="2420441">
                  <a:moveTo>
                    <a:pt x="42963" y="0"/>
                  </a:moveTo>
                  <a:lnTo>
                    <a:pt x="2377478" y="0"/>
                  </a:lnTo>
                  <a:cubicBezTo>
                    <a:pt x="2401206" y="0"/>
                    <a:pt x="2420441" y="19235"/>
                    <a:pt x="2420441" y="42963"/>
                  </a:cubicBezTo>
                  <a:lnTo>
                    <a:pt x="2420441" y="551226"/>
                  </a:lnTo>
                  <a:cubicBezTo>
                    <a:pt x="2420441" y="574954"/>
                    <a:pt x="2401206" y="594189"/>
                    <a:pt x="2377478" y="594189"/>
                  </a:cubicBezTo>
                  <a:lnTo>
                    <a:pt x="42963" y="594189"/>
                  </a:lnTo>
                  <a:cubicBezTo>
                    <a:pt x="19235" y="594189"/>
                    <a:pt x="0" y="574954"/>
                    <a:pt x="0" y="551226"/>
                  </a:cubicBezTo>
                  <a:lnTo>
                    <a:pt x="0" y="42963"/>
                  </a:lnTo>
                  <a:cubicBezTo>
                    <a:pt x="0" y="19235"/>
                    <a:pt x="19235" y="0"/>
                    <a:pt x="42963"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nvSpPr>
          <p:spPr>
            <a:xfrm>
              <a:off x="0" y="-38100"/>
              <a:ext cx="24204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9"/>
          <p:cNvSpPr/>
          <p:nvPr/>
        </p:nvSpPr>
        <p:spPr>
          <a:xfrm>
            <a:off x="10714941" y="-770711"/>
            <a:ext cx="5252373" cy="5389562"/>
          </a:xfrm>
          <a:custGeom>
            <a:rect b="b" l="l" r="r" t="t"/>
            <a:pathLst>
              <a:path extrusionOk="0" h="5389562" w="5252373">
                <a:moveTo>
                  <a:pt x="0" y="0"/>
                </a:moveTo>
                <a:lnTo>
                  <a:pt x="5252374" y="0"/>
                </a:lnTo>
                <a:lnTo>
                  <a:pt x="5252374" y="5389563"/>
                </a:lnTo>
                <a:lnTo>
                  <a:pt x="0" y="5389563"/>
                </a:lnTo>
                <a:lnTo>
                  <a:pt x="0" y="0"/>
                </a:lnTo>
                <a:close/>
              </a:path>
            </a:pathLst>
          </a:custGeom>
          <a:blipFill rotWithShape="1">
            <a:blip r:embed="rId2">
              <a:alphaModFix/>
            </a:blip>
            <a:stretch>
              <a:fillRect b="0" l="0" r="0" t="0"/>
            </a:stretch>
          </a:blipFill>
          <a:ln>
            <a:noFill/>
          </a:ln>
        </p:spPr>
      </p:sp>
      <p:sp>
        <p:nvSpPr>
          <p:cNvPr id="97" name="Google Shape;97;p9"/>
          <p:cNvSpPr/>
          <p:nvPr/>
        </p:nvSpPr>
        <p:spPr>
          <a:xfrm>
            <a:off x="285038" y="478072"/>
            <a:ext cx="1115453" cy="1101256"/>
          </a:xfrm>
          <a:custGeom>
            <a:rect b="b" l="l" r="r" t="t"/>
            <a:pathLst>
              <a:path extrusionOk="0" h="1101256" w="1115453">
                <a:moveTo>
                  <a:pt x="0" y="0"/>
                </a:moveTo>
                <a:lnTo>
                  <a:pt x="1115452" y="0"/>
                </a:lnTo>
                <a:lnTo>
                  <a:pt x="1115452" y="1101256"/>
                </a:lnTo>
                <a:lnTo>
                  <a:pt x="0" y="1101256"/>
                </a:lnTo>
                <a:lnTo>
                  <a:pt x="0" y="0"/>
                </a:lnTo>
                <a:close/>
              </a:path>
            </a:pathLst>
          </a:custGeom>
          <a:blipFill rotWithShape="1">
            <a:blip r:embed="rId3">
              <a:alphaModFix/>
            </a:blip>
            <a:stretch>
              <a:fillRect b="0" l="0" r="0" t="0"/>
            </a:stretch>
          </a:blipFill>
          <a:ln>
            <a:noFill/>
          </a:ln>
        </p:spPr>
      </p:sp>
      <p:sp>
        <p:nvSpPr>
          <p:cNvPr id="98" name="Google Shape;98;p9"/>
          <p:cNvSpPr/>
          <p:nvPr/>
        </p:nvSpPr>
        <p:spPr>
          <a:xfrm>
            <a:off x="16262590" y="1579328"/>
            <a:ext cx="3275462" cy="2787120"/>
          </a:xfrm>
          <a:custGeom>
            <a:rect b="b" l="l" r="r" t="t"/>
            <a:pathLst>
              <a:path extrusionOk="0" h="2787120" w="3275462">
                <a:moveTo>
                  <a:pt x="0" y="0"/>
                </a:moveTo>
                <a:lnTo>
                  <a:pt x="3275462" y="0"/>
                </a:lnTo>
                <a:lnTo>
                  <a:pt x="3275462" y="2787120"/>
                </a:lnTo>
                <a:lnTo>
                  <a:pt x="0" y="278712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OBJECT_1_2">
    <p:bg>
      <p:bgPr>
        <a:solidFill>
          <a:srgbClr val="FF61C8"/>
        </a:solidFill>
      </p:bgPr>
    </p:bg>
    <p:spTree>
      <p:nvGrpSpPr>
        <p:cNvPr id="99" name="Shape 99"/>
        <p:cNvGrpSpPr/>
        <p:nvPr/>
      </p:nvGrpSpPr>
      <p:grpSpPr>
        <a:xfrm>
          <a:off x="0" y="0"/>
          <a:ext cx="0" cy="0"/>
          <a:chOff x="0" y="0"/>
          <a:chExt cx="0" cy="0"/>
        </a:xfrm>
      </p:grpSpPr>
      <p:grpSp>
        <p:nvGrpSpPr>
          <p:cNvPr id="100" name="Google Shape;100;p10"/>
          <p:cNvGrpSpPr/>
          <p:nvPr/>
        </p:nvGrpSpPr>
        <p:grpSpPr>
          <a:xfrm rot="-411347">
            <a:off x="2572260" y="2381538"/>
            <a:ext cx="13118406" cy="3562231"/>
            <a:chOff x="0" y="-38100"/>
            <a:chExt cx="2328900" cy="632400"/>
          </a:xfrm>
        </p:grpSpPr>
        <p:sp>
          <p:nvSpPr>
            <p:cNvPr id="101" name="Google Shape;101;p10"/>
            <p:cNvSpPr/>
            <p:nvPr/>
          </p:nvSpPr>
          <p:spPr>
            <a:xfrm>
              <a:off x="0" y="0"/>
              <a:ext cx="2328819" cy="594189"/>
            </a:xfrm>
            <a:custGeom>
              <a:rect b="b" l="l" r="r" t="t"/>
              <a:pathLst>
                <a:path extrusionOk="0" h="594189" w="2328819">
                  <a:moveTo>
                    <a:pt x="28919" y="0"/>
                  </a:moveTo>
                  <a:lnTo>
                    <a:pt x="2299901" y="0"/>
                  </a:lnTo>
                  <a:cubicBezTo>
                    <a:pt x="2315872" y="0"/>
                    <a:pt x="2328819" y="12947"/>
                    <a:pt x="2328819" y="28919"/>
                  </a:cubicBezTo>
                  <a:lnTo>
                    <a:pt x="2328819" y="565270"/>
                  </a:lnTo>
                  <a:cubicBezTo>
                    <a:pt x="2328819" y="581242"/>
                    <a:pt x="2315872" y="594189"/>
                    <a:pt x="2299901" y="594189"/>
                  </a:cubicBezTo>
                  <a:lnTo>
                    <a:pt x="28919" y="594189"/>
                  </a:lnTo>
                  <a:cubicBezTo>
                    <a:pt x="12947" y="594189"/>
                    <a:pt x="0" y="581242"/>
                    <a:pt x="0" y="565270"/>
                  </a:cubicBezTo>
                  <a:lnTo>
                    <a:pt x="0" y="28919"/>
                  </a:lnTo>
                  <a:cubicBezTo>
                    <a:pt x="0" y="12947"/>
                    <a:pt x="12947" y="0"/>
                    <a:pt x="28919"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txBox="1"/>
            <p:nvPr/>
          </p:nvSpPr>
          <p:spPr>
            <a:xfrm>
              <a:off x="0" y="-38100"/>
              <a:ext cx="2328900" cy="6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10"/>
          <p:cNvSpPr/>
          <p:nvPr/>
        </p:nvSpPr>
        <p:spPr>
          <a:xfrm>
            <a:off x="16060683" y="711928"/>
            <a:ext cx="3144075" cy="5127837"/>
          </a:xfrm>
          <a:custGeom>
            <a:rect b="b" l="l" r="r" t="t"/>
            <a:pathLst>
              <a:path extrusionOk="0" h="5127837" w="3144075">
                <a:moveTo>
                  <a:pt x="0" y="0"/>
                </a:moveTo>
                <a:lnTo>
                  <a:pt x="3144075" y="0"/>
                </a:lnTo>
                <a:lnTo>
                  <a:pt x="3144075" y="5127837"/>
                </a:lnTo>
                <a:lnTo>
                  <a:pt x="0" y="5127837"/>
                </a:lnTo>
                <a:lnTo>
                  <a:pt x="0" y="0"/>
                </a:lnTo>
                <a:close/>
              </a:path>
            </a:pathLst>
          </a:custGeom>
          <a:blipFill rotWithShape="1">
            <a:blip r:embed="rId2">
              <a:alphaModFix/>
            </a:blip>
            <a:stretch>
              <a:fillRect b="0" l="0" r="0" t="0"/>
            </a:stretch>
          </a:blipFill>
          <a:ln>
            <a:noFill/>
          </a:ln>
        </p:spPr>
      </p:sp>
      <p:sp>
        <p:nvSpPr>
          <p:cNvPr id="104" name="Google Shape;104;p10"/>
          <p:cNvSpPr/>
          <p:nvPr/>
        </p:nvSpPr>
        <p:spPr>
          <a:xfrm>
            <a:off x="12771635" y="7582143"/>
            <a:ext cx="4861086" cy="3818257"/>
          </a:xfrm>
          <a:custGeom>
            <a:rect b="b" l="l" r="r" t="t"/>
            <a:pathLst>
              <a:path extrusionOk="0" h="3818257" w="4861086">
                <a:moveTo>
                  <a:pt x="0" y="0"/>
                </a:moveTo>
                <a:lnTo>
                  <a:pt x="4861085" y="0"/>
                </a:lnTo>
                <a:lnTo>
                  <a:pt x="4861085" y="3818257"/>
                </a:lnTo>
                <a:lnTo>
                  <a:pt x="0" y="3818257"/>
                </a:lnTo>
                <a:lnTo>
                  <a:pt x="0" y="0"/>
                </a:lnTo>
                <a:close/>
              </a:path>
            </a:pathLst>
          </a:custGeom>
          <a:blipFill rotWithShape="1">
            <a:blip r:embed="rId3">
              <a:alphaModFix/>
            </a:blip>
            <a:stretch>
              <a:fillRect b="0" l="0" r="0" t="0"/>
            </a:stretch>
          </a:blipFill>
          <a:ln>
            <a:noFill/>
          </a:ln>
        </p:spPr>
      </p:sp>
      <p:sp>
        <p:nvSpPr>
          <p:cNvPr id="105" name="Google Shape;105;p10"/>
          <p:cNvSpPr/>
          <p:nvPr/>
        </p:nvSpPr>
        <p:spPr>
          <a:xfrm>
            <a:off x="-203333" y="5584249"/>
            <a:ext cx="3324197" cy="4161639"/>
          </a:xfrm>
          <a:custGeom>
            <a:rect b="b" l="l" r="r" t="t"/>
            <a:pathLst>
              <a:path extrusionOk="0" h="4161639" w="3324197">
                <a:moveTo>
                  <a:pt x="0" y="0"/>
                </a:moveTo>
                <a:lnTo>
                  <a:pt x="3324197" y="0"/>
                </a:lnTo>
                <a:lnTo>
                  <a:pt x="3324197" y="4161639"/>
                </a:lnTo>
                <a:lnTo>
                  <a:pt x="0" y="4161639"/>
                </a:lnTo>
                <a:lnTo>
                  <a:pt x="0" y="0"/>
                </a:lnTo>
                <a:close/>
              </a:path>
            </a:pathLst>
          </a:custGeom>
          <a:blipFill rotWithShape="1">
            <a:blip r:embed="rId4">
              <a:alphaModFix/>
            </a:blip>
            <a:stretch>
              <a:fillRect b="0" l="0" r="0" t="0"/>
            </a:stretch>
          </a:blipFill>
          <a:ln>
            <a:noFill/>
          </a:ln>
        </p:spPr>
      </p:sp>
      <p:sp>
        <p:nvSpPr>
          <p:cNvPr id="106" name="Google Shape;106;p10"/>
          <p:cNvSpPr/>
          <p:nvPr/>
        </p:nvSpPr>
        <p:spPr>
          <a:xfrm>
            <a:off x="-930987" y="711928"/>
            <a:ext cx="3919374" cy="4114800"/>
          </a:xfrm>
          <a:custGeom>
            <a:rect b="b" l="l" r="r" t="t"/>
            <a:pathLst>
              <a:path extrusionOk="0" h="4114800" w="3919374">
                <a:moveTo>
                  <a:pt x="0" y="0"/>
                </a:moveTo>
                <a:lnTo>
                  <a:pt x="3919374" y="0"/>
                </a:lnTo>
                <a:lnTo>
                  <a:pt x="3919374" y="4114800"/>
                </a:lnTo>
                <a:lnTo>
                  <a:pt x="0" y="4114800"/>
                </a:lnTo>
                <a:lnTo>
                  <a:pt x="0" y="0"/>
                </a:lnTo>
                <a:close/>
              </a:path>
            </a:pathLst>
          </a:custGeom>
          <a:blipFill rotWithShape="1">
            <a:blip r:embed="rId5">
              <a:alphaModFix/>
            </a:blip>
            <a:stretch>
              <a:fillRect b="0" l="0" r="0" t="0"/>
            </a:stretch>
          </a:blipFill>
          <a:ln>
            <a:noFill/>
          </a:ln>
        </p:spPr>
      </p:sp>
      <p:sp>
        <p:nvSpPr>
          <p:cNvPr id="107" name="Google Shape;107;p10"/>
          <p:cNvSpPr/>
          <p:nvPr/>
        </p:nvSpPr>
        <p:spPr>
          <a:xfrm>
            <a:off x="3607736" y="-1542222"/>
            <a:ext cx="2491865" cy="4114800"/>
          </a:xfrm>
          <a:custGeom>
            <a:rect b="b" l="l" r="r" t="t"/>
            <a:pathLst>
              <a:path extrusionOk="0" h="4114800" w="2491865">
                <a:moveTo>
                  <a:pt x="0" y="0"/>
                </a:moveTo>
                <a:lnTo>
                  <a:pt x="2491865" y="0"/>
                </a:lnTo>
                <a:lnTo>
                  <a:pt x="2491865" y="4114800"/>
                </a:lnTo>
                <a:lnTo>
                  <a:pt x="0" y="4114800"/>
                </a:lnTo>
                <a:lnTo>
                  <a:pt x="0" y="0"/>
                </a:lnTo>
                <a:close/>
              </a:path>
            </a:pathLst>
          </a:custGeom>
          <a:blipFill rotWithShape="1">
            <a:blip r:embed="rId6">
              <a:alphaModFix/>
            </a:blip>
            <a:stretch>
              <a:fillRect b="0" l="0" r="0" t="0"/>
            </a:stretch>
          </a:blipFill>
          <a:ln>
            <a:noFill/>
          </a:ln>
        </p:spPr>
      </p:sp>
      <p:sp>
        <p:nvSpPr>
          <p:cNvPr id="108" name="Google Shape;108;p10"/>
          <p:cNvSpPr/>
          <p:nvPr/>
        </p:nvSpPr>
        <p:spPr>
          <a:xfrm>
            <a:off x="4043126" y="6989867"/>
            <a:ext cx="4191602" cy="4114800"/>
          </a:xfrm>
          <a:custGeom>
            <a:rect b="b" l="l" r="r" t="t"/>
            <a:pathLst>
              <a:path extrusionOk="0" h="4114800" w="4191602">
                <a:moveTo>
                  <a:pt x="0" y="0"/>
                </a:moveTo>
                <a:lnTo>
                  <a:pt x="4191602" y="0"/>
                </a:lnTo>
                <a:lnTo>
                  <a:pt x="4191602" y="4114800"/>
                </a:lnTo>
                <a:lnTo>
                  <a:pt x="0" y="4114800"/>
                </a:lnTo>
                <a:lnTo>
                  <a:pt x="0" y="0"/>
                </a:lnTo>
                <a:close/>
              </a:path>
            </a:pathLst>
          </a:custGeom>
          <a:blipFill rotWithShape="1">
            <a:blip r:embed="rId7">
              <a:alphaModFix/>
            </a:blip>
            <a:stretch>
              <a:fillRect b="0" l="0" r="0" t="0"/>
            </a:stretch>
          </a:blipFill>
          <a:ln>
            <a:noFill/>
          </a:ln>
        </p:spPr>
      </p:sp>
      <p:grpSp>
        <p:nvGrpSpPr>
          <p:cNvPr id="109" name="Google Shape;109;p10"/>
          <p:cNvGrpSpPr/>
          <p:nvPr/>
        </p:nvGrpSpPr>
        <p:grpSpPr>
          <a:xfrm>
            <a:off x="8234728" y="5334315"/>
            <a:ext cx="7114783" cy="1655562"/>
            <a:chOff x="0" y="-38100"/>
            <a:chExt cx="1873840" cy="436030"/>
          </a:xfrm>
        </p:grpSpPr>
        <p:sp>
          <p:nvSpPr>
            <p:cNvPr id="110" name="Google Shape;110;p10"/>
            <p:cNvSpPr/>
            <p:nvPr/>
          </p:nvSpPr>
          <p:spPr>
            <a:xfrm>
              <a:off x="0" y="0"/>
              <a:ext cx="1873840" cy="397930"/>
            </a:xfrm>
            <a:custGeom>
              <a:rect b="b" l="l" r="r" t="t"/>
              <a:pathLst>
                <a:path extrusionOk="0" h="397930" w="1873840">
                  <a:moveTo>
                    <a:pt x="38085" y="0"/>
                  </a:moveTo>
                  <a:lnTo>
                    <a:pt x="1835755" y="0"/>
                  </a:lnTo>
                  <a:cubicBezTo>
                    <a:pt x="1856789" y="0"/>
                    <a:pt x="1873840" y="17051"/>
                    <a:pt x="1873840" y="38085"/>
                  </a:cubicBezTo>
                  <a:lnTo>
                    <a:pt x="1873840" y="359844"/>
                  </a:lnTo>
                  <a:cubicBezTo>
                    <a:pt x="1873840" y="380878"/>
                    <a:pt x="1856789" y="397930"/>
                    <a:pt x="1835755" y="397930"/>
                  </a:cubicBezTo>
                  <a:lnTo>
                    <a:pt x="38085" y="397930"/>
                  </a:lnTo>
                  <a:cubicBezTo>
                    <a:pt x="17051" y="397930"/>
                    <a:pt x="0" y="380878"/>
                    <a:pt x="0" y="359844"/>
                  </a:cubicBezTo>
                  <a:lnTo>
                    <a:pt x="0" y="38085"/>
                  </a:lnTo>
                  <a:cubicBezTo>
                    <a:pt x="0" y="17051"/>
                    <a:pt x="17051" y="0"/>
                    <a:pt x="38085"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txBox="1"/>
            <p:nvPr/>
          </p:nvSpPr>
          <p:spPr>
            <a:xfrm>
              <a:off x="0" y="-38100"/>
              <a:ext cx="1873800" cy="435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0"/>
          <p:cNvSpPr/>
          <p:nvPr/>
        </p:nvSpPr>
        <p:spPr>
          <a:xfrm>
            <a:off x="7452020" y="-1542222"/>
            <a:ext cx="2644496" cy="3584276"/>
          </a:xfrm>
          <a:custGeom>
            <a:rect b="b" l="l" r="r" t="t"/>
            <a:pathLst>
              <a:path extrusionOk="0" h="3584276" w="2644496">
                <a:moveTo>
                  <a:pt x="0" y="0"/>
                </a:moveTo>
                <a:lnTo>
                  <a:pt x="2644496" y="0"/>
                </a:lnTo>
                <a:lnTo>
                  <a:pt x="2644496" y="3584275"/>
                </a:lnTo>
                <a:lnTo>
                  <a:pt x="0" y="3584275"/>
                </a:lnTo>
                <a:lnTo>
                  <a:pt x="0" y="0"/>
                </a:lnTo>
                <a:close/>
              </a:path>
            </a:pathLst>
          </a:custGeom>
          <a:blipFill rotWithShape="1">
            <a:blip r:embed="rId8">
              <a:alphaModFix/>
            </a:blip>
            <a:stretch>
              <a:fillRect b="0" l="0" r="0" t="0"/>
            </a:stretch>
          </a:blipFill>
          <a:ln>
            <a:noFill/>
          </a:ln>
        </p:spPr>
      </p:sp>
      <p:sp>
        <p:nvSpPr>
          <p:cNvPr id="113" name="Google Shape;113;p10"/>
          <p:cNvSpPr/>
          <p:nvPr/>
        </p:nvSpPr>
        <p:spPr>
          <a:xfrm rot="-491452">
            <a:off x="10950343" y="-2431707"/>
            <a:ext cx="3641586" cy="4018302"/>
          </a:xfrm>
          <a:custGeom>
            <a:rect b="b" l="l" r="r" t="t"/>
            <a:pathLst>
              <a:path extrusionOk="0" h="4017486" w="3640847">
                <a:moveTo>
                  <a:pt x="0" y="0"/>
                </a:moveTo>
                <a:lnTo>
                  <a:pt x="3640847" y="0"/>
                </a:lnTo>
                <a:lnTo>
                  <a:pt x="3640847" y="4017487"/>
                </a:lnTo>
                <a:lnTo>
                  <a:pt x="0" y="4017487"/>
                </a:lnTo>
                <a:lnTo>
                  <a:pt x="0" y="0"/>
                </a:lnTo>
                <a:close/>
              </a:path>
            </a:pathLst>
          </a:custGeom>
          <a:blipFill rotWithShape="1">
            <a:blip r:embed="rId9">
              <a:alphaModFix/>
            </a:blip>
            <a:stretch>
              <a:fillRect b="0" l="0" r="0" t="0"/>
            </a:stretch>
          </a:blipFill>
          <a:ln>
            <a:noFill/>
          </a:ln>
        </p:spPr>
      </p:sp>
      <p:sp>
        <p:nvSpPr>
          <p:cNvPr id="114" name="Google Shape;114;p10"/>
          <p:cNvSpPr/>
          <p:nvPr/>
        </p:nvSpPr>
        <p:spPr>
          <a:xfrm>
            <a:off x="9164869" y="7665069"/>
            <a:ext cx="3035605" cy="2908339"/>
          </a:xfrm>
          <a:custGeom>
            <a:rect b="b" l="l" r="r" t="t"/>
            <a:pathLst>
              <a:path extrusionOk="0" h="2908339" w="3035605">
                <a:moveTo>
                  <a:pt x="0" y="0"/>
                </a:moveTo>
                <a:lnTo>
                  <a:pt x="3035604" y="0"/>
                </a:lnTo>
                <a:lnTo>
                  <a:pt x="3035604" y="2908339"/>
                </a:lnTo>
                <a:lnTo>
                  <a:pt x="0" y="2908339"/>
                </a:lnTo>
                <a:lnTo>
                  <a:pt x="0" y="0"/>
                </a:lnTo>
                <a:close/>
              </a:path>
            </a:pathLst>
          </a:custGeom>
          <a:blipFill rotWithShape="1">
            <a:blip r:embed="rId10">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45.png"/><Relationship Id="rId7"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3.png"/><Relationship Id="rId5" Type="http://schemas.openxmlformats.org/officeDocument/2006/relationships/image" Target="../media/image6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40.jpg"/><Relationship Id="rId6" Type="http://schemas.openxmlformats.org/officeDocument/2006/relationships/image" Target="../media/image38.jpg"/><Relationship Id="rId7" Type="http://schemas.openxmlformats.org/officeDocument/2006/relationships/image" Target="../media/image42.jpg"/><Relationship Id="rId8" Type="http://schemas.openxmlformats.org/officeDocument/2006/relationships/image" Target="../media/image4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4.jpg"/><Relationship Id="rId4" Type="http://schemas.openxmlformats.org/officeDocument/2006/relationships/image" Target="../media/image64.jpg"/><Relationship Id="rId5" Type="http://schemas.openxmlformats.org/officeDocument/2006/relationships/image" Target="../media/image61.jpg"/><Relationship Id="rId6" Type="http://schemas.openxmlformats.org/officeDocument/2006/relationships/image" Target="../media/image67.jpg"/><Relationship Id="rId7" Type="http://schemas.openxmlformats.org/officeDocument/2006/relationships/image" Target="../media/image65.jpg"/><Relationship Id="rId8" Type="http://schemas.openxmlformats.org/officeDocument/2006/relationships/image" Target="../media/image6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8.png"/><Relationship Id="rId13" Type="http://schemas.openxmlformats.org/officeDocument/2006/relationships/image" Target="../media/image56.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30.png"/><Relationship Id="rId15" Type="http://schemas.openxmlformats.org/officeDocument/2006/relationships/image" Target="../media/image25.png"/><Relationship Id="rId14" Type="http://schemas.openxmlformats.org/officeDocument/2006/relationships/image" Target="../media/image57.png"/><Relationship Id="rId17" Type="http://schemas.openxmlformats.org/officeDocument/2006/relationships/image" Target="../media/image8.png"/><Relationship Id="rId16"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55.png"/><Relationship Id="rId7" Type="http://schemas.openxmlformats.org/officeDocument/2006/relationships/image" Target="../media/image4.png"/><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grpSp>
        <p:nvGrpSpPr>
          <p:cNvPr id="198" name="Google Shape;198;p18"/>
          <p:cNvGrpSpPr/>
          <p:nvPr/>
        </p:nvGrpSpPr>
        <p:grpSpPr>
          <a:xfrm>
            <a:off x="4888338" y="5243439"/>
            <a:ext cx="11451799" cy="2637793"/>
            <a:chOff x="0" y="-38100"/>
            <a:chExt cx="2860965" cy="658991"/>
          </a:xfrm>
        </p:grpSpPr>
        <p:sp>
          <p:nvSpPr>
            <p:cNvPr id="199" name="Google Shape;199;p18"/>
            <p:cNvSpPr/>
            <p:nvPr/>
          </p:nvSpPr>
          <p:spPr>
            <a:xfrm>
              <a:off x="0" y="0"/>
              <a:ext cx="2860965" cy="620891"/>
            </a:xfrm>
            <a:custGeom>
              <a:rect b="b" l="l" r="r" t="t"/>
              <a:pathLst>
                <a:path extrusionOk="0" h="620891" w="2860965">
                  <a:moveTo>
                    <a:pt x="34478" y="0"/>
                  </a:moveTo>
                  <a:lnTo>
                    <a:pt x="2826486" y="0"/>
                  </a:lnTo>
                  <a:cubicBezTo>
                    <a:pt x="2845528" y="0"/>
                    <a:pt x="2860965" y="15436"/>
                    <a:pt x="2860965" y="34478"/>
                  </a:cubicBezTo>
                  <a:lnTo>
                    <a:pt x="2860965" y="586413"/>
                  </a:lnTo>
                  <a:cubicBezTo>
                    <a:pt x="2860965" y="605455"/>
                    <a:pt x="2845528" y="620891"/>
                    <a:pt x="2826486" y="620891"/>
                  </a:cubicBezTo>
                  <a:lnTo>
                    <a:pt x="34478" y="620891"/>
                  </a:lnTo>
                  <a:cubicBezTo>
                    <a:pt x="15436" y="620891"/>
                    <a:pt x="0" y="605455"/>
                    <a:pt x="0" y="586413"/>
                  </a:cubicBezTo>
                  <a:lnTo>
                    <a:pt x="0" y="34478"/>
                  </a:lnTo>
                  <a:cubicBezTo>
                    <a:pt x="0" y="15436"/>
                    <a:pt x="15436" y="0"/>
                    <a:pt x="34478" y="0"/>
                  </a:cubicBezTo>
                  <a:close/>
                </a:path>
              </a:pathLst>
            </a:custGeom>
            <a:solidFill>
              <a:srgbClr val="FFFCF0"/>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txBox="1"/>
            <p:nvPr/>
          </p:nvSpPr>
          <p:spPr>
            <a:xfrm>
              <a:off x="0" y="-38100"/>
              <a:ext cx="2860965" cy="6589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8"/>
          <p:cNvGrpSpPr/>
          <p:nvPr/>
        </p:nvGrpSpPr>
        <p:grpSpPr>
          <a:xfrm rot="-365674">
            <a:off x="2049133" y="2675679"/>
            <a:ext cx="9868726" cy="2738090"/>
            <a:chOff x="0" y="-38100"/>
            <a:chExt cx="2465471" cy="684048"/>
          </a:xfrm>
        </p:grpSpPr>
        <p:sp>
          <p:nvSpPr>
            <p:cNvPr id="202" name="Google Shape;202;p18"/>
            <p:cNvSpPr/>
            <p:nvPr/>
          </p:nvSpPr>
          <p:spPr>
            <a:xfrm>
              <a:off x="0" y="0"/>
              <a:ext cx="2465471" cy="645948"/>
            </a:xfrm>
            <a:custGeom>
              <a:rect b="b" l="l" r="r" t="t"/>
              <a:pathLst>
                <a:path extrusionOk="0" h="645948" w="2465471">
                  <a:moveTo>
                    <a:pt x="40009" y="0"/>
                  </a:moveTo>
                  <a:lnTo>
                    <a:pt x="2425462" y="0"/>
                  </a:lnTo>
                  <a:cubicBezTo>
                    <a:pt x="2447558" y="0"/>
                    <a:pt x="2465471" y="17913"/>
                    <a:pt x="2465471" y="40009"/>
                  </a:cubicBezTo>
                  <a:lnTo>
                    <a:pt x="2465471" y="605939"/>
                  </a:lnTo>
                  <a:cubicBezTo>
                    <a:pt x="2465471" y="628035"/>
                    <a:pt x="2447558" y="645948"/>
                    <a:pt x="2425462" y="645948"/>
                  </a:cubicBezTo>
                  <a:lnTo>
                    <a:pt x="40009" y="645948"/>
                  </a:lnTo>
                  <a:cubicBezTo>
                    <a:pt x="17913" y="645948"/>
                    <a:pt x="0" y="628035"/>
                    <a:pt x="0" y="605939"/>
                  </a:cubicBezTo>
                  <a:lnTo>
                    <a:pt x="0" y="40009"/>
                  </a:lnTo>
                  <a:cubicBezTo>
                    <a:pt x="0" y="17913"/>
                    <a:pt x="17913" y="0"/>
                    <a:pt x="40009" y="0"/>
                  </a:cubicBezTo>
                  <a:close/>
                </a:path>
              </a:pathLst>
            </a:custGeom>
            <a:solidFill>
              <a:srgbClr val="FFFCF0"/>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nvSpPr>
          <p:spPr>
            <a:xfrm>
              <a:off x="0" y="-38100"/>
              <a:ext cx="2465471" cy="68404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18"/>
          <p:cNvSpPr/>
          <p:nvPr/>
        </p:nvSpPr>
        <p:spPr>
          <a:xfrm rot="293559">
            <a:off x="11869073" y="667716"/>
            <a:ext cx="4616968" cy="4331555"/>
          </a:xfrm>
          <a:custGeom>
            <a:rect b="b" l="l" r="r" t="t"/>
            <a:pathLst>
              <a:path extrusionOk="0" h="4331555" w="4616968">
                <a:moveTo>
                  <a:pt x="0" y="0"/>
                </a:moveTo>
                <a:lnTo>
                  <a:pt x="4616968" y="0"/>
                </a:lnTo>
                <a:lnTo>
                  <a:pt x="4616968" y="4331555"/>
                </a:lnTo>
                <a:lnTo>
                  <a:pt x="0" y="4331555"/>
                </a:lnTo>
                <a:lnTo>
                  <a:pt x="0" y="0"/>
                </a:lnTo>
                <a:close/>
              </a:path>
            </a:pathLst>
          </a:custGeom>
          <a:blipFill rotWithShape="1">
            <a:blip r:embed="rId3">
              <a:alphaModFix/>
            </a:blip>
            <a:stretch>
              <a:fillRect b="0" l="0" r="0" t="0"/>
            </a:stretch>
          </a:blipFill>
          <a:ln>
            <a:noFill/>
          </a:ln>
        </p:spPr>
      </p:sp>
      <p:sp>
        <p:nvSpPr>
          <p:cNvPr id="205" name="Google Shape;205;p18"/>
          <p:cNvSpPr/>
          <p:nvPr/>
        </p:nvSpPr>
        <p:spPr>
          <a:xfrm>
            <a:off x="1028700" y="6178574"/>
            <a:ext cx="3679615" cy="3405316"/>
          </a:xfrm>
          <a:custGeom>
            <a:rect b="b" l="l" r="r" t="t"/>
            <a:pathLst>
              <a:path extrusionOk="0" h="3405316" w="3679615">
                <a:moveTo>
                  <a:pt x="0" y="0"/>
                </a:moveTo>
                <a:lnTo>
                  <a:pt x="3679615" y="0"/>
                </a:lnTo>
                <a:lnTo>
                  <a:pt x="3679615" y="3405317"/>
                </a:lnTo>
                <a:lnTo>
                  <a:pt x="0" y="3405317"/>
                </a:lnTo>
                <a:lnTo>
                  <a:pt x="0" y="0"/>
                </a:lnTo>
                <a:close/>
              </a:path>
            </a:pathLst>
          </a:custGeom>
          <a:blipFill rotWithShape="1">
            <a:blip r:embed="rId4">
              <a:alphaModFix/>
            </a:blip>
            <a:stretch>
              <a:fillRect b="0" l="0" r="0" t="0"/>
            </a:stretch>
          </a:blipFill>
          <a:ln>
            <a:noFill/>
          </a:ln>
        </p:spPr>
      </p:sp>
      <p:sp>
        <p:nvSpPr>
          <p:cNvPr id="206" name="Google Shape;206;p18"/>
          <p:cNvSpPr/>
          <p:nvPr/>
        </p:nvSpPr>
        <p:spPr>
          <a:xfrm>
            <a:off x="512796" y="676241"/>
            <a:ext cx="3318143" cy="3269879"/>
          </a:xfrm>
          <a:custGeom>
            <a:rect b="b" l="l" r="r" t="t"/>
            <a:pathLst>
              <a:path extrusionOk="0" h="3269879" w="3318143">
                <a:moveTo>
                  <a:pt x="0" y="0"/>
                </a:moveTo>
                <a:lnTo>
                  <a:pt x="3318143" y="0"/>
                </a:lnTo>
                <a:lnTo>
                  <a:pt x="3318143" y="3269879"/>
                </a:lnTo>
                <a:lnTo>
                  <a:pt x="0" y="3269879"/>
                </a:lnTo>
                <a:lnTo>
                  <a:pt x="0" y="0"/>
                </a:lnTo>
                <a:close/>
              </a:path>
            </a:pathLst>
          </a:custGeom>
          <a:blipFill rotWithShape="1">
            <a:blip r:embed="rId5">
              <a:alphaModFix/>
            </a:blip>
            <a:stretch>
              <a:fillRect b="0" l="0" r="0" t="0"/>
            </a:stretch>
          </a:blipFill>
          <a:ln>
            <a:noFill/>
          </a:ln>
        </p:spPr>
      </p:sp>
      <p:sp>
        <p:nvSpPr>
          <p:cNvPr id="207" name="Google Shape;207;p18"/>
          <p:cNvSpPr txBox="1"/>
          <p:nvPr/>
        </p:nvSpPr>
        <p:spPr>
          <a:xfrm>
            <a:off x="5079875" y="5918438"/>
            <a:ext cx="11068800" cy="1508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800" u="none" cap="none" strike="noStrike">
                <a:solidFill>
                  <a:srgbClr val="5548E4"/>
                </a:solidFill>
                <a:latin typeface="Poppins"/>
                <a:ea typeface="Poppins"/>
                <a:cs typeface="Poppins"/>
                <a:sym typeface="Poppins"/>
              </a:rPr>
              <a:t>COST</a:t>
            </a:r>
            <a:r>
              <a:rPr b="1" lang="en-US" sz="9800">
                <a:solidFill>
                  <a:srgbClr val="5548E4"/>
                </a:solidFill>
                <a:latin typeface="Poppins"/>
                <a:ea typeface="Poppins"/>
                <a:cs typeface="Poppins"/>
                <a:sym typeface="Poppins"/>
              </a:rPr>
              <a:t> </a:t>
            </a:r>
            <a:r>
              <a:rPr b="1" i="0" lang="en-US" sz="9800" u="none" cap="none" strike="noStrike">
                <a:solidFill>
                  <a:srgbClr val="5548E4"/>
                </a:solidFill>
                <a:latin typeface="Poppins"/>
                <a:ea typeface="Poppins"/>
                <a:cs typeface="Poppins"/>
                <a:sym typeface="Poppins"/>
              </a:rPr>
              <a:t>REDUCTION</a:t>
            </a:r>
            <a:endParaRPr sz="9800"/>
          </a:p>
        </p:txBody>
      </p:sp>
      <p:sp>
        <p:nvSpPr>
          <p:cNvPr id="208" name="Google Shape;208;p18"/>
          <p:cNvSpPr/>
          <p:nvPr/>
        </p:nvSpPr>
        <p:spPr>
          <a:xfrm flipH="1">
            <a:off x="15516345" y="7103909"/>
            <a:ext cx="2292004" cy="2382991"/>
          </a:xfrm>
          <a:custGeom>
            <a:rect b="b" l="l" r="r" t="t"/>
            <a:pathLst>
              <a:path extrusionOk="0" h="2382991" w="2292004">
                <a:moveTo>
                  <a:pt x="2292004" y="0"/>
                </a:moveTo>
                <a:lnTo>
                  <a:pt x="0" y="0"/>
                </a:lnTo>
                <a:lnTo>
                  <a:pt x="0" y="2382991"/>
                </a:lnTo>
                <a:lnTo>
                  <a:pt x="2292004" y="2382991"/>
                </a:lnTo>
                <a:lnTo>
                  <a:pt x="2292004" y="0"/>
                </a:lnTo>
                <a:close/>
              </a:path>
            </a:pathLst>
          </a:custGeom>
          <a:blipFill rotWithShape="1">
            <a:blip r:embed="rId6">
              <a:alphaModFix/>
            </a:blip>
            <a:stretch>
              <a:fillRect b="0" l="0" r="0" t="0"/>
            </a:stretch>
          </a:blipFill>
          <a:ln>
            <a:noFill/>
          </a:ln>
        </p:spPr>
      </p:sp>
      <p:grpSp>
        <p:nvGrpSpPr>
          <p:cNvPr id="209" name="Google Shape;209;p18"/>
          <p:cNvGrpSpPr/>
          <p:nvPr/>
        </p:nvGrpSpPr>
        <p:grpSpPr>
          <a:xfrm>
            <a:off x="9842480" y="7946122"/>
            <a:ext cx="5475093" cy="1115925"/>
            <a:chOff x="0" y="-38100"/>
            <a:chExt cx="1442000" cy="293906"/>
          </a:xfrm>
        </p:grpSpPr>
        <p:sp>
          <p:nvSpPr>
            <p:cNvPr id="210" name="Google Shape;210;p18"/>
            <p:cNvSpPr/>
            <p:nvPr/>
          </p:nvSpPr>
          <p:spPr>
            <a:xfrm>
              <a:off x="0" y="0"/>
              <a:ext cx="1442000" cy="255806"/>
            </a:xfrm>
            <a:custGeom>
              <a:rect b="b" l="l" r="r" t="t"/>
              <a:pathLst>
                <a:path extrusionOk="0" h="255806" w="1442000">
                  <a:moveTo>
                    <a:pt x="72115" y="0"/>
                  </a:moveTo>
                  <a:lnTo>
                    <a:pt x="1369885" y="0"/>
                  </a:lnTo>
                  <a:cubicBezTo>
                    <a:pt x="1409713" y="0"/>
                    <a:pt x="1442000" y="32287"/>
                    <a:pt x="1442000" y="72115"/>
                  </a:cubicBezTo>
                  <a:lnTo>
                    <a:pt x="1442000" y="183691"/>
                  </a:lnTo>
                  <a:cubicBezTo>
                    <a:pt x="1442000" y="223519"/>
                    <a:pt x="1409713" y="255806"/>
                    <a:pt x="1369885" y="255806"/>
                  </a:cubicBezTo>
                  <a:lnTo>
                    <a:pt x="72115" y="255806"/>
                  </a:lnTo>
                  <a:cubicBezTo>
                    <a:pt x="32287" y="255806"/>
                    <a:pt x="0" y="223519"/>
                    <a:pt x="0" y="183691"/>
                  </a:cubicBezTo>
                  <a:lnTo>
                    <a:pt x="0" y="72115"/>
                  </a:lnTo>
                  <a:cubicBezTo>
                    <a:pt x="0" y="32287"/>
                    <a:pt x="32287" y="0"/>
                    <a:pt x="72115" y="0"/>
                  </a:cubicBezTo>
                  <a:close/>
                </a:path>
              </a:pathLst>
            </a:custGeom>
            <a:solidFill>
              <a:srgbClr val="CFF252"/>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nvSpPr>
          <p:spPr>
            <a:xfrm>
              <a:off x="0" y="-38100"/>
              <a:ext cx="1442000" cy="2939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8"/>
          <p:cNvSpPr txBox="1"/>
          <p:nvPr/>
        </p:nvSpPr>
        <p:spPr>
          <a:xfrm rot="-376451">
            <a:off x="2636434" y="3386782"/>
            <a:ext cx="8743068" cy="15392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000" u="none" cap="none" strike="noStrike">
                <a:solidFill>
                  <a:srgbClr val="FF42BD"/>
                </a:solidFill>
                <a:latin typeface="Poppins"/>
                <a:ea typeface="Poppins"/>
                <a:cs typeface="Poppins"/>
                <a:sym typeface="Poppins"/>
              </a:rPr>
              <a:t>COST SAVING</a:t>
            </a:r>
            <a:endParaRPr sz="10000"/>
          </a:p>
        </p:txBody>
      </p:sp>
      <p:sp>
        <p:nvSpPr>
          <p:cNvPr id="213" name="Google Shape;213;p18"/>
          <p:cNvSpPr txBox="1"/>
          <p:nvPr/>
        </p:nvSpPr>
        <p:spPr>
          <a:xfrm>
            <a:off x="10488923" y="8354800"/>
            <a:ext cx="4223400" cy="431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000000"/>
                </a:solidFill>
                <a:latin typeface="Poppins"/>
                <a:ea typeface="Poppins"/>
                <a:cs typeface="Poppins"/>
                <a:sym typeface="Poppins"/>
              </a:rPr>
              <a:t>PLAN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408" name="Shape 408"/>
        <p:cNvGrpSpPr/>
        <p:nvPr/>
      </p:nvGrpSpPr>
      <p:grpSpPr>
        <a:xfrm>
          <a:off x="0" y="0"/>
          <a:ext cx="0" cy="0"/>
          <a:chOff x="0" y="0"/>
          <a:chExt cx="0" cy="0"/>
        </a:xfrm>
      </p:grpSpPr>
      <p:grpSp>
        <p:nvGrpSpPr>
          <p:cNvPr id="409" name="Google Shape;409;p27"/>
          <p:cNvGrpSpPr/>
          <p:nvPr/>
        </p:nvGrpSpPr>
        <p:grpSpPr>
          <a:xfrm>
            <a:off x="813288" y="2870098"/>
            <a:ext cx="16661424" cy="8159853"/>
            <a:chOff x="0" y="-38100"/>
            <a:chExt cx="4388194" cy="2149097"/>
          </a:xfrm>
        </p:grpSpPr>
        <p:sp>
          <p:nvSpPr>
            <p:cNvPr id="410" name="Google Shape;410;p27"/>
            <p:cNvSpPr/>
            <p:nvPr/>
          </p:nvSpPr>
          <p:spPr>
            <a:xfrm>
              <a:off x="0" y="0"/>
              <a:ext cx="4388194" cy="2110997"/>
            </a:xfrm>
            <a:custGeom>
              <a:rect b="b" l="l" r="r" t="t"/>
              <a:pathLst>
                <a:path extrusionOk="0" h="2110997" w="4388194">
                  <a:moveTo>
                    <a:pt x="23698" y="0"/>
                  </a:moveTo>
                  <a:lnTo>
                    <a:pt x="4364496" y="0"/>
                  </a:lnTo>
                  <a:cubicBezTo>
                    <a:pt x="4377584" y="0"/>
                    <a:pt x="4388194" y="10610"/>
                    <a:pt x="4388194" y="23698"/>
                  </a:cubicBezTo>
                  <a:lnTo>
                    <a:pt x="4388194" y="2087299"/>
                  </a:lnTo>
                  <a:cubicBezTo>
                    <a:pt x="4388194" y="2100387"/>
                    <a:pt x="4377584" y="2110997"/>
                    <a:pt x="4364496" y="2110997"/>
                  </a:cubicBezTo>
                  <a:lnTo>
                    <a:pt x="23698" y="2110997"/>
                  </a:lnTo>
                  <a:cubicBezTo>
                    <a:pt x="10610" y="2110997"/>
                    <a:pt x="0" y="2100387"/>
                    <a:pt x="0" y="2087299"/>
                  </a:cubicBezTo>
                  <a:lnTo>
                    <a:pt x="0" y="23698"/>
                  </a:lnTo>
                  <a:cubicBezTo>
                    <a:pt x="0" y="10610"/>
                    <a:pt x="10610" y="0"/>
                    <a:pt x="2369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txBox="1"/>
            <p:nvPr/>
          </p:nvSpPr>
          <p:spPr>
            <a:xfrm>
              <a:off x="0" y="-38100"/>
              <a:ext cx="4388194" cy="21490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27"/>
          <p:cNvGrpSpPr/>
          <p:nvPr/>
        </p:nvGrpSpPr>
        <p:grpSpPr>
          <a:xfrm rot="-411356">
            <a:off x="3942892" y="1066856"/>
            <a:ext cx="10384953" cy="2400723"/>
            <a:chOff x="0" y="-38100"/>
            <a:chExt cx="2735131" cy="632289"/>
          </a:xfrm>
        </p:grpSpPr>
        <p:sp>
          <p:nvSpPr>
            <p:cNvPr id="413" name="Google Shape;413;p27"/>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txBox="1"/>
            <p:nvPr/>
          </p:nvSpPr>
          <p:spPr>
            <a:xfrm>
              <a:off x="0" y="-38100"/>
              <a:ext cx="2735130"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27"/>
          <p:cNvSpPr/>
          <p:nvPr/>
        </p:nvSpPr>
        <p:spPr>
          <a:xfrm>
            <a:off x="12827760" y="4488754"/>
            <a:ext cx="2994239" cy="2482496"/>
          </a:xfrm>
          <a:custGeom>
            <a:rect b="b" l="l" r="r" t="t"/>
            <a:pathLst>
              <a:path extrusionOk="0" h="2482496" w="2994239">
                <a:moveTo>
                  <a:pt x="0" y="0"/>
                </a:moveTo>
                <a:lnTo>
                  <a:pt x="2994239" y="0"/>
                </a:lnTo>
                <a:lnTo>
                  <a:pt x="2994239" y="2482496"/>
                </a:lnTo>
                <a:lnTo>
                  <a:pt x="0" y="2482496"/>
                </a:lnTo>
                <a:lnTo>
                  <a:pt x="0" y="0"/>
                </a:lnTo>
                <a:close/>
              </a:path>
            </a:pathLst>
          </a:custGeom>
          <a:blipFill rotWithShape="1">
            <a:blip r:embed="rId3">
              <a:alphaModFix/>
            </a:blip>
            <a:stretch>
              <a:fillRect b="0" l="0" r="0" t="0"/>
            </a:stretch>
          </a:blipFill>
          <a:ln>
            <a:noFill/>
          </a:ln>
        </p:spPr>
      </p:sp>
      <p:sp>
        <p:nvSpPr>
          <p:cNvPr id="416" name="Google Shape;416;p27"/>
          <p:cNvSpPr/>
          <p:nvPr/>
        </p:nvSpPr>
        <p:spPr>
          <a:xfrm>
            <a:off x="8070705" y="4480480"/>
            <a:ext cx="2146590" cy="2490769"/>
          </a:xfrm>
          <a:custGeom>
            <a:rect b="b" l="l" r="r" t="t"/>
            <a:pathLst>
              <a:path extrusionOk="0" h="2490769" w="2146590">
                <a:moveTo>
                  <a:pt x="0" y="0"/>
                </a:moveTo>
                <a:lnTo>
                  <a:pt x="2146590" y="0"/>
                </a:lnTo>
                <a:lnTo>
                  <a:pt x="2146590" y="2490770"/>
                </a:lnTo>
                <a:lnTo>
                  <a:pt x="0" y="2490770"/>
                </a:lnTo>
                <a:lnTo>
                  <a:pt x="0" y="0"/>
                </a:lnTo>
                <a:close/>
              </a:path>
            </a:pathLst>
          </a:custGeom>
          <a:blipFill rotWithShape="1">
            <a:blip r:embed="rId4">
              <a:alphaModFix/>
            </a:blip>
            <a:stretch>
              <a:fillRect b="0" l="0" r="0" t="0"/>
            </a:stretch>
          </a:blipFill>
          <a:ln>
            <a:noFill/>
          </a:ln>
        </p:spPr>
      </p:sp>
      <p:sp>
        <p:nvSpPr>
          <p:cNvPr id="417" name="Google Shape;417;p27"/>
          <p:cNvSpPr/>
          <p:nvPr/>
        </p:nvSpPr>
        <p:spPr>
          <a:xfrm>
            <a:off x="2495761" y="4377271"/>
            <a:ext cx="2813981" cy="2593979"/>
          </a:xfrm>
          <a:custGeom>
            <a:rect b="b" l="l" r="r" t="t"/>
            <a:pathLst>
              <a:path extrusionOk="0" h="2593979" w="2813981">
                <a:moveTo>
                  <a:pt x="0" y="0"/>
                </a:moveTo>
                <a:lnTo>
                  <a:pt x="2813981" y="0"/>
                </a:lnTo>
                <a:lnTo>
                  <a:pt x="2813981" y="2593979"/>
                </a:lnTo>
                <a:lnTo>
                  <a:pt x="0" y="2593979"/>
                </a:lnTo>
                <a:lnTo>
                  <a:pt x="0" y="0"/>
                </a:lnTo>
                <a:close/>
              </a:path>
            </a:pathLst>
          </a:custGeom>
          <a:blipFill rotWithShape="1">
            <a:blip r:embed="rId5">
              <a:alphaModFix/>
            </a:blip>
            <a:stretch>
              <a:fillRect b="0" l="0" r="0" t="0"/>
            </a:stretch>
          </a:blipFill>
          <a:ln>
            <a:noFill/>
          </a:ln>
        </p:spPr>
      </p:sp>
      <p:sp>
        <p:nvSpPr>
          <p:cNvPr id="418" name="Google Shape;418;p27"/>
          <p:cNvSpPr txBox="1"/>
          <p:nvPr/>
        </p:nvSpPr>
        <p:spPr>
          <a:xfrm rot="-411398">
            <a:off x="4645751" y="1874867"/>
            <a:ext cx="8960888" cy="9236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6000" u="none" cap="none" strike="noStrike">
                <a:solidFill>
                  <a:srgbClr val="256EFF"/>
                </a:solidFill>
                <a:latin typeface="Poppins"/>
                <a:ea typeface="Poppins"/>
                <a:cs typeface="Poppins"/>
                <a:sym typeface="Poppins"/>
              </a:rPr>
              <a:t>FINANCIAL STRATEGIES</a:t>
            </a:r>
            <a:endParaRPr sz="6000"/>
          </a:p>
        </p:txBody>
      </p:sp>
      <p:sp>
        <p:nvSpPr>
          <p:cNvPr id="419" name="Google Shape;419;p27"/>
          <p:cNvSpPr txBox="1"/>
          <p:nvPr/>
        </p:nvSpPr>
        <p:spPr>
          <a:xfrm>
            <a:off x="2194714" y="7314488"/>
            <a:ext cx="34161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Strategy 1</a:t>
            </a:r>
            <a:endParaRPr sz="2500"/>
          </a:p>
        </p:txBody>
      </p:sp>
      <p:sp>
        <p:nvSpPr>
          <p:cNvPr id="420" name="Google Shape;420;p27"/>
          <p:cNvSpPr txBox="1"/>
          <p:nvPr/>
        </p:nvSpPr>
        <p:spPr>
          <a:xfrm>
            <a:off x="2194714" y="8079664"/>
            <a:ext cx="3416100" cy="1551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18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a:t>
            </a:r>
            <a:endParaRPr sz="1800"/>
          </a:p>
        </p:txBody>
      </p:sp>
      <p:sp>
        <p:nvSpPr>
          <p:cNvPr id="421" name="Google Shape;421;p27"/>
          <p:cNvSpPr txBox="1"/>
          <p:nvPr/>
        </p:nvSpPr>
        <p:spPr>
          <a:xfrm>
            <a:off x="7435962" y="7314488"/>
            <a:ext cx="34161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Strategy 2</a:t>
            </a:r>
            <a:endParaRPr sz="2500"/>
          </a:p>
        </p:txBody>
      </p:sp>
      <p:sp>
        <p:nvSpPr>
          <p:cNvPr id="422" name="Google Shape;422;p27"/>
          <p:cNvSpPr txBox="1"/>
          <p:nvPr/>
        </p:nvSpPr>
        <p:spPr>
          <a:xfrm>
            <a:off x="7435962" y="8079664"/>
            <a:ext cx="3416100" cy="1551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18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a:t>
            </a:r>
            <a:endParaRPr sz="1800"/>
          </a:p>
        </p:txBody>
      </p:sp>
      <p:sp>
        <p:nvSpPr>
          <p:cNvPr id="423" name="Google Shape;423;p27"/>
          <p:cNvSpPr txBox="1"/>
          <p:nvPr/>
        </p:nvSpPr>
        <p:spPr>
          <a:xfrm>
            <a:off x="12616842" y="7314488"/>
            <a:ext cx="34161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Strategy 3</a:t>
            </a:r>
            <a:endParaRPr sz="2500"/>
          </a:p>
        </p:txBody>
      </p:sp>
      <p:sp>
        <p:nvSpPr>
          <p:cNvPr id="424" name="Google Shape;424;p27"/>
          <p:cNvSpPr txBox="1"/>
          <p:nvPr/>
        </p:nvSpPr>
        <p:spPr>
          <a:xfrm>
            <a:off x="12616842" y="8079664"/>
            <a:ext cx="3416100" cy="1551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18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a:t>
            </a:r>
            <a:endParaRPr sz="1800"/>
          </a:p>
        </p:txBody>
      </p:sp>
      <p:pic>
        <p:nvPicPr>
          <p:cNvPr id="425" name="Google Shape;425;p27"/>
          <p:cNvPicPr preferRelativeResize="0"/>
          <p:nvPr/>
        </p:nvPicPr>
        <p:blipFill>
          <a:blip r:embed="rId6">
            <a:alphaModFix/>
          </a:blip>
          <a:stretch>
            <a:fillRect/>
          </a:stretch>
        </p:blipFill>
        <p:spPr>
          <a:xfrm>
            <a:off x="-372675" y="-605487"/>
            <a:ext cx="3740800" cy="3084112"/>
          </a:xfrm>
          <a:prstGeom prst="rect">
            <a:avLst/>
          </a:prstGeom>
          <a:noFill/>
          <a:ln>
            <a:noFill/>
          </a:ln>
        </p:spPr>
      </p:pic>
      <p:pic>
        <p:nvPicPr>
          <p:cNvPr id="426" name="Google Shape;426;p27"/>
          <p:cNvPicPr preferRelativeResize="0"/>
          <p:nvPr/>
        </p:nvPicPr>
        <p:blipFill>
          <a:blip r:embed="rId7">
            <a:alphaModFix/>
          </a:blip>
          <a:stretch>
            <a:fillRect/>
          </a:stretch>
        </p:blipFill>
        <p:spPr>
          <a:xfrm>
            <a:off x="14902500" y="323117"/>
            <a:ext cx="2572200" cy="24708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0" name="Shape 430"/>
        <p:cNvGrpSpPr/>
        <p:nvPr/>
      </p:nvGrpSpPr>
      <p:grpSpPr>
        <a:xfrm>
          <a:off x="0" y="0"/>
          <a:ext cx="0" cy="0"/>
          <a:chOff x="0" y="0"/>
          <a:chExt cx="0" cy="0"/>
        </a:xfrm>
      </p:grpSpPr>
      <p:grpSp>
        <p:nvGrpSpPr>
          <p:cNvPr id="431" name="Google Shape;431;p28"/>
          <p:cNvGrpSpPr/>
          <p:nvPr/>
        </p:nvGrpSpPr>
        <p:grpSpPr>
          <a:xfrm>
            <a:off x="7010749" y="2588830"/>
            <a:ext cx="10248551" cy="8421305"/>
            <a:chOff x="0" y="-38100"/>
            <a:chExt cx="2699207" cy="2217957"/>
          </a:xfrm>
        </p:grpSpPr>
        <p:sp>
          <p:nvSpPr>
            <p:cNvPr id="432" name="Google Shape;432;p28"/>
            <p:cNvSpPr/>
            <p:nvPr/>
          </p:nvSpPr>
          <p:spPr>
            <a:xfrm>
              <a:off x="0" y="0"/>
              <a:ext cx="2699207" cy="2179857"/>
            </a:xfrm>
            <a:custGeom>
              <a:rect b="b" l="l" r="r" t="t"/>
              <a:pathLst>
                <a:path extrusionOk="0" h="2179857" w="2699207">
                  <a:moveTo>
                    <a:pt x="38526" y="0"/>
                  </a:moveTo>
                  <a:lnTo>
                    <a:pt x="2660681" y="0"/>
                  </a:lnTo>
                  <a:cubicBezTo>
                    <a:pt x="2681958" y="0"/>
                    <a:pt x="2699207" y="17249"/>
                    <a:pt x="2699207" y="38526"/>
                  </a:cubicBezTo>
                  <a:lnTo>
                    <a:pt x="2699207" y="2141331"/>
                  </a:lnTo>
                  <a:cubicBezTo>
                    <a:pt x="2699207" y="2151549"/>
                    <a:pt x="2695148" y="2161348"/>
                    <a:pt x="2687923" y="2168573"/>
                  </a:cubicBezTo>
                  <a:cubicBezTo>
                    <a:pt x="2680698" y="2175798"/>
                    <a:pt x="2670899" y="2179857"/>
                    <a:pt x="2660681" y="2179857"/>
                  </a:cubicBezTo>
                  <a:lnTo>
                    <a:pt x="38526" y="2179857"/>
                  </a:lnTo>
                  <a:cubicBezTo>
                    <a:pt x="28308" y="2179857"/>
                    <a:pt x="18509" y="2175798"/>
                    <a:pt x="11284" y="2168573"/>
                  </a:cubicBezTo>
                  <a:cubicBezTo>
                    <a:pt x="4059" y="2161348"/>
                    <a:pt x="0" y="2151549"/>
                    <a:pt x="0" y="2141331"/>
                  </a:cubicBezTo>
                  <a:lnTo>
                    <a:pt x="0" y="38526"/>
                  </a:lnTo>
                  <a:cubicBezTo>
                    <a:pt x="0" y="28308"/>
                    <a:pt x="4059" y="18509"/>
                    <a:pt x="11284" y="11284"/>
                  </a:cubicBezTo>
                  <a:cubicBezTo>
                    <a:pt x="18509" y="4059"/>
                    <a:pt x="28308" y="0"/>
                    <a:pt x="3852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txBox="1"/>
            <p:nvPr/>
          </p:nvSpPr>
          <p:spPr>
            <a:xfrm>
              <a:off x="0" y="-38100"/>
              <a:ext cx="2699207" cy="22179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8"/>
          <p:cNvGrpSpPr/>
          <p:nvPr/>
        </p:nvGrpSpPr>
        <p:grpSpPr>
          <a:xfrm rot="-411356">
            <a:off x="7928623" y="1024983"/>
            <a:ext cx="8395534" cy="2400723"/>
            <a:chOff x="0" y="-38100"/>
            <a:chExt cx="2211169" cy="632289"/>
          </a:xfrm>
        </p:grpSpPr>
        <p:sp>
          <p:nvSpPr>
            <p:cNvPr id="435" name="Google Shape;435;p28"/>
            <p:cNvSpPr/>
            <p:nvPr/>
          </p:nvSpPr>
          <p:spPr>
            <a:xfrm>
              <a:off x="0" y="0"/>
              <a:ext cx="2211169" cy="594189"/>
            </a:xfrm>
            <a:custGeom>
              <a:rect b="b" l="l" r="r" t="t"/>
              <a:pathLst>
                <a:path extrusionOk="0" h="594189" w="2211169">
                  <a:moveTo>
                    <a:pt x="47030" y="0"/>
                  </a:moveTo>
                  <a:lnTo>
                    <a:pt x="2164140" y="0"/>
                  </a:lnTo>
                  <a:cubicBezTo>
                    <a:pt x="2190114" y="0"/>
                    <a:pt x="2211169" y="21056"/>
                    <a:pt x="2211169" y="47030"/>
                  </a:cubicBezTo>
                  <a:lnTo>
                    <a:pt x="2211169" y="547160"/>
                  </a:lnTo>
                  <a:cubicBezTo>
                    <a:pt x="2211169" y="559633"/>
                    <a:pt x="2206215" y="571595"/>
                    <a:pt x="2197395" y="580415"/>
                  </a:cubicBezTo>
                  <a:cubicBezTo>
                    <a:pt x="2188575" y="589234"/>
                    <a:pt x="2176613" y="594189"/>
                    <a:pt x="2164140" y="594189"/>
                  </a:cubicBezTo>
                  <a:lnTo>
                    <a:pt x="47030" y="594189"/>
                  </a:lnTo>
                  <a:cubicBezTo>
                    <a:pt x="34557" y="594189"/>
                    <a:pt x="22594" y="589234"/>
                    <a:pt x="13775" y="580415"/>
                  </a:cubicBezTo>
                  <a:cubicBezTo>
                    <a:pt x="4955" y="571595"/>
                    <a:pt x="0" y="559633"/>
                    <a:pt x="0" y="547160"/>
                  </a:cubicBezTo>
                  <a:lnTo>
                    <a:pt x="0" y="47030"/>
                  </a:lnTo>
                  <a:cubicBezTo>
                    <a:pt x="0" y="34557"/>
                    <a:pt x="4955" y="22594"/>
                    <a:pt x="13775" y="13775"/>
                  </a:cubicBezTo>
                  <a:cubicBezTo>
                    <a:pt x="22594" y="4955"/>
                    <a:pt x="34557" y="0"/>
                    <a:pt x="4703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8"/>
            <p:cNvSpPr txBox="1"/>
            <p:nvPr/>
          </p:nvSpPr>
          <p:spPr>
            <a:xfrm>
              <a:off x="0" y="-38100"/>
              <a:ext cx="2211169"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28"/>
          <p:cNvSpPr/>
          <p:nvPr/>
        </p:nvSpPr>
        <p:spPr>
          <a:xfrm>
            <a:off x="4368156" y="653078"/>
            <a:ext cx="2642593" cy="2878071"/>
          </a:xfrm>
          <a:custGeom>
            <a:rect b="b" l="l" r="r" t="t"/>
            <a:pathLst>
              <a:path extrusionOk="0" h="2878071" w="2642593">
                <a:moveTo>
                  <a:pt x="0" y="0"/>
                </a:moveTo>
                <a:lnTo>
                  <a:pt x="2642593" y="0"/>
                </a:lnTo>
                <a:lnTo>
                  <a:pt x="2642593" y="2878071"/>
                </a:lnTo>
                <a:lnTo>
                  <a:pt x="0" y="2878071"/>
                </a:lnTo>
                <a:lnTo>
                  <a:pt x="0" y="0"/>
                </a:lnTo>
                <a:close/>
              </a:path>
            </a:pathLst>
          </a:custGeom>
          <a:blipFill rotWithShape="1">
            <a:blip r:embed="rId3">
              <a:alphaModFix/>
            </a:blip>
            <a:stretch>
              <a:fillRect b="0" l="0" r="0" t="0"/>
            </a:stretch>
          </a:blipFill>
          <a:ln>
            <a:noFill/>
          </a:ln>
        </p:spPr>
      </p:sp>
      <p:sp>
        <p:nvSpPr>
          <p:cNvPr id="438" name="Google Shape;438;p28"/>
          <p:cNvSpPr/>
          <p:nvPr/>
        </p:nvSpPr>
        <p:spPr>
          <a:xfrm rot="-720645">
            <a:off x="684034" y="1028700"/>
            <a:ext cx="2864971" cy="2380531"/>
          </a:xfrm>
          <a:custGeom>
            <a:rect b="b" l="l" r="r" t="t"/>
            <a:pathLst>
              <a:path extrusionOk="0" h="2380531" w="2864971">
                <a:moveTo>
                  <a:pt x="0" y="0"/>
                </a:moveTo>
                <a:lnTo>
                  <a:pt x="2864972" y="0"/>
                </a:lnTo>
                <a:lnTo>
                  <a:pt x="2864972" y="2380531"/>
                </a:lnTo>
                <a:lnTo>
                  <a:pt x="0" y="2380531"/>
                </a:lnTo>
                <a:lnTo>
                  <a:pt x="0" y="0"/>
                </a:lnTo>
                <a:close/>
              </a:path>
            </a:pathLst>
          </a:custGeom>
          <a:blipFill rotWithShape="1">
            <a:blip r:embed="rId4">
              <a:alphaModFix/>
            </a:blip>
            <a:stretch>
              <a:fillRect b="0" l="0" r="0" t="0"/>
            </a:stretch>
          </a:blipFill>
          <a:ln>
            <a:noFill/>
          </a:ln>
        </p:spPr>
      </p:sp>
      <p:sp>
        <p:nvSpPr>
          <p:cNvPr id="439" name="Google Shape;439;p28"/>
          <p:cNvSpPr txBox="1"/>
          <p:nvPr/>
        </p:nvSpPr>
        <p:spPr>
          <a:xfrm rot="-411295">
            <a:off x="8487194" y="1482429"/>
            <a:ext cx="7253954" cy="150837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800" u="none" cap="none" strike="noStrike">
                <a:solidFill>
                  <a:srgbClr val="FF42BD"/>
                </a:solidFill>
                <a:latin typeface="Poppins"/>
                <a:ea typeface="Poppins"/>
                <a:cs typeface="Poppins"/>
                <a:sym typeface="Poppins"/>
              </a:rPr>
              <a:t>ABOUT US</a:t>
            </a:r>
            <a:endParaRPr sz="9800"/>
          </a:p>
        </p:txBody>
      </p:sp>
      <p:sp>
        <p:nvSpPr>
          <p:cNvPr id="440" name="Google Shape;440;p28"/>
          <p:cNvSpPr txBox="1"/>
          <p:nvPr/>
        </p:nvSpPr>
        <p:spPr>
          <a:xfrm>
            <a:off x="8201685" y="4428914"/>
            <a:ext cx="7994100" cy="5011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euismod elit bibendum eget. Phasellus ut odio convallis, suscipit turpis eu, semper ex. Fusce massa nibh, cursus a elit feugiat, eleifend molestie ante. Duis aute irure dolor in reprehenderit in voluptate velit esse cillum dolore eu fugiat nulla pariatur. Excepteur sint occaecat cupidatat non proident, sunt in culpa qui officia deserunt mollit anim id est laborum. Integer vehicula. Lorem ipsum dolor sit amet, consectetur adipiscing elit. Nullam porta sapien in lacinia blandit. Nam cursus lorem dolor, nec euismod elit bibendum eget. Phasellus ut odio convallis, suscipit .</a:t>
            </a:r>
            <a:endParaRPr sz="2200"/>
          </a:p>
        </p:txBody>
      </p:sp>
      <p:pic>
        <p:nvPicPr>
          <p:cNvPr id="441" name="Google Shape;441;p28"/>
          <p:cNvPicPr preferRelativeResize="0"/>
          <p:nvPr/>
        </p:nvPicPr>
        <p:blipFill>
          <a:blip r:embed="rId5">
            <a:alphaModFix/>
          </a:blip>
          <a:stretch>
            <a:fillRect/>
          </a:stretch>
        </p:blipFill>
        <p:spPr>
          <a:xfrm>
            <a:off x="-672075" y="2933525"/>
            <a:ext cx="9269650" cy="9021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445" name="Shape 445"/>
        <p:cNvGrpSpPr/>
        <p:nvPr/>
      </p:nvGrpSpPr>
      <p:grpSpPr>
        <a:xfrm>
          <a:off x="0" y="0"/>
          <a:ext cx="0" cy="0"/>
          <a:chOff x="0" y="0"/>
          <a:chExt cx="0" cy="0"/>
        </a:xfrm>
      </p:grpSpPr>
      <p:grpSp>
        <p:nvGrpSpPr>
          <p:cNvPr id="446" name="Google Shape;446;p29"/>
          <p:cNvGrpSpPr/>
          <p:nvPr/>
        </p:nvGrpSpPr>
        <p:grpSpPr>
          <a:xfrm>
            <a:off x="1028700" y="3482113"/>
            <a:ext cx="3854047" cy="5427869"/>
            <a:chOff x="0" y="-38100"/>
            <a:chExt cx="1325343" cy="1866555"/>
          </a:xfrm>
        </p:grpSpPr>
        <p:sp>
          <p:nvSpPr>
            <p:cNvPr id="447" name="Google Shape;447;p29"/>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txBox="1"/>
            <p:nvPr/>
          </p:nvSpPr>
          <p:spPr>
            <a:xfrm>
              <a:off x="0" y="-38100"/>
              <a:ext cx="1325343" cy="18665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29"/>
          <p:cNvGrpSpPr/>
          <p:nvPr/>
        </p:nvGrpSpPr>
        <p:grpSpPr>
          <a:xfrm>
            <a:off x="5154525" y="3482113"/>
            <a:ext cx="3854047" cy="5427869"/>
            <a:chOff x="0" y="-38100"/>
            <a:chExt cx="1325343" cy="1866555"/>
          </a:xfrm>
        </p:grpSpPr>
        <p:sp>
          <p:nvSpPr>
            <p:cNvPr id="450" name="Google Shape;450;p29"/>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txBox="1"/>
            <p:nvPr/>
          </p:nvSpPr>
          <p:spPr>
            <a:xfrm>
              <a:off x="0" y="-38100"/>
              <a:ext cx="1325343" cy="18665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29"/>
          <p:cNvGrpSpPr/>
          <p:nvPr/>
        </p:nvGrpSpPr>
        <p:grpSpPr>
          <a:xfrm>
            <a:off x="9278488" y="3482113"/>
            <a:ext cx="3854047" cy="5427869"/>
            <a:chOff x="0" y="-38100"/>
            <a:chExt cx="1325343" cy="1866555"/>
          </a:xfrm>
        </p:grpSpPr>
        <p:sp>
          <p:nvSpPr>
            <p:cNvPr id="453" name="Google Shape;453;p29"/>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txBox="1"/>
            <p:nvPr/>
          </p:nvSpPr>
          <p:spPr>
            <a:xfrm>
              <a:off x="0" y="-38100"/>
              <a:ext cx="1325343" cy="18665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5" name="Google Shape;455;p29"/>
          <p:cNvGrpSpPr/>
          <p:nvPr/>
        </p:nvGrpSpPr>
        <p:grpSpPr>
          <a:xfrm>
            <a:off x="13405253" y="3482113"/>
            <a:ext cx="3854047" cy="5427869"/>
            <a:chOff x="0" y="-38100"/>
            <a:chExt cx="1325343" cy="1866555"/>
          </a:xfrm>
        </p:grpSpPr>
        <p:sp>
          <p:nvSpPr>
            <p:cNvPr id="456" name="Google Shape;456;p29"/>
            <p:cNvSpPr/>
            <p:nvPr/>
          </p:nvSpPr>
          <p:spPr>
            <a:xfrm>
              <a:off x="0" y="0"/>
              <a:ext cx="1325343" cy="1828455"/>
            </a:xfrm>
            <a:custGeom>
              <a:rect b="b" l="l" r="r" t="t"/>
              <a:pathLst>
                <a:path extrusionOk="0" h="1828455" w="1325343">
                  <a:moveTo>
                    <a:pt x="102448" y="0"/>
                  </a:moveTo>
                  <a:lnTo>
                    <a:pt x="1222896" y="0"/>
                  </a:lnTo>
                  <a:cubicBezTo>
                    <a:pt x="1250067" y="0"/>
                    <a:pt x="1276124" y="10794"/>
                    <a:pt x="1295337" y="30006"/>
                  </a:cubicBezTo>
                  <a:cubicBezTo>
                    <a:pt x="1314550" y="49219"/>
                    <a:pt x="1325343" y="75277"/>
                    <a:pt x="1325343" y="102448"/>
                  </a:cubicBezTo>
                  <a:lnTo>
                    <a:pt x="1325343" y="1726007"/>
                  </a:lnTo>
                  <a:cubicBezTo>
                    <a:pt x="1325343" y="1753178"/>
                    <a:pt x="1314550" y="1779236"/>
                    <a:pt x="1295337" y="1798449"/>
                  </a:cubicBezTo>
                  <a:cubicBezTo>
                    <a:pt x="1276124" y="1817661"/>
                    <a:pt x="1250067" y="1828455"/>
                    <a:pt x="1222896" y="1828455"/>
                  </a:cubicBezTo>
                  <a:lnTo>
                    <a:pt x="102448" y="1828455"/>
                  </a:lnTo>
                  <a:cubicBezTo>
                    <a:pt x="75277" y="1828455"/>
                    <a:pt x="49219" y="1817661"/>
                    <a:pt x="30006" y="1798449"/>
                  </a:cubicBezTo>
                  <a:cubicBezTo>
                    <a:pt x="10794" y="1779236"/>
                    <a:pt x="0" y="1753178"/>
                    <a:pt x="0" y="1726007"/>
                  </a:cubicBezTo>
                  <a:lnTo>
                    <a:pt x="0" y="102448"/>
                  </a:lnTo>
                  <a:cubicBezTo>
                    <a:pt x="0" y="75277"/>
                    <a:pt x="10794" y="49219"/>
                    <a:pt x="30006" y="30006"/>
                  </a:cubicBezTo>
                  <a:cubicBezTo>
                    <a:pt x="49219" y="10794"/>
                    <a:pt x="75277" y="0"/>
                    <a:pt x="10244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txBox="1"/>
            <p:nvPr/>
          </p:nvSpPr>
          <p:spPr>
            <a:xfrm>
              <a:off x="0" y="-38100"/>
              <a:ext cx="1325343" cy="18665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p29"/>
          <p:cNvGrpSpPr/>
          <p:nvPr/>
        </p:nvGrpSpPr>
        <p:grpSpPr>
          <a:xfrm rot="-411356">
            <a:off x="3942892" y="1066856"/>
            <a:ext cx="10384953" cy="2400723"/>
            <a:chOff x="0" y="-38100"/>
            <a:chExt cx="2735131" cy="632289"/>
          </a:xfrm>
        </p:grpSpPr>
        <p:sp>
          <p:nvSpPr>
            <p:cNvPr id="459" name="Google Shape;459;p29"/>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txBox="1"/>
            <p:nvPr/>
          </p:nvSpPr>
          <p:spPr>
            <a:xfrm>
              <a:off x="0" y="-38100"/>
              <a:ext cx="2735130"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1" name="Google Shape;461;p29"/>
          <p:cNvSpPr/>
          <p:nvPr/>
        </p:nvSpPr>
        <p:spPr>
          <a:xfrm>
            <a:off x="615422" y="599223"/>
            <a:ext cx="2908571" cy="2658020"/>
          </a:xfrm>
          <a:custGeom>
            <a:rect b="b" l="l" r="r" t="t"/>
            <a:pathLst>
              <a:path extrusionOk="0" h="2658020" w="2908571">
                <a:moveTo>
                  <a:pt x="0" y="0"/>
                </a:moveTo>
                <a:lnTo>
                  <a:pt x="2908572" y="0"/>
                </a:lnTo>
                <a:lnTo>
                  <a:pt x="2908572" y="2658020"/>
                </a:lnTo>
                <a:lnTo>
                  <a:pt x="0" y="2658020"/>
                </a:lnTo>
                <a:lnTo>
                  <a:pt x="0" y="0"/>
                </a:lnTo>
                <a:close/>
              </a:path>
            </a:pathLst>
          </a:custGeom>
          <a:blipFill rotWithShape="1">
            <a:blip r:embed="rId3">
              <a:alphaModFix/>
            </a:blip>
            <a:stretch>
              <a:fillRect b="0" l="0" r="0" t="0"/>
            </a:stretch>
          </a:blipFill>
          <a:ln>
            <a:noFill/>
          </a:ln>
        </p:spPr>
      </p:sp>
      <p:sp>
        <p:nvSpPr>
          <p:cNvPr id="462" name="Google Shape;462;p29"/>
          <p:cNvSpPr/>
          <p:nvPr/>
        </p:nvSpPr>
        <p:spPr>
          <a:xfrm>
            <a:off x="14767377" y="418774"/>
            <a:ext cx="2491923" cy="2838469"/>
          </a:xfrm>
          <a:custGeom>
            <a:rect b="b" l="l" r="r" t="t"/>
            <a:pathLst>
              <a:path extrusionOk="0" h="2838469" w="2491923">
                <a:moveTo>
                  <a:pt x="0" y="0"/>
                </a:moveTo>
                <a:lnTo>
                  <a:pt x="2491923" y="0"/>
                </a:lnTo>
                <a:lnTo>
                  <a:pt x="2491923" y="2838469"/>
                </a:lnTo>
                <a:lnTo>
                  <a:pt x="0" y="2838469"/>
                </a:lnTo>
                <a:lnTo>
                  <a:pt x="0" y="0"/>
                </a:lnTo>
                <a:close/>
              </a:path>
            </a:pathLst>
          </a:custGeom>
          <a:blipFill rotWithShape="1">
            <a:blip r:embed="rId4">
              <a:alphaModFix/>
            </a:blip>
            <a:stretch>
              <a:fillRect b="0" l="0" r="0" t="0"/>
            </a:stretch>
          </a:blipFill>
          <a:ln>
            <a:noFill/>
          </a:ln>
        </p:spPr>
      </p:sp>
      <p:sp>
        <p:nvSpPr>
          <p:cNvPr id="463" name="Google Shape;463;p29"/>
          <p:cNvSpPr/>
          <p:nvPr/>
        </p:nvSpPr>
        <p:spPr>
          <a:xfrm>
            <a:off x="1563419" y="4385322"/>
            <a:ext cx="2784609" cy="278460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63761" l="0" r="-15501" t="-959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a:off x="5688313" y="4385322"/>
            <a:ext cx="2784609" cy="278460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13515" l="-52266" r="-55901" t="-2517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9818197" y="4385322"/>
            <a:ext cx="2784609" cy="278460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130568" l="-36786" r="-3613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9"/>
          <p:cNvSpPr/>
          <p:nvPr/>
        </p:nvSpPr>
        <p:spPr>
          <a:xfrm>
            <a:off x="13943091" y="4385322"/>
            <a:ext cx="2784609" cy="278460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53356" l="-14713" r="-15982" t="-42441"/>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
          <p:cNvSpPr txBox="1"/>
          <p:nvPr/>
        </p:nvSpPr>
        <p:spPr>
          <a:xfrm rot="-411342">
            <a:off x="4238806" y="1577555"/>
            <a:ext cx="9816589" cy="15391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256EFF"/>
                </a:solidFill>
                <a:latin typeface="Poppins"/>
                <a:ea typeface="Poppins"/>
                <a:cs typeface="Poppins"/>
                <a:sym typeface="Poppins"/>
              </a:rPr>
              <a:t>MEET THE TEAM</a:t>
            </a:r>
            <a:endParaRPr/>
          </a:p>
        </p:txBody>
      </p:sp>
      <p:sp>
        <p:nvSpPr>
          <p:cNvPr id="468" name="Google Shape;468;p29"/>
          <p:cNvSpPr txBox="1"/>
          <p:nvPr/>
        </p:nvSpPr>
        <p:spPr>
          <a:xfrm>
            <a:off x="1161432" y="7562138"/>
            <a:ext cx="35886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Poppins"/>
                <a:ea typeface="Poppins"/>
                <a:cs typeface="Poppins"/>
                <a:sym typeface="Poppins"/>
              </a:rPr>
              <a:t>Miranda Chen</a:t>
            </a:r>
            <a:endParaRPr/>
          </a:p>
        </p:txBody>
      </p:sp>
      <p:sp>
        <p:nvSpPr>
          <p:cNvPr id="469" name="Google Shape;469;p29"/>
          <p:cNvSpPr txBox="1"/>
          <p:nvPr/>
        </p:nvSpPr>
        <p:spPr>
          <a:xfrm>
            <a:off x="1161432" y="8056934"/>
            <a:ext cx="35886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Poppins"/>
                <a:ea typeface="Poppins"/>
                <a:cs typeface="Poppins"/>
                <a:sym typeface="Poppins"/>
              </a:rPr>
              <a:t>CEO</a:t>
            </a:r>
            <a:endParaRPr/>
          </a:p>
        </p:txBody>
      </p:sp>
      <p:sp>
        <p:nvSpPr>
          <p:cNvPr id="470" name="Google Shape;470;p29"/>
          <p:cNvSpPr txBox="1"/>
          <p:nvPr/>
        </p:nvSpPr>
        <p:spPr>
          <a:xfrm>
            <a:off x="5286326" y="7562138"/>
            <a:ext cx="35886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Poppins"/>
                <a:ea typeface="Poppins"/>
                <a:cs typeface="Poppins"/>
                <a:sym typeface="Poppins"/>
              </a:rPr>
              <a:t>Troy Dylan</a:t>
            </a:r>
            <a:endParaRPr/>
          </a:p>
        </p:txBody>
      </p:sp>
      <p:sp>
        <p:nvSpPr>
          <p:cNvPr id="471" name="Google Shape;471;p29"/>
          <p:cNvSpPr txBox="1"/>
          <p:nvPr/>
        </p:nvSpPr>
        <p:spPr>
          <a:xfrm>
            <a:off x="5286326" y="8056934"/>
            <a:ext cx="35886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Poppins"/>
                <a:ea typeface="Poppins"/>
                <a:cs typeface="Poppins"/>
                <a:sym typeface="Poppins"/>
              </a:rPr>
              <a:t>President</a:t>
            </a:r>
            <a:endParaRPr/>
          </a:p>
        </p:txBody>
      </p:sp>
      <p:sp>
        <p:nvSpPr>
          <p:cNvPr id="472" name="Google Shape;472;p29"/>
          <p:cNvSpPr txBox="1"/>
          <p:nvPr/>
        </p:nvSpPr>
        <p:spPr>
          <a:xfrm>
            <a:off x="9408622" y="7562138"/>
            <a:ext cx="35886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Poppins"/>
                <a:ea typeface="Poppins"/>
                <a:cs typeface="Poppins"/>
                <a:sym typeface="Poppins"/>
              </a:rPr>
              <a:t>Kelsey Meyer</a:t>
            </a:r>
            <a:endParaRPr/>
          </a:p>
        </p:txBody>
      </p:sp>
      <p:sp>
        <p:nvSpPr>
          <p:cNvPr id="473" name="Google Shape;473;p29"/>
          <p:cNvSpPr txBox="1"/>
          <p:nvPr/>
        </p:nvSpPr>
        <p:spPr>
          <a:xfrm>
            <a:off x="9408622" y="8056934"/>
            <a:ext cx="35886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Poppins"/>
                <a:ea typeface="Poppins"/>
                <a:cs typeface="Poppins"/>
                <a:sym typeface="Poppins"/>
              </a:rPr>
              <a:t>Marketing</a:t>
            </a:r>
            <a:endParaRPr/>
          </a:p>
        </p:txBody>
      </p:sp>
      <p:sp>
        <p:nvSpPr>
          <p:cNvPr id="474" name="Google Shape;474;p29"/>
          <p:cNvSpPr txBox="1"/>
          <p:nvPr/>
        </p:nvSpPr>
        <p:spPr>
          <a:xfrm>
            <a:off x="13533516" y="7562138"/>
            <a:ext cx="35886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Poppins"/>
                <a:ea typeface="Poppins"/>
                <a:cs typeface="Poppins"/>
                <a:sym typeface="Poppins"/>
              </a:rPr>
              <a:t>Dylan Samuels</a:t>
            </a:r>
            <a:endParaRPr/>
          </a:p>
        </p:txBody>
      </p:sp>
      <p:sp>
        <p:nvSpPr>
          <p:cNvPr id="475" name="Google Shape;475;p29"/>
          <p:cNvSpPr txBox="1"/>
          <p:nvPr/>
        </p:nvSpPr>
        <p:spPr>
          <a:xfrm>
            <a:off x="13533516" y="8056934"/>
            <a:ext cx="35886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Poppins"/>
                <a:ea typeface="Poppins"/>
                <a:cs typeface="Poppins"/>
                <a:sym typeface="Poppins"/>
              </a:rPr>
              <a:t>Business Lead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9" name="Shape 479"/>
        <p:cNvGrpSpPr/>
        <p:nvPr/>
      </p:nvGrpSpPr>
      <p:grpSpPr>
        <a:xfrm>
          <a:off x="0" y="0"/>
          <a:ext cx="0" cy="0"/>
          <a:chOff x="0" y="0"/>
          <a:chExt cx="0" cy="0"/>
        </a:xfrm>
      </p:grpSpPr>
      <p:sp>
        <p:nvSpPr>
          <p:cNvPr id="480" name="Google Shape;480;p30"/>
          <p:cNvSpPr/>
          <p:nvPr/>
        </p:nvSpPr>
        <p:spPr>
          <a:xfrm>
            <a:off x="625742" y="754146"/>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3">
              <a:alphaModFix/>
            </a:blip>
            <a:stretch>
              <a:fillRect b="0" l="-15356" r="-15357"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6521149" y="754146"/>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4">
              <a:alphaModFix/>
            </a:blip>
            <a:stretch>
              <a:fillRect b="0" l="-5427" r="-5426"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12415219" y="754146"/>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5">
              <a:alphaModFix/>
            </a:blip>
            <a:stretch>
              <a:fillRect b="0" l="-8822" r="-8822"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626411" y="5418054"/>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6">
              <a:alphaModFix/>
            </a:blip>
            <a:stretch>
              <a:fillRect b="0" l="-8859" r="-8858"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6521818" y="5418054"/>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7">
              <a:alphaModFix/>
            </a:blip>
            <a:stretch>
              <a:fillRect b="0" l="-9983" r="-9982"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12415888" y="5418054"/>
            <a:ext cx="5246370" cy="4114800"/>
          </a:xfrm>
          <a:custGeom>
            <a:rect b="b" l="l" r="r" t="t"/>
            <a:pathLst>
              <a:path extrusionOk="0" h="637490" w="812800">
                <a:moveTo>
                  <a:pt x="33940" y="0"/>
                </a:moveTo>
                <a:lnTo>
                  <a:pt x="778860" y="0"/>
                </a:lnTo>
                <a:cubicBezTo>
                  <a:pt x="797604" y="0"/>
                  <a:pt x="812800" y="15196"/>
                  <a:pt x="812800" y="33940"/>
                </a:cubicBezTo>
                <a:lnTo>
                  <a:pt x="812800" y="603550"/>
                </a:lnTo>
                <a:cubicBezTo>
                  <a:pt x="812800" y="622295"/>
                  <a:pt x="797604" y="637490"/>
                  <a:pt x="778860" y="637490"/>
                </a:cubicBezTo>
                <a:lnTo>
                  <a:pt x="33940" y="637490"/>
                </a:lnTo>
                <a:cubicBezTo>
                  <a:pt x="15196" y="637490"/>
                  <a:pt x="0" y="622295"/>
                  <a:pt x="0" y="603550"/>
                </a:cubicBezTo>
                <a:lnTo>
                  <a:pt x="0" y="33940"/>
                </a:lnTo>
                <a:cubicBezTo>
                  <a:pt x="0" y="15196"/>
                  <a:pt x="15196" y="0"/>
                  <a:pt x="33940" y="0"/>
                </a:cubicBezTo>
                <a:close/>
              </a:path>
            </a:pathLst>
          </a:custGeom>
          <a:blipFill rotWithShape="1">
            <a:blip r:embed="rId8">
              <a:alphaModFix/>
            </a:blip>
            <a:stretch>
              <a:fillRect b="0" l="-8748" r="-8748" t="0"/>
            </a:stretch>
          </a:blip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30"/>
          <p:cNvGrpSpPr/>
          <p:nvPr/>
        </p:nvGrpSpPr>
        <p:grpSpPr>
          <a:xfrm rot="-411356">
            <a:off x="3942892" y="3871325"/>
            <a:ext cx="10384953" cy="2400723"/>
            <a:chOff x="0" y="-38100"/>
            <a:chExt cx="2735131" cy="632289"/>
          </a:xfrm>
        </p:grpSpPr>
        <p:sp>
          <p:nvSpPr>
            <p:cNvPr id="487" name="Google Shape;487;p30"/>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txBox="1"/>
            <p:nvPr/>
          </p:nvSpPr>
          <p:spPr>
            <a:xfrm>
              <a:off x="0" y="-38100"/>
              <a:ext cx="2735130"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9" name="Google Shape;489;p30"/>
          <p:cNvSpPr txBox="1"/>
          <p:nvPr/>
        </p:nvSpPr>
        <p:spPr>
          <a:xfrm rot="-411403">
            <a:off x="4424673" y="4357112"/>
            <a:ext cx="9400534" cy="15391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F42BD"/>
                </a:solidFill>
                <a:latin typeface="Poppins"/>
                <a:ea typeface="Poppins"/>
                <a:cs typeface="Poppins"/>
                <a:sym typeface="Poppins"/>
              </a:rPr>
              <a:t>GALLERY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493" name="Shape 493"/>
        <p:cNvGrpSpPr/>
        <p:nvPr/>
      </p:nvGrpSpPr>
      <p:grpSpPr>
        <a:xfrm>
          <a:off x="0" y="0"/>
          <a:ext cx="0" cy="0"/>
          <a:chOff x="0" y="0"/>
          <a:chExt cx="0" cy="0"/>
        </a:xfrm>
      </p:grpSpPr>
      <p:grpSp>
        <p:nvGrpSpPr>
          <p:cNvPr id="494" name="Google Shape;494;p31"/>
          <p:cNvGrpSpPr/>
          <p:nvPr/>
        </p:nvGrpSpPr>
        <p:grpSpPr>
          <a:xfrm>
            <a:off x="6545129" y="2588830"/>
            <a:ext cx="11066722" cy="6669470"/>
            <a:chOff x="0" y="-38100"/>
            <a:chExt cx="2914692" cy="1756568"/>
          </a:xfrm>
        </p:grpSpPr>
        <p:sp>
          <p:nvSpPr>
            <p:cNvPr id="495" name="Google Shape;495;p31"/>
            <p:cNvSpPr/>
            <p:nvPr/>
          </p:nvSpPr>
          <p:spPr>
            <a:xfrm>
              <a:off x="0" y="0"/>
              <a:ext cx="2914692" cy="1718468"/>
            </a:xfrm>
            <a:custGeom>
              <a:rect b="b" l="l" r="r" t="t"/>
              <a:pathLst>
                <a:path extrusionOk="0" h="1718468" w="2914692">
                  <a:moveTo>
                    <a:pt x="35678" y="0"/>
                  </a:moveTo>
                  <a:lnTo>
                    <a:pt x="2879014" y="0"/>
                  </a:lnTo>
                  <a:cubicBezTo>
                    <a:pt x="2898719" y="0"/>
                    <a:pt x="2914692" y="15974"/>
                    <a:pt x="2914692" y="35678"/>
                  </a:cubicBezTo>
                  <a:lnTo>
                    <a:pt x="2914692" y="1682790"/>
                  </a:lnTo>
                  <a:cubicBezTo>
                    <a:pt x="2914692" y="1702495"/>
                    <a:pt x="2898719" y="1718468"/>
                    <a:pt x="2879014" y="1718468"/>
                  </a:cubicBezTo>
                  <a:lnTo>
                    <a:pt x="35678" y="1718468"/>
                  </a:lnTo>
                  <a:cubicBezTo>
                    <a:pt x="15974" y="1718468"/>
                    <a:pt x="0" y="1702495"/>
                    <a:pt x="0" y="1682790"/>
                  </a:cubicBezTo>
                  <a:lnTo>
                    <a:pt x="0" y="35678"/>
                  </a:lnTo>
                  <a:cubicBezTo>
                    <a:pt x="0" y="15974"/>
                    <a:pt x="15974" y="0"/>
                    <a:pt x="35678"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txBox="1"/>
            <p:nvPr/>
          </p:nvSpPr>
          <p:spPr>
            <a:xfrm>
              <a:off x="0" y="-38100"/>
              <a:ext cx="2914692" cy="17565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31"/>
          <p:cNvGrpSpPr/>
          <p:nvPr/>
        </p:nvGrpSpPr>
        <p:grpSpPr>
          <a:xfrm rot="-411356">
            <a:off x="7171674" y="1096262"/>
            <a:ext cx="9463915" cy="2400723"/>
            <a:chOff x="0" y="-38100"/>
            <a:chExt cx="2492554" cy="632289"/>
          </a:xfrm>
        </p:grpSpPr>
        <p:sp>
          <p:nvSpPr>
            <p:cNvPr id="498" name="Google Shape;498;p31"/>
            <p:cNvSpPr/>
            <p:nvPr/>
          </p:nvSpPr>
          <p:spPr>
            <a:xfrm>
              <a:off x="0" y="0"/>
              <a:ext cx="2492554" cy="594189"/>
            </a:xfrm>
            <a:custGeom>
              <a:rect b="b" l="l" r="r" t="t"/>
              <a:pathLst>
                <a:path extrusionOk="0" h="594189" w="2492554">
                  <a:moveTo>
                    <a:pt x="41720" y="0"/>
                  </a:moveTo>
                  <a:lnTo>
                    <a:pt x="2450833" y="0"/>
                  </a:lnTo>
                  <a:cubicBezTo>
                    <a:pt x="2473875" y="0"/>
                    <a:pt x="2492554" y="18679"/>
                    <a:pt x="2492554" y="41720"/>
                  </a:cubicBezTo>
                  <a:lnTo>
                    <a:pt x="2492554" y="552469"/>
                  </a:lnTo>
                  <a:cubicBezTo>
                    <a:pt x="2492554" y="575510"/>
                    <a:pt x="2473875" y="594189"/>
                    <a:pt x="2450833" y="594189"/>
                  </a:cubicBezTo>
                  <a:lnTo>
                    <a:pt x="41720" y="594189"/>
                  </a:lnTo>
                  <a:cubicBezTo>
                    <a:pt x="18679" y="594189"/>
                    <a:pt x="0" y="575510"/>
                    <a:pt x="0" y="552469"/>
                  </a:cubicBezTo>
                  <a:lnTo>
                    <a:pt x="0" y="41720"/>
                  </a:lnTo>
                  <a:cubicBezTo>
                    <a:pt x="0" y="18679"/>
                    <a:pt x="18679" y="0"/>
                    <a:pt x="417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1"/>
            <p:cNvSpPr txBox="1"/>
            <p:nvPr/>
          </p:nvSpPr>
          <p:spPr>
            <a:xfrm>
              <a:off x="0" y="-38100"/>
              <a:ext cx="2492554"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31"/>
          <p:cNvSpPr txBox="1"/>
          <p:nvPr/>
        </p:nvSpPr>
        <p:spPr>
          <a:xfrm rot="-411305">
            <a:off x="7596514" y="1582173"/>
            <a:ext cx="8593433" cy="15391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256EFF"/>
                </a:solidFill>
                <a:latin typeface="Poppins"/>
                <a:ea typeface="Poppins"/>
                <a:cs typeface="Poppins"/>
                <a:sym typeface="Poppins"/>
              </a:rPr>
              <a:t>CONCLUSION</a:t>
            </a:r>
            <a:endParaRPr/>
          </a:p>
        </p:txBody>
      </p:sp>
      <p:sp>
        <p:nvSpPr>
          <p:cNvPr id="501" name="Google Shape;501;p31"/>
          <p:cNvSpPr txBox="1"/>
          <p:nvPr/>
        </p:nvSpPr>
        <p:spPr>
          <a:xfrm>
            <a:off x="7490282" y="4607878"/>
            <a:ext cx="9176400" cy="3454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euismod elit bibendum eget. Phasellus ut odio convallis, suscipit turpis eu, semper ex. Fusce massa nibh, cursus a elit feugiat, eleifend molestie ante. Duis aute irure dolor in reprehenderit in voluptate velit esse cillum dolore eu fugiat nulla pariatur. Excepteur sint occaecat cupidatat non proident, sunt in culpa qui officia deserunt mollit anim id est laborum. Integer vehicula, justo sit amet facilisis hendrerit, est urna semper dui, nec viverra urna.</a:t>
            </a:r>
            <a:endParaRPr sz="2200"/>
          </a:p>
        </p:txBody>
      </p:sp>
      <p:sp>
        <p:nvSpPr>
          <p:cNvPr id="502" name="Google Shape;502;p31"/>
          <p:cNvSpPr/>
          <p:nvPr/>
        </p:nvSpPr>
        <p:spPr>
          <a:xfrm>
            <a:off x="-744276" y="-455195"/>
            <a:ext cx="10222309" cy="11198585"/>
          </a:xfrm>
          <a:custGeom>
            <a:rect b="b" l="l" r="r" t="t"/>
            <a:pathLst>
              <a:path extrusionOk="0" h="1196430" w="1092127">
                <a:moveTo>
                  <a:pt x="0" y="0"/>
                </a:moveTo>
                <a:lnTo>
                  <a:pt x="1092127" y="0"/>
                </a:lnTo>
                <a:lnTo>
                  <a:pt x="1092127" y="1196430"/>
                </a:lnTo>
                <a:lnTo>
                  <a:pt x="0" y="1196430"/>
                </a:lnTo>
                <a:close/>
              </a:path>
            </a:pathLst>
          </a:custGeom>
          <a:blipFill rotWithShape="1">
            <a:blip r:embed="rId3">
              <a:alphaModFix/>
            </a:blip>
            <a:stretch>
              <a:fillRect b="-48899" l="0" r="0" t="-13379"/>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6" name="Shape 506"/>
        <p:cNvGrpSpPr/>
        <p:nvPr/>
      </p:nvGrpSpPr>
      <p:grpSpPr>
        <a:xfrm>
          <a:off x="0" y="0"/>
          <a:ext cx="0" cy="0"/>
          <a:chOff x="0" y="0"/>
          <a:chExt cx="0" cy="0"/>
        </a:xfrm>
      </p:grpSpPr>
      <p:grpSp>
        <p:nvGrpSpPr>
          <p:cNvPr id="507" name="Google Shape;507;p32"/>
          <p:cNvGrpSpPr/>
          <p:nvPr/>
        </p:nvGrpSpPr>
        <p:grpSpPr>
          <a:xfrm rot="-411356">
            <a:off x="2584988" y="2151732"/>
            <a:ext cx="9548825" cy="3561600"/>
            <a:chOff x="0" y="-38100"/>
            <a:chExt cx="1695198" cy="632289"/>
          </a:xfrm>
        </p:grpSpPr>
        <p:sp>
          <p:nvSpPr>
            <p:cNvPr id="508" name="Google Shape;508;p32"/>
            <p:cNvSpPr/>
            <p:nvPr/>
          </p:nvSpPr>
          <p:spPr>
            <a:xfrm>
              <a:off x="0" y="0"/>
              <a:ext cx="1695198" cy="594189"/>
            </a:xfrm>
            <a:custGeom>
              <a:rect b="b" l="l" r="r" t="t"/>
              <a:pathLst>
                <a:path extrusionOk="0" h="594189" w="1695198">
                  <a:moveTo>
                    <a:pt x="39728" y="0"/>
                  </a:moveTo>
                  <a:lnTo>
                    <a:pt x="1655471" y="0"/>
                  </a:lnTo>
                  <a:cubicBezTo>
                    <a:pt x="1677412" y="0"/>
                    <a:pt x="1695198" y="17787"/>
                    <a:pt x="1695198" y="39728"/>
                  </a:cubicBezTo>
                  <a:lnTo>
                    <a:pt x="1695198" y="554461"/>
                  </a:lnTo>
                  <a:cubicBezTo>
                    <a:pt x="1695198" y="576402"/>
                    <a:pt x="1677412" y="594189"/>
                    <a:pt x="1655471" y="594189"/>
                  </a:cubicBezTo>
                  <a:lnTo>
                    <a:pt x="39728" y="594189"/>
                  </a:lnTo>
                  <a:cubicBezTo>
                    <a:pt x="17787" y="594189"/>
                    <a:pt x="0" y="576402"/>
                    <a:pt x="0" y="554461"/>
                  </a:cubicBezTo>
                  <a:lnTo>
                    <a:pt x="0" y="39728"/>
                  </a:lnTo>
                  <a:cubicBezTo>
                    <a:pt x="0" y="17787"/>
                    <a:pt x="17787" y="0"/>
                    <a:pt x="39728"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txBox="1"/>
            <p:nvPr/>
          </p:nvSpPr>
          <p:spPr>
            <a:xfrm>
              <a:off x="0" y="-38100"/>
              <a:ext cx="1695198"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0" name="Google Shape;510;p32"/>
          <p:cNvSpPr txBox="1"/>
          <p:nvPr/>
        </p:nvSpPr>
        <p:spPr>
          <a:xfrm rot="-411374">
            <a:off x="2949094" y="2526627"/>
            <a:ext cx="8772937" cy="2770532"/>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1" i="0" lang="en-US" sz="18000" u="none" cap="none" strike="noStrike">
                <a:solidFill>
                  <a:srgbClr val="FF42BD"/>
                </a:solidFill>
                <a:latin typeface="Poppins"/>
                <a:ea typeface="Poppins"/>
                <a:cs typeface="Poppins"/>
                <a:sym typeface="Poppins"/>
              </a:rPr>
              <a:t>THANK</a:t>
            </a:r>
            <a:endParaRPr/>
          </a:p>
        </p:txBody>
      </p:sp>
      <p:grpSp>
        <p:nvGrpSpPr>
          <p:cNvPr id="511" name="Google Shape;511;p32"/>
          <p:cNvGrpSpPr/>
          <p:nvPr/>
        </p:nvGrpSpPr>
        <p:grpSpPr>
          <a:xfrm>
            <a:off x="5711739" y="4576176"/>
            <a:ext cx="9548825" cy="3561600"/>
            <a:chOff x="0" y="-38100"/>
            <a:chExt cx="1695198" cy="632289"/>
          </a:xfrm>
        </p:grpSpPr>
        <p:sp>
          <p:nvSpPr>
            <p:cNvPr id="512" name="Google Shape;512;p32"/>
            <p:cNvSpPr/>
            <p:nvPr/>
          </p:nvSpPr>
          <p:spPr>
            <a:xfrm>
              <a:off x="0" y="0"/>
              <a:ext cx="1695198" cy="594189"/>
            </a:xfrm>
            <a:custGeom>
              <a:rect b="b" l="l" r="r" t="t"/>
              <a:pathLst>
                <a:path extrusionOk="0" h="594189" w="1695198">
                  <a:moveTo>
                    <a:pt x="39728" y="0"/>
                  </a:moveTo>
                  <a:lnTo>
                    <a:pt x="1655471" y="0"/>
                  </a:lnTo>
                  <a:cubicBezTo>
                    <a:pt x="1677412" y="0"/>
                    <a:pt x="1695198" y="17787"/>
                    <a:pt x="1695198" y="39728"/>
                  </a:cubicBezTo>
                  <a:lnTo>
                    <a:pt x="1695198" y="554461"/>
                  </a:lnTo>
                  <a:cubicBezTo>
                    <a:pt x="1695198" y="576402"/>
                    <a:pt x="1677412" y="594189"/>
                    <a:pt x="1655471" y="594189"/>
                  </a:cubicBezTo>
                  <a:lnTo>
                    <a:pt x="39728" y="594189"/>
                  </a:lnTo>
                  <a:cubicBezTo>
                    <a:pt x="17787" y="594189"/>
                    <a:pt x="0" y="576402"/>
                    <a:pt x="0" y="554461"/>
                  </a:cubicBezTo>
                  <a:lnTo>
                    <a:pt x="0" y="39728"/>
                  </a:lnTo>
                  <a:cubicBezTo>
                    <a:pt x="0" y="17787"/>
                    <a:pt x="17787" y="0"/>
                    <a:pt x="39728"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txBox="1"/>
            <p:nvPr/>
          </p:nvSpPr>
          <p:spPr>
            <a:xfrm>
              <a:off x="0" y="-38100"/>
              <a:ext cx="1695198"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4" name="Google Shape;514;p32"/>
          <p:cNvSpPr/>
          <p:nvPr/>
        </p:nvSpPr>
        <p:spPr>
          <a:xfrm>
            <a:off x="691178" y="5143500"/>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3">
              <a:alphaModFix/>
            </a:blip>
            <a:stretch>
              <a:fillRect b="0" l="0" r="0" t="0"/>
            </a:stretch>
          </a:blipFill>
          <a:ln>
            <a:noFill/>
          </a:ln>
        </p:spPr>
      </p:sp>
      <p:sp>
        <p:nvSpPr>
          <p:cNvPr id="515" name="Google Shape;515;p32"/>
          <p:cNvSpPr/>
          <p:nvPr/>
        </p:nvSpPr>
        <p:spPr>
          <a:xfrm rot="684266">
            <a:off x="13340012" y="193355"/>
            <a:ext cx="3769472" cy="4383106"/>
          </a:xfrm>
          <a:custGeom>
            <a:rect b="b" l="l" r="r" t="t"/>
            <a:pathLst>
              <a:path extrusionOk="0" h="4383106" w="3769472">
                <a:moveTo>
                  <a:pt x="0" y="0"/>
                </a:moveTo>
                <a:lnTo>
                  <a:pt x="3769471" y="0"/>
                </a:lnTo>
                <a:lnTo>
                  <a:pt x="3769471" y="4383107"/>
                </a:lnTo>
                <a:lnTo>
                  <a:pt x="0" y="4383107"/>
                </a:lnTo>
                <a:lnTo>
                  <a:pt x="0" y="0"/>
                </a:lnTo>
                <a:close/>
              </a:path>
            </a:pathLst>
          </a:custGeom>
          <a:blipFill rotWithShape="1">
            <a:blip r:embed="rId4">
              <a:alphaModFix/>
            </a:blip>
            <a:stretch>
              <a:fillRect b="0" l="0" r="0" t="0"/>
            </a:stretch>
          </a:blipFill>
          <a:ln>
            <a:noFill/>
          </a:ln>
        </p:spPr>
      </p:sp>
      <p:sp>
        <p:nvSpPr>
          <p:cNvPr id="516" name="Google Shape;516;p32"/>
          <p:cNvSpPr txBox="1"/>
          <p:nvPr/>
        </p:nvSpPr>
        <p:spPr>
          <a:xfrm>
            <a:off x="6099710" y="5181600"/>
            <a:ext cx="8772900" cy="2770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1" i="0" lang="en-US" sz="18000" u="none" cap="none" strike="noStrike">
                <a:solidFill>
                  <a:srgbClr val="5548E4"/>
                </a:solidFill>
                <a:latin typeface="Poppins"/>
                <a:ea typeface="Poppins"/>
                <a:cs typeface="Poppins"/>
                <a:sym typeface="Poppins"/>
              </a:rPr>
              <a:t>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520" name="Shape 520"/>
        <p:cNvGrpSpPr/>
        <p:nvPr/>
      </p:nvGrpSpPr>
      <p:grpSpPr>
        <a:xfrm>
          <a:off x="0" y="0"/>
          <a:ext cx="0" cy="0"/>
          <a:chOff x="0" y="0"/>
          <a:chExt cx="0" cy="0"/>
        </a:xfrm>
      </p:grpSpPr>
      <p:grpSp>
        <p:nvGrpSpPr>
          <p:cNvPr id="521" name="Google Shape;521;p33"/>
          <p:cNvGrpSpPr/>
          <p:nvPr/>
        </p:nvGrpSpPr>
        <p:grpSpPr>
          <a:xfrm>
            <a:off x="774218" y="2213566"/>
            <a:ext cx="5097641" cy="7472652"/>
            <a:chOff x="0" y="-19050"/>
            <a:chExt cx="1342589" cy="1968106"/>
          </a:xfrm>
        </p:grpSpPr>
        <p:sp>
          <p:nvSpPr>
            <p:cNvPr id="522" name="Google Shape;522;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33"/>
          <p:cNvGrpSpPr/>
          <p:nvPr/>
        </p:nvGrpSpPr>
        <p:grpSpPr>
          <a:xfrm>
            <a:off x="6109984" y="2213566"/>
            <a:ext cx="11512980" cy="7472652"/>
            <a:chOff x="0" y="-19050"/>
            <a:chExt cx="3032225" cy="1968106"/>
          </a:xfrm>
        </p:grpSpPr>
        <p:sp>
          <p:nvSpPr>
            <p:cNvPr id="525" name="Google Shape;525;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33"/>
          <p:cNvGrpSpPr/>
          <p:nvPr/>
        </p:nvGrpSpPr>
        <p:grpSpPr>
          <a:xfrm>
            <a:off x="1139005" y="2494284"/>
            <a:ext cx="4368067" cy="719567"/>
            <a:chOff x="0" y="-19050"/>
            <a:chExt cx="1150437" cy="189516"/>
          </a:xfrm>
        </p:grpSpPr>
        <p:sp>
          <p:nvSpPr>
            <p:cNvPr id="528" name="Google Shape;528;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p33"/>
          <p:cNvGrpSpPr/>
          <p:nvPr/>
        </p:nvGrpSpPr>
        <p:grpSpPr>
          <a:xfrm>
            <a:off x="9682440" y="2494284"/>
            <a:ext cx="4368067" cy="719567"/>
            <a:chOff x="0" y="-19050"/>
            <a:chExt cx="1150437" cy="189516"/>
          </a:xfrm>
        </p:grpSpPr>
        <p:sp>
          <p:nvSpPr>
            <p:cNvPr id="531" name="Google Shape;531;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33"/>
          <p:cNvGrpSpPr/>
          <p:nvPr/>
        </p:nvGrpSpPr>
        <p:grpSpPr>
          <a:xfrm>
            <a:off x="1139005" y="7128683"/>
            <a:ext cx="4368067" cy="719567"/>
            <a:chOff x="0" y="-19050"/>
            <a:chExt cx="1150437" cy="189516"/>
          </a:xfrm>
        </p:grpSpPr>
        <p:sp>
          <p:nvSpPr>
            <p:cNvPr id="534" name="Google Shape;534;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33"/>
          <p:cNvGrpSpPr/>
          <p:nvPr/>
        </p:nvGrpSpPr>
        <p:grpSpPr>
          <a:xfrm>
            <a:off x="2513988" y="8097273"/>
            <a:ext cx="754204" cy="771881"/>
            <a:chOff x="0" y="-19050"/>
            <a:chExt cx="812800" cy="831850"/>
          </a:xfrm>
        </p:grpSpPr>
        <p:sp>
          <p:nvSpPr>
            <p:cNvPr id="537" name="Google Shape;537;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56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9" name="Google Shape;539;p33"/>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540" name="Google Shape;540;p33"/>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541" name="Google Shape;541;p33"/>
          <p:cNvSpPr txBox="1"/>
          <p:nvPr/>
        </p:nvSpPr>
        <p:spPr>
          <a:xfrm>
            <a:off x="1747770" y="4512931"/>
            <a:ext cx="3150600" cy="215400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1999" u="none" cap="none" strike="noStrike">
                <a:solidFill>
                  <a:srgbClr val="000000"/>
                </a:solidFill>
                <a:latin typeface="Arial"/>
                <a:ea typeface="Arial"/>
                <a:cs typeface="Arial"/>
                <a:sym typeface="Arial"/>
              </a:rPr>
              <a:t>TITLES:</a:t>
            </a:r>
            <a:endParaRPr/>
          </a:p>
          <a:p>
            <a:pPr indent="0" lvl="0" marL="0" marR="0" rtl="0" algn="ctr">
              <a:lnSpc>
                <a:spcPct val="120010"/>
              </a:lnSpc>
              <a:spcBef>
                <a:spcPts val="0"/>
              </a:spcBef>
              <a:spcAft>
                <a:spcPts val="0"/>
              </a:spcAft>
              <a:buNone/>
            </a:pPr>
            <a:r>
              <a:rPr b="1" i="0" lang="en-US" sz="1999" u="none" cap="none" strike="noStrike">
                <a:solidFill>
                  <a:srgbClr val="000000"/>
                </a:solidFill>
              </a:rPr>
              <a:t>POPPINS BOLD</a:t>
            </a:r>
            <a:endParaRPr b="1"/>
          </a:p>
          <a:p>
            <a:pPr indent="0" lvl="0" marL="0" marR="0" rtl="0" algn="ctr">
              <a:lnSpc>
                <a:spcPct val="120010"/>
              </a:lnSpc>
              <a:spcBef>
                <a:spcPts val="0"/>
              </a:spcBef>
              <a:spcAft>
                <a:spcPts val="0"/>
              </a:spcAft>
              <a:buNone/>
            </a:pPr>
            <a:r>
              <a:t/>
            </a:r>
            <a:endParaRPr b="0" i="0" sz="1999" u="none" cap="none" strike="noStrike">
              <a:solidFill>
                <a:srgbClr val="000000"/>
              </a:solidFill>
              <a:latin typeface="Arial"/>
              <a:ea typeface="Arial"/>
              <a:cs typeface="Arial"/>
              <a:sym typeface="Arial"/>
            </a:endParaRPr>
          </a:p>
          <a:p>
            <a:pPr indent="0" lvl="0" marL="0" marR="0" rtl="0" algn="ctr">
              <a:lnSpc>
                <a:spcPct val="120010"/>
              </a:lnSpc>
              <a:spcBef>
                <a:spcPts val="0"/>
              </a:spcBef>
              <a:spcAft>
                <a:spcPts val="0"/>
              </a:spcAft>
              <a:buNone/>
            </a:pPr>
            <a:r>
              <a:rPr b="0" i="0" lang="en-US" sz="1999" u="none" cap="none" strike="noStrike">
                <a:solidFill>
                  <a:srgbClr val="000000"/>
                </a:solidFill>
                <a:latin typeface="Arial"/>
                <a:ea typeface="Arial"/>
                <a:cs typeface="Arial"/>
                <a:sym typeface="Arial"/>
              </a:rPr>
              <a:t>Body Copy:</a:t>
            </a:r>
            <a:endParaRPr/>
          </a:p>
          <a:p>
            <a:pPr indent="0" lvl="0" marL="0" marR="0" rtl="0" algn="ctr">
              <a:lnSpc>
                <a:spcPct val="120010"/>
              </a:lnSpc>
              <a:spcBef>
                <a:spcPts val="0"/>
              </a:spcBef>
              <a:spcAft>
                <a:spcPts val="0"/>
              </a:spcAft>
              <a:buNone/>
            </a:pPr>
            <a:r>
              <a:rPr b="1" i="0" lang="en-US" sz="1999" u="none" cap="none" strike="noStrike">
                <a:solidFill>
                  <a:srgbClr val="000000"/>
                </a:solidFill>
              </a:rPr>
              <a:t>POPPINS</a:t>
            </a:r>
            <a:endParaRPr b="1"/>
          </a:p>
          <a:p>
            <a:pPr indent="0" lvl="0" marL="0" marR="0" rtl="0" algn="ctr">
              <a:lnSpc>
                <a:spcPct val="120010"/>
              </a:lnSpc>
              <a:spcBef>
                <a:spcPts val="0"/>
              </a:spcBef>
              <a:spcAft>
                <a:spcPts val="0"/>
              </a:spcAft>
              <a:buNone/>
            </a:pPr>
            <a:r>
              <a:t/>
            </a:r>
            <a:endParaRPr b="0" i="0" sz="1999" u="none" cap="none" strike="noStrike">
              <a:solidFill>
                <a:srgbClr val="000000"/>
              </a:solidFill>
              <a:latin typeface="Arial"/>
              <a:ea typeface="Arial"/>
              <a:cs typeface="Arial"/>
              <a:sym typeface="Arial"/>
            </a:endParaRPr>
          </a:p>
        </p:txBody>
      </p:sp>
      <p:sp>
        <p:nvSpPr>
          <p:cNvPr id="542" name="Google Shape;542;p33"/>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#256EFF</a:t>
            </a:r>
            <a:endParaRPr/>
          </a:p>
        </p:txBody>
      </p:sp>
      <p:sp>
        <p:nvSpPr>
          <p:cNvPr id="543" name="Google Shape;543;p33"/>
          <p:cNvSpPr txBox="1"/>
          <p:nvPr/>
        </p:nvSpPr>
        <p:spPr>
          <a:xfrm>
            <a:off x="4210005" y="1446041"/>
            <a:ext cx="98679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rPr>
              <a:t>Use these design resources in your Canva Presentation.</a:t>
            </a:r>
            <a:endParaRPr b="1"/>
          </a:p>
        </p:txBody>
      </p:sp>
      <p:sp>
        <p:nvSpPr>
          <p:cNvPr id="544" name="Google Shape;544;p33"/>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000000"/>
                </a:solidFill>
                <a:latin typeface="Arial"/>
                <a:ea typeface="Arial"/>
                <a:cs typeface="Arial"/>
                <a:sym typeface="Arial"/>
              </a:rPr>
              <a:t>DON'T FORGET TO DELETE THIS PAGE BEFORE PRESENTING. </a:t>
            </a:r>
            <a:endParaRPr/>
          </a:p>
        </p:txBody>
      </p:sp>
      <p:sp>
        <p:nvSpPr>
          <p:cNvPr id="545" name="Google Shape;545;p33"/>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rPr>
              <a:t>RESOURCE PAGE</a:t>
            </a:r>
            <a:endParaRPr b="1"/>
          </a:p>
        </p:txBody>
      </p:sp>
      <p:sp>
        <p:nvSpPr>
          <p:cNvPr id="546" name="Google Shape;546;p33"/>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547" name="Google Shape;547;p33"/>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548" name="Google Shape;548;p33"/>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549" name="Google Shape;549;p33"/>
          <p:cNvGrpSpPr/>
          <p:nvPr/>
        </p:nvGrpSpPr>
        <p:grpSpPr>
          <a:xfrm>
            <a:off x="3449167" y="8097273"/>
            <a:ext cx="754204" cy="771881"/>
            <a:chOff x="0" y="-19050"/>
            <a:chExt cx="812800" cy="831850"/>
          </a:xfrm>
        </p:grpSpPr>
        <p:sp>
          <p:nvSpPr>
            <p:cNvPr id="550" name="Google Shape;550;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4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2" name="Google Shape;552;p33"/>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#FF42BD</a:t>
            </a:r>
            <a:endParaRPr/>
          </a:p>
        </p:txBody>
      </p:sp>
      <p:sp>
        <p:nvSpPr>
          <p:cNvPr id="553" name="Google Shape;553;p33"/>
          <p:cNvSpPr/>
          <p:nvPr/>
        </p:nvSpPr>
        <p:spPr>
          <a:xfrm rot="293559">
            <a:off x="14655683" y="5623511"/>
            <a:ext cx="1842099" cy="1728224"/>
          </a:xfrm>
          <a:custGeom>
            <a:rect b="b" l="l" r="r" t="t"/>
            <a:pathLst>
              <a:path extrusionOk="0" h="1728224" w="1842099">
                <a:moveTo>
                  <a:pt x="0" y="0"/>
                </a:moveTo>
                <a:lnTo>
                  <a:pt x="1842100" y="0"/>
                </a:lnTo>
                <a:lnTo>
                  <a:pt x="1842100" y="1728225"/>
                </a:lnTo>
                <a:lnTo>
                  <a:pt x="0" y="1728225"/>
                </a:lnTo>
                <a:lnTo>
                  <a:pt x="0" y="0"/>
                </a:lnTo>
                <a:close/>
              </a:path>
            </a:pathLst>
          </a:custGeom>
          <a:blipFill rotWithShape="1">
            <a:blip r:embed="rId3">
              <a:alphaModFix/>
            </a:blip>
            <a:stretch>
              <a:fillRect b="0" l="0" r="0" t="0"/>
            </a:stretch>
          </a:blipFill>
          <a:ln>
            <a:noFill/>
          </a:ln>
        </p:spPr>
      </p:sp>
      <p:sp>
        <p:nvSpPr>
          <p:cNvPr id="554" name="Google Shape;554;p33"/>
          <p:cNvSpPr/>
          <p:nvPr/>
        </p:nvSpPr>
        <p:spPr>
          <a:xfrm>
            <a:off x="10386456" y="5548104"/>
            <a:ext cx="1696806" cy="1570317"/>
          </a:xfrm>
          <a:custGeom>
            <a:rect b="b" l="l" r="r" t="t"/>
            <a:pathLst>
              <a:path extrusionOk="0" h="1570317" w="1696806">
                <a:moveTo>
                  <a:pt x="0" y="0"/>
                </a:moveTo>
                <a:lnTo>
                  <a:pt x="1696806" y="0"/>
                </a:lnTo>
                <a:lnTo>
                  <a:pt x="1696806" y="1570317"/>
                </a:lnTo>
                <a:lnTo>
                  <a:pt x="0" y="1570317"/>
                </a:lnTo>
                <a:lnTo>
                  <a:pt x="0" y="0"/>
                </a:lnTo>
                <a:close/>
              </a:path>
            </a:pathLst>
          </a:custGeom>
          <a:blipFill rotWithShape="1">
            <a:blip r:embed="rId4">
              <a:alphaModFix/>
            </a:blip>
            <a:stretch>
              <a:fillRect b="0" l="0" r="0" t="0"/>
            </a:stretch>
          </a:blipFill>
          <a:ln>
            <a:noFill/>
          </a:ln>
        </p:spPr>
      </p:sp>
      <p:sp>
        <p:nvSpPr>
          <p:cNvPr id="555" name="Google Shape;555;p33"/>
          <p:cNvSpPr/>
          <p:nvPr/>
        </p:nvSpPr>
        <p:spPr>
          <a:xfrm>
            <a:off x="12997662" y="3727889"/>
            <a:ext cx="1672906" cy="1648573"/>
          </a:xfrm>
          <a:custGeom>
            <a:rect b="b" l="l" r="r" t="t"/>
            <a:pathLst>
              <a:path extrusionOk="0" h="1648573" w="1672906">
                <a:moveTo>
                  <a:pt x="0" y="0"/>
                </a:moveTo>
                <a:lnTo>
                  <a:pt x="1672906" y="0"/>
                </a:lnTo>
                <a:lnTo>
                  <a:pt x="1672906" y="1648573"/>
                </a:lnTo>
                <a:lnTo>
                  <a:pt x="0" y="1648573"/>
                </a:lnTo>
                <a:lnTo>
                  <a:pt x="0" y="0"/>
                </a:lnTo>
                <a:close/>
              </a:path>
            </a:pathLst>
          </a:custGeom>
          <a:blipFill rotWithShape="1">
            <a:blip r:embed="rId5">
              <a:alphaModFix/>
            </a:blip>
            <a:stretch>
              <a:fillRect b="0" l="0" r="0" t="0"/>
            </a:stretch>
          </a:blipFill>
          <a:ln>
            <a:noFill/>
          </a:ln>
        </p:spPr>
      </p:sp>
      <p:sp>
        <p:nvSpPr>
          <p:cNvPr id="556" name="Google Shape;556;p33"/>
          <p:cNvSpPr/>
          <p:nvPr/>
        </p:nvSpPr>
        <p:spPr>
          <a:xfrm>
            <a:off x="12521412" y="5510269"/>
            <a:ext cx="1730553" cy="1727407"/>
          </a:xfrm>
          <a:custGeom>
            <a:rect b="b" l="l" r="r" t="t"/>
            <a:pathLst>
              <a:path extrusionOk="0" h="1727407" w="1730553">
                <a:moveTo>
                  <a:pt x="0" y="0"/>
                </a:moveTo>
                <a:lnTo>
                  <a:pt x="1730553" y="0"/>
                </a:lnTo>
                <a:lnTo>
                  <a:pt x="1730553" y="1727407"/>
                </a:lnTo>
                <a:lnTo>
                  <a:pt x="0" y="1727407"/>
                </a:lnTo>
                <a:lnTo>
                  <a:pt x="0" y="0"/>
                </a:lnTo>
                <a:close/>
              </a:path>
            </a:pathLst>
          </a:custGeom>
          <a:blipFill rotWithShape="1">
            <a:blip r:embed="rId6">
              <a:alphaModFix/>
            </a:blip>
            <a:stretch>
              <a:fillRect b="0" l="0" r="0" t="0"/>
            </a:stretch>
          </a:blipFill>
          <a:ln>
            <a:noFill/>
          </a:ln>
        </p:spPr>
      </p:sp>
      <p:sp>
        <p:nvSpPr>
          <p:cNvPr id="557" name="Google Shape;557;p33"/>
          <p:cNvSpPr/>
          <p:nvPr/>
        </p:nvSpPr>
        <p:spPr>
          <a:xfrm>
            <a:off x="11011275" y="3727889"/>
            <a:ext cx="1510137" cy="1570085"/>
          </a:xfrm>
          <a:custGeom>
            <a:rect b="b" l="l" r="r" t="t"/>
            <a:pathLst>
              <a:path extrusionOk="0" h="1570085" w="1510137">
                <a:moveTo>
                  <a:pt x="0" y="0"/>
                </a:moveTo>
                <a:lnTo>
                  <a:pt x="1510137" y="0"/>
                </a:lnTo>
                <a:lnTo>
                  <a:pt x="1510137" y="1570085"/>
                </a:lnTo>
                <a:lnTo>
                  <a:pt x="0" y="1570085"/>
                </a:lnTo>
                <a:lnTo>
                  <a:pt x="0" y="0"/>
                </a:lnTo>
                <a:close/>
              </a:path>
            </a:pathLst>
          </a:custGeom>
          <a:blipFill rotWithShape="1">
            <a:blip r:embed="rId7">
              <a:alphaModFix/>
            </a:blip>
            <a:stretch>
              <a:fillRect b="0" l="0" r="0" t="0"/>
            </a:stretch>
          </a:blipFill>
          <a:ln>
            <a:noFill/>
          </a:ln>
        </p:spPr>
      </p:sp>
      <p:sp>
        <p:nvSpPr>
          <p:cNvPr id="558" name="Google Shape;558;p33"/>
          <p:cNvSpPr/>
          <p:nvPr/>
        </p:nvSpPr>
        <p:spPr>
          <a:xfrm>
            <a:off x="10702804" y="7448654"/>
            <a:ext cx="1546891" cy="1798711"/>
          </a:xfrm>
          <a:custGeom>
            <a:rect b="b" l="l" r="r" t="t"/>
            <a:pathLst>
              <a:path extrusionOk="0" h="1798711" w="1546891">
                <a:moveTo>
                  <a:pt x="0" y="0"/>
                </a:moveTo>
                <a:lnTo>
                  <a:pt x="1546892" y="0"/>
                </a:lnTo>
                <a:lnTo>
                  <a:pt x="1546892" y="1798711"/>
                </a:lnTo>
                <a:lnTo>
                  <a:pt x="0" y="1798711"/>
                </a:lnTo>
                <a:lnTo>
                  <a:pt x="0" y="0"/>
                </a:lnTo>
                <a:close/>
              </a:path>
            </a:pathLst>
          </a:custGeom>
          <a:blipFill rotWithShape="1">
            <a:blip r:embed="rId8">
              <a:alphaModFix/>
            </a:blip>
            <a:stretch>
              <a:fillRect b="0" l="0" r="0" t="0"/>
            </a:stretch>
          </a:blipFill>
          <a:ln>
            <a:noFill/>
          </a:ln>
        </p:spPr>
      </p:sp>
      <p:sp>
        <p:nvSpPr>
          <p:cNvPr id="559" name="Google Shape;559;p33"/>
          <p:cNvSpPr/>
          <p:nvPr/>
        </p:nvSpPr>
        <p:spPr>
          <a:xfrm>
            <a:off x="8772202" y="3781101"/>
            <a:ext cx="1765382" cy="1463662"/>
          </a:xfrm>
          <a:custGeom>
            <a:rect b="b" l="l" r="r" t="t"/>
            <a:pathLst>
              <a:path extrusionOk="0" h="1463662" w="1765382">
                <a:moveTo>
                  <a:pt x="0" y="0"/>
                </a:moveTo>
                <a:lnTo>
                  <a:pt x="1765382" y="0"/>
                </a:lnTo>
                <a:lnTo>
                  <a:pt x="1765382" y="1463661"/>
                </a:lnTo>
                <a:lnTo>
                  <a:pt x="0" y="1463661"/>
                </a:lnTo>
                <a:lnTo>
                  <a:pt x="0" y="0"/>
                </a:lnTo>
                <a:close/>
              </a:path>
            </a:pathLst>
          </a:custGeom>
          <a:blipFill rotWithShape="1">
            <a:blip r:embed="rId9">
              <a:alphaModFix/>
            </a:blip>
            <a:stretch>
              <a:fillRect b="0" l="0" r="0" t="0"/>
            </a:stretch>
          </a:blipFill>
          <a:ln>
            <a:noFill/>
          </a:ln>
        </p:spPr>
      </p:sp>
      <p:sp>
        <p:nvSpPr>
          <p:cNvPr id="560" name="Google Shape;560;p33"/>
          <p:cNvSpPr/>
          <p:nvPr/>
        </p:nvSpPr>
        <p:spPr>
          <a:xfrm>
            <a:off x="8437437" y="5548104"/>
            <a:ext cx="1515027" cy="1757943"/>
          </a:xfrm>
          <a:custGeom>
            <a:rect b="b" l="l" r="r" t="t"/>
            <a:pathLst>
              <a:path extrusionOk="0" h="1757943" w="1515027">
                <a:moveTo>
                  <a:pt x="0" y="0"/>
                </a:moveTo>
                <a:lnTo>
                  <a:pt x="1515027" y="0"/>
                </a:lnTo>
                <a:lnTo>
                  <a:pt x="1515027" y="1757943"/>
                </a:lnTo>
                <a:lnTo>
                  <a:pt x="0" y="1757943"/>
                </a:lnTo>
                <a:lnTo>
                  <a:pt x="0" y="0"/>
                </a:lnTo>
                <a:close/>
              </a:path>
            </a:pathLst>
          </a:custGeom>
          <a:blipFill rotWithShape="1">
            <a:blip r:embed="rId10">
              <a:alphaModFix/>
            </a:blip>
            <a:stretch>
              <a:fillRect b="0" l="0" r="0" t="0"/>
            </a:stretch>
          </a:blipFill>
          <a:ln>
            <a:noFill/>
          </a:ln>
        </p:spPr>
      </p:sp>
      <p:sp>
        <p:nvSpPr>
          <p:cNvPr id="561" name="Google Shape;561;p33"/>
          <p:cNvSpPr/>
          <p:nvPr/>
        </p:nvSpPr>
        <p:spPr>
          <a:xfrm>
            <a:off x="6778334" y="3578234"/>
            <a:ext cx="1659103" cy="1529391"/>
          </a:xfrm>
          <a:custGeom>
            <a:rect b="b" l="l" r="r" t="t"/>
            <a:pathLst>
              <a:path extrusionOk="0" h="1529391" w="1659103">
                <a:moveTo>
                  <a:pt x="0" y="0"/>
                </a:moveTo>
                <a:lnTo>
                  <a:pt x="1659103" y="0"/>
                </a:lnTo>
                <a:lnTo>
                  <a:pt x="1659103" y="1529391"/>
                </a:lnTo>
                <a:lnTo>
                  <a:pt x="0" y="1529391"/>
                </a:lnTo>
                <a:lnTo>
                  <a:pt x="0" y="0"/>
                </a:lnTo>
                <a:close/>
              </a:path>
            </a:pathLst>
          </a:custGeom>
          <a:blipFill rotWithShape="1">
            <a:blip r:embed="rId11">
              <a:alphaModFix/>
            </a:blip>
            <a:stretch>
              <a:fillRect b="0" l="0" r="0" t="0"/>
            </a:stretch>
          </a:blipFill>
          <a:ln>
            <a:noFill/>
          </a:ln>
        </p:spPr>
      </p:sp>
      <p:sp>
        <p:nvSpPr>
          <p:cNvPr id="562" name="Google Shape;562;p33"/>
          <p:cNvSpPr/>
          <p:nvPr/>
        </p:nvSpPr>
        <p:spPr>
          <a:xfrm>
            <a:off x="15146818" y="3578234"/>
            <a:ext cx="1592196" cy="1633783"/>
          </a:xfrm>
          <a:custGeom>
            <a:rect b="b" l="l" r="r" t="t"/>
            <a:pathLst>
              <a:path extrusionOk="0" h="1633783" w="1592196">
                <a:moveTo>
                  <a:pt x="0" y="0"/>
                </a:moveTo>
                <a:lnTo>
                  <a:pt x="1592196" y="0"/>
                </a:lnTo>
                <a:lnTo>
                  <a:pt x="1592196" y="1633782"/>
                </a:lnTo>
                <a:lnTo>
                  <a:pt x="0" y="1633782"/>
                </a:lnTo>
                <a:lnTo>
                  <a:pt x="0" y="0"/>
                </a:lnTo>
                <a:close/>
              </a:path>
            </a:pathLst>
          </a:custGeom>
          <a:blipFill rotWithShape="1">
            <a:blip r:embed="rId12">
              <a:alphaModFix/>
            </a:blip>
            <a:stretch>
              <a:fillRect b="0" l="0" r="0" t="0"/>
            </a:stretch>
          </a:blipFill>
          <a:ln>
            <a:noFill/>
          </a:ln>
        </p:spPr>
      </p:sp>
      <p:sp>
        <p:nvSpPr>
          <p:cNvPr id="563" name="Google Shape;563;p33"/>
          <p:cNvSpPr/>
          <p:nvPr/>
        </p:nvSpPr>
        <p:spPr>
          <a:xfrm>
            <a:off x="6872006" y="5376321"/>
            <a:ext cx="1228902" cy="2035831"/>
          </a:xfrm>
          <a:custGeom>
            <a:rect b="b" l="l" r="r" t="t"/>
            <a:pathLst>
              <a:path extrusionOk="0" h="2035831" w="1228902">
                <a:moveTo>
                  <a:pt x="0" y="0"/>
                </a:moveTo>
                <a:lnTo>
                  <a:pt x="1228902" y="0"/>
                </a:lnTo>
                <a:lnTo>
                  <a:pt x="1228902" y="2035831"/>
                </a:lnTo>
                <a:lnTo>
                  <a:pt x="0" y="2035831"/>
                </a:lnTo>
                <a:lnTo>
                  <a:pt x="0" y="0"/>
                </a:lnTo>
                <a:close/>
              </a:path>
            </a:pathLst>
          </a:custGeom>
          <a:blipFill rotWithShape="1">
            <a:blip r:embed="rId13">
              <a:alphaModFix/>
            </a:blip>
            <a:stretch>
              <a:fillRect b="0" l="0" r="0" t="0"/>
            </a:stretch>
          </a:blipFill>
          <a:ln>
            <a:noFill/>
          </a:ln>
        </p:spPr>
      </p:sp>
      <p:sp>
        <p:nvSpPr>
          <p:cNvPr id="564" name="Google Shape;564;p33"/>
          <p:cNvSpPr/>
          <p:nvPr/>
        </p:nvSpPr>
        <p:spPr>
          <a:xfrm>
            <a:off x="8772202" y="7683072"/>
            <a:ext cx="1559127" cy="1617962"/>
          </a:xfrm>
          <a:custGeom>
            <a:rect b="b" l="l" r="r" t="t"/>
            <a:pathLst>
              <a:path extrusionOk="0" h="1617962" w="1559127">
                <a:moveTo>
                  <a:pt x="0" y="0"/>
                </a:moveTo>
                <a:lnTo>
                  <a:pt x="1559127" y="0"/>
                </a:lnTo>
                <a:lnTo>
                  <a:pt x="1559127" y="1617962"/>
                </a:lnTo>
                <a:lnTo>
                  <a:pt x="0" y="1617962"/>
                </a:lnTo>
                <a:lnTo>
                  <a:pt x="0" y="0"/>
                </a:lnTo>
                <a:close/>
              </a:path>
            </a:pathLst>
          </a:custGeom>
          <a:blipFill rotWithShape="1">
            <a:blip r:embed="rId14">
              <a:alphaModFix/>
            </a:blip>
            <a:stretch>
              <a:fillRect b="0" l="0" r="0" t="0"/>
            </a:stretch>
          </a:blipFill>
          <a:ln>
            <a:noFill/>
          </a:ln>
        </p:spPr>
      </p:sp>
      <p:sp>
        <p:nvSpPr>
          <p:cNvPr id="565" name="Google Shape;565;p33"/>
          <p:cNvSpPr/>
          <p:nvPr/>
        </p:nvSpPr>
        <p:spPr>
          <a:xfrm>
            <a:off x="12430671" y="7382895"/>
            <a:ext cx="2069145" cy="1864470"/>
          </a:xfrm>
          <a:custGeom>
            <a:rect b="b" l="l" r="r" t="t"/>
            <a:pathLst>
              <a:path extrusionOk="0" h="1864470" w="2069145">
                <a:moveTo>
                  <a:pt x="0" y="0"/>
                </a:moveTo>
                <a:lnTo>
                  <a:pt x="2069145" y="0"/>
                </a:lnTo>
                <a:lnTo>
                  <a:pt x="2069145" y="1864470"/>
                </a:lnTo>
                <a:lnTo>
                  <a:pt x="0" y="1864470"/>
                </a:lnTo>
                <a:lnTo>
                  <a:pt x="0" y="0"/>
                </a:lnTo>
                <a:close/>
              </a:path>
            </a:pathLst>
          </a:custGeom>
          <a:blipFill rotWithShape="1">
            <a:blip r:embed="rId15">
              <a:alphaModFix/>
            </a:blip>
            <a:stretch>
              <a:fillRect b="0" l="0" r="0" t="0"/>
            </a:stretch>
          </a:blipFill>
          <a:ln>
            <a:noFill/>
          </a:ln>
        </p:spPr>
      </p:sp>
      <p:sp>
        <p:nvSpPr>
          <p:cNvPr id="566" name="Google Shape;566;p33"/>
          <p:cNvSpPr/>
          <p:nvPr/>
        </p:nvSpPr>
        <p:spPr>
          <a:xfrm>
            <a:off x="6743433" y="7615411"/>
            <a:ext cx="1659103" cy="1631954"/>
          </a:xfrm>
          <a:custGeom>
            <a:rect b="b" l="l" r="r" t="t"/>
            <a:pathLst>
              <a:path extrusionOk="0" h="1631954" w="1659103">
                <a:moveTo>
                  <a:pt x="0" y="0"/>
                </a:moveTo>
                <a:lnTo>
                  <a:pt x="1659104" y="0"/>
                </a:lnTo>
                <a:lnTo>
                  <a:pt x="1659104" y="1631954"/>
                </a:lnTo>
                <a:lnTo>
                  <a:pt x="0" y="1631954"/>
                </a:lnTo>
                <a:lnTo>
                  <a:pt x="0" y="0"/>
                </a:lnTo>
                <a:close/>
              </a:path>
            </a:pathLst>
          </a:custGeom>
          <a:blipFill rotWithShape="1">
            <a:blip r:embed="rId16">
              <a:alphaModFix/>
            </a:blip>
            <a:stretch>
              <a:fillRect b="0" l="0" r="0" t="0"/>
            </a:stretch>
          </a:blipFill>
          <a:ln>
            <a:noFill/>
          </a:ln>
        </p:spPr>
      </p:sp>
      <p:sp>
        <p:nvSpPr>
          <p:cNvPr id="567" name="Google Shape;567;p33"/>
          <p:cNvSpPr/>
          <p:nvPr/>
        </p:nvSpPr>
        <p:spPr>
          <a:xfrm>
            <a:off x="14898390" y="7760518"/>
            <a:ext cx="1952268" cy="1341741"/>
          </a:xfrm>
          <a:custGeom>
            <a:rect b="b" l="l" r="r" t="t"/>
            <a:pathLst>
              <a:path extrusionOk="0" h="1341741" w="1952268">
                <a:moveTo>
                  <a:pt x="0" y="0"/>
                </a:moveTo>
                <a:lnTo>
                  <a:pt x="1952268" y="0"/>
                </a:lnTo>
                <a:lnTo>
                  <a:pt x="1952268" y="1341740"/>
                </a:lnTo>
                <a:lnTo>
                  <a:pt x="0" y="1341740"/>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571" name="Shape 571"/>
        <p:cNvGrpSpPr/>
        <p:nvPr/>
      </p:nvGrpSpPr>
      <p:grpSpPr>
        <a:xfrm>
          <a:off x="0" y="0"/>
          <a:ext cx="0" cy="0"/>
          <a:chOff x="0" y="0"/>
          <a:chExt cx="0" cy="0"/>
        </a:xfrm>
      </p:grpSpPr>
      <p:sp>
        <p:nvSpPr>
          <p:cNvPr id="572" name="Google Shape;572;p34"/>
          <p:cNvSpPr txBox="1"/>
          <p:nvPr/>
        </p:nvSpPr>
        <p:spPr>
          <a:xfrm>
            <a:off x="3377480" y="2605456"/>
            <a:ext cx="115329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rPr>
              <a:t>This presentation template is free for everyone to use thanks to the following:</a:t>
            </a:r>
            <a:endParaRPr b="1"/>
          </a:p>
        </p:txBody>
      </p:sp>
      <p:sp>
        <p:nvSpPr>
          <p:cNvPr id="573" name="Google Shape;573;p34"/>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FFFFFF"/>
                </a:solidFill>
                <a:latin typeface="Arial"/>
                <a:ea typeface="Arial"/>
                <a:cs typeface="Arial"/>
                <a:sym typeface="Arial"/>
              </a:rPr>
              <a:t>Happy designing!</a:t>
            </a:r>
            <a:endParaRPr/>
          </a:p>
        </p:txBody>
      </p:sp>
      <p:sp>
        <p:nvSpPr>
          <p:cNvPr id="574" name="Google Shape;574;p34"/>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575" name="Google Shape;575;p34"/>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576" name="Google Shape;576;p34"/>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rPr>
              <a:t>CREDITS</a:t>
            </a:r>
            <a:endParaRPr b="1"/>
          </a:p>
        </p:txBody>
      </p:sp>
      <p:sp>
        <p:nvSpPr>
          <p:cNvPr id="577" name="Google Shape;577;p34"/>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578" name="Google Shape;578;p34"/>
          <p:cNvPicPr preferRelativeResize="0"/>
          <p:nvPr/>
        </p:nvPicPr>
        <p:blipFill>
          <a:blip r:embed="rId3">
            <a:alphaModFix/>
          </a:blip>
          <a:stretch>
            <a:fillRect/>
          </a:stretch>
        </p:blipFill>
        <p:spPr>
          <a:xfrm>
            <a:off x="6731775" y="3837598"/>
            <a:ext cx="4824450" cy="1213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217" name="Shape 217"/>
        <p:cNvGrpSpPr/>
        <p:nvPr/>
      </p:nvGrpSpPr>
      <p:grpSpPr>
        <a:xfrm>
          <a:off x="0" y="0"/>
          <a:ext cx="0" cy="0"/>
          <a:chOff x="0" y="0"/>
          <a:chExt cx="0" cy="0"/>
        </a:xfrm>
      </p:grpSpPr>
      <p:grpSp>
        <p:nvGrpSpPr>
          <p:cNvPr id="218" name="Google Shape;218;p19"/>
          <p:cNvGrpSpPr/>
          <p:nvPr/>
        </p:nvGrpSpPr>
        <p:grpSpPr>
          <a:xfrm>
            <a:off x="2605080" y="-783042"/>
            <a:ext cx="4319644" cy="10041342"/>
            <a:chOff x="0" y="0"/>
            <a:chExt cx="5759526" cy="13388456"/>
          </a:xfrm>
        </p:grpSpPr>
        <p:cxnSp>
          <p:nvCxnSpPr>
            <p:cNvPr id="219" name="Google Shape;219;p19"/>
            <p:cNvCxnSpPr/>
            <p:nvPr/>
          </p:nvCxnSpPr>
          <p:spPr>
            <a:xfrm>
              <a:off x="2879763" y="0"/>
              <a:ext cx="0" cy="7967067"/>
            </a:xfrm>
            <a:prstGeom prst="straightConnector1">
              <a:avLst/>
            </a:prstGeom>
            <a:noFill/>
            <a:ln cap="flat" cmpd="sng" w="292100">
              <a:solidFill>
                <a:srgbClr val="000000"/>
              </a:solidFill>
              <a:prstDash val="solid"/>
              <a:round/>
              <a:headEnd len="sm" w="sm" type="none"/>
              <a:tailEnd len="sm" w="sm" type="none"/>
            </a:ln>
          </p:spPr>
        </p:cxnSp>
        <p:sp>
          <p:nvSpPr>
            <p:cNvPr id="220" name="Google Shape;220;p19"/>
            <p:cNvSpPr/>
            <p:nvPr/>
          </p:nvSpPr>
          <p:spPr>
            <a:xfrm rot="10800000">
              <a:off x="0" y="4985965"/>
              <a:ext cx="5759526" cy="8402491"/>
            </a:xfrm>
            <a:custGeom>
              <a:rect b="b" l="l" r="r" t="t"/>
              <a:pathLst>
                <a:path extrusionOk="0" h="8402491" w="5759526">
                  <a:moveTo>
                    <a:pt x="0" y="0"/>
                  </a:moveTo>
                  <a:lnTo>
                    <a:pt x="5759526" y="0"/>
                  </a:lnTo>
                  <a:lnTo>
                    <a:pt x="5759526" y="8402491"/>
                  </a:lnTo>
                  <a:lnTo>
                    <a:pt x="0" y="8402491"/>
                  </a:lnTo>
                  <a:lnTo>
                    <a:pt x="0" y="0"/>
                  </a:lnTo>
                  <a:close/>
                </a:path>
              </a:pathLst>
            </a:custGeom>
            <a:blipFill rotWithShape="1">
              <a:blip r:embed="rId3">
                <a:alphaModFix/>
              </a:blip>
              <a:stretch>
                <a:fillRect b="0" l="0" r="0" t="0"/>
              </a:stretch>
            </a:blipFill>
            <a:ln>
              <a:noFill/>
            </a:ln>
          </p:spPr>
        </p:sp>
      </p:grpSp>
      <p:sp>
        <p:nvSpPr>
          <p:cNvPr id="221" name="Google Shape;221;p19"/>
          <p:cNvSpPr/>
          <p:nvPr/>
        </p:nvSpPr>
        <p:spPr>
          <a:xfrm>
            <a:off x="575551" y="5697168"/>
            <a:ext cx="1956699" cy="2809881"/>
          </a:xfrm>
          <a:custGeom>
            <a:rect b="b" l="l" r="r" t="t"/>
            <a:pathLst>
              <a:path extrusionOk="0" h="2809881" w="1956699">
                <a:moveTo>
                  <a:pt x="0" y="0"/>
                </a:moveTo>
                <a:lnTo>
                  <a:pt x="1956699" y="0"/>
                </a:lnTo>
                <a:lnTo>
                  <a:pt x="1956699" y="2809881"/>
                </a:lnTo>
                <a:lnTo>
                  <a:pt x="0" y="2809881"/>
                </a:lnTo>
                <a:lnTo>
                  <a:pt x="0" y="0"/>
                </a:lnTo>
                <a:close/>
              </a:path>
            </a:pathLst>
          </a:custGeom>
          <a:blipFill rotWithShape="1">
            <a:blip r:embed="rId4">
              <a:alphaModFix/>
            </a:blip>
            <a:stretch>
              <a:fillRect b="0" l="0" r="0" t="0"/>
            </a:stretch>
          </a:blipFill>
          <a:ln>
            <a:noFill/>
          </a:ln>
        </p:spPr>
      </p:sp>
      <p:sp>
        <p:nvSpPr>
          <p:cNvPr id="222" name="Google Shape;222;p19"/>
          <p:cNvSpPr/>
          <p:nvPr/>
        </p:nvSpPr>
        <p:spPr>
          <a:xfrm rot="10800000">
            <a:off x="6996801" y="5429427"/>
            <a:ext cx="1956699" cy="2809881"/>
          </a:xfrm>
          <a:custGeom>
            <a:rect b="b" l="l" r="r" t="t"/>
            <a:pathLst>
              <a:path extrusionOk="0" h="2809881" w="1956699">
                <a:moveTo>
                  <a:pt x="0" y="0"/>
                </a:moveTo>
                <a:lnTo>
                  <a:pt x="1956699" y="0"/>
                </a:lnTo>
                <a:lnTo>
                  <a:pt x="1956699" y="2809881"/>
                </a:lnTo>
                <a:lnTo>
                  <a:pt x="0" y="2809881"/>
                </a:lnTo>
                <a:lnTo>
                  <a:pt x="0" y="0"/>
                </a:lnTo>
                <a:close/>
              </a:path>
            </a:pathLst>
          </a:custGeom>
          <a:blipFill rotWithShape="1">
            <a:blip r:embed="rId4">
              <a:alphaModFix/>
            </a:blip>
            <a:stretch>
              <a:fillRect b="0" l="0" r="0" t="0"/>
            </a:stretch>
          </a:blipFill>
          <a:ln>
            <a:noFill/>
          </a:ln>
        </p:spPr>
      </p:sp>
      <p:grpSp>
        <p:nvGrpSpPr>
          <p:cNvPr id="223" name="Google Shape;223;p19"/>
          <p:cNvGrpSpPr/>
          <p:nvPr/>
        </p:nvGrpSpPr>
        <p:grpSpPr>
          <a:xfrm>
            <a:off x="9522384" y="1677329"/>
            <a:ext cx="9833144" cy="7580971"/>
            <a:chOff x="0" y="-38100"/>
            <a:chExt cx="2589799" cy="1996634"/>
          </a:xfrm>
        </p:grpSpPr>
        <p:sp>
          <p:nvSpPr>
            <p:cNvPr id="224" name="Google Shape;224;p19"/>
            <p:cNvSpPr/>
            <p:nvPr/>
          </p:nvSpPr>
          <p:spPr>
            <a:xfrm>
              <a:off x="0" y="0"/>
              <a:ext cx="2589799" cy="1958534"/>
            </a:xfrm>
            <a:custGeom>
              <a:rect b="b" l="l" r="r" t="t"/>
              <a:pathLst>
                <a:path extrusionOk="0" h="1958534" w="2589799">
                  <a:moveTo>
                    <a:pt x="40154" y="0"/>
                  </a:moveTo>
                  <a:lnTo>
                    <a:pt x="2549645" y="0"/>
                  </a:lnTo>
                  <a:cubicBezTo>
                    <a:pt x="2571822" y="0"/>
                    <a:pt x="2589799" y="17977"/>
                    <a:pt x="2589799" y="40154"/>
                  </a:cubicBezTo>
                  <a:lnTo>
                    <a:pt x="2589799" y="1918380"/>
                  </a:lnTo>
                  <a:cubicBezTo>
                    <a:pt x="2589799" y="1940557"/>
                    <a:pt x="2571822" y="1958534"/>
                    <a:pt x="2549645" y="1958534"/>
                  </a:cubicBezTo>
                  <a:lnTo>
                    <a:pt x="40154" y="1958534"/>
                  </a:lnTo>
                  <a:cubicBezTo>
                    <a:pt x="17977" y="1958534"/>
                    <a:pt x="0" y="1940557"/>
                    <a:pt x="0" y="1918380"/>
                  </a:cubicBezTo>
                  <a:lnTo>
                    <a:pt x="0" y="40154"/>
                  </a:lnTo>
                  <a:cubicBezTo>
                    <a:pt x="0" y="17977"/>
                    <a:pt x="17977" y="0"/>
                    <a:pt x="40154"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0" y="-38100"/>
              <a:ext cx="2589799" cy="199663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9"/>
          <p:cNvGrpSpPr/>
          <p:nvPr/>
        </p:nvGrpSpPr>
        <p:grpSpPr>
          <a:xfrm rot="-411356">
            <a:off x="6719185" y="884556"/>
            <a:ext cx="8916044" cy="2400723"/>
            <a:chOff x="0" y="-38100"/>
            <a:chExt cx="2348258" cy="632289"/>
          </a:xfrm>
        </p:grpSpPr>
        <p:sp>
          <p:nvSpPr>
            <p:cNvPr id="227" name="Google Shape;227;p19"/>
            <p:cNvSpPr/>
            <p:nvPr/>
          </p:nvSpPr>
          <p:spPr>
            <a:xfrm>
              <a:off x="0" y="0"/>
              <a:ext cx="2348258" cy="594189"/>
            </a:xfrm>
            <a:custGeom>
              <a:rect b="b" l="l" r="r" t="t"/>
              <a:pathLst>
                <a:path extrusionOk="0" h="594189" w="2348258">
                  <a:moveTo>
                    <a:pt x="44284" y="0"/>
                  </a:moveTo>
                  <a:lnTo>
                    <a:pt x="2303974" y="0"/>
                  </a:lnTo>
                  <a:cubicBezTo>
                    <a:pt x="2328432" y="0"/>
                    <a:pt x="2348258" y="19827"/>
                    <a:pt x="2348258" y="44284"/>
                  </a:cubicBezTo>
                  <a:lnTo>
                    <a:pt x="2348258" y="549905"/>
                  </a:lnTo>
                  <a:cubicBezTo>
                    <a:pt x="2348258" y="574363"/>
                    <a:pt x="2328432" y="594189"/>
                    <a:pt x="2303974" y="594189"/>
                  </a:cubicBezTo>
                  <a:lnTo>
                    <a:pt x="44284" y="594189"/>
                  </a:lnTo>
                  <a:cubicBezTo>
                    <a:pt x="19827" y="594189"/>
                    <a:pt x="0" y="574363"/>
                    <a:pt x="0" y="549905"/>
                  </a:cubicBezTo>
                  <a:lnTo>
                    <a:pt x="0" y="44284"/>
                  </a:lnTo>
                  <a:cubicBezTo>
                    <a:pt x="0" y="19827"/>
                    <a:pt x="19827" y="0"/>
                    <a:pt x="44284"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nvSpPr>
          <p:spPr>
            <a:xfrm>
              <a:off x="0" y="-38100"/>
              <a:ext cx="2348258"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9"/>
          <p:cNvGrpSpPr/>
          <p:nvPr/>
        </p:nvGrpSpPr>
        <p:grpSpPr>
          <a:xfrm>
            <a:off x="10620485" y="4015978"/>
            <a:ext cx="862142" cy="849784"/>
            <a:chOff x="0" y="-14690"/>
            <a:chExt cx="1149523" cy="1133044"/>
          </a:xfrm>
        </p:grpSpPr>
        <p:grpSp>
          <p:nvGrpSpPr>
            <p:cNvPr id="230" name="Google Shape;230;p19"/>
            <p:cNvGrpSpPr/>
            <p:nvPr/>
          </p:nvGrpSpPr>
          <p:grpSpPr>
            <a:xfrm>
              <a:off x="0" y="0"/>
              <a:ext cx="1149523" cy="1118354"/>
              <a:chOff x="0" y="0"/>
              <a:chExt cx="812800" cy="790761"/>
            </a:xfrm>
          </p:grpSpPr>
          <p:sp>
            <p:nvSpPr>
              <p:cNvPr id="231" name="Google Shape;231;p19"/>
              <p:cNvSpPr/>
              <p:nvPr/>
            </p:nvSpPr>
            <p:spPr>
              <a:xfrm>
                <a:off x="0" y="0"/>
                <a:ext cx="812800" cy="790761"/>
              </a:xfrm>
              <a:custGeom>
                <a:rect b="b" l="l" r="r" t="t"/>
                <a:pathLst>
                  <a:path extrusionOk="0" h="790761" w="812800">
                    <a:moveTo>
                      <a:pt x="406400" y="0"/>
                    </a:moveTo>
                    <a:cubicBezTo>
                      <a:pt x="181951" y="0"/>
                      <a:pt x="0" y="177018"/>
                      <a:pt x="0" y="395380"/>
                    </a:cubicBezTo>
                    <a:cubicBezTo>
                      <a:pt x="0" y="613743"/>
                      <a:pt x="181951" y="790761"/>
                      <a:pt x="406400" y="790761"/>
                    </a:cubicBezTo>
                    <a:cubicBezTo>
                      <a:pt x="630849" y="790761"/>
                      <a:pt x="812800" y="613743"/>
                      <a:pt x="812800" y="395380"/>
                    </a:cubicBezTo>
                    <a:cubicBezTo>
                      <a:pt x="812800" y="177018"/>
                      <a:pt x="630849" y="0"/>
                      <a:pt x="406400" y="0"/>
                    </a:cubicBezTo>
                    <a:close/>
                  </a:path>
                </a:pathLst>
              </a:custGeom>
              <a:solidFill>
                <a:srgbClr val="B18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txBox="1"/>
              <p:nvPr/>
            </p:nvSpPr>
            <p:spPr>
              <a:xfrm>
                <a:off x="76200" y="16984"/>
                <a:ext cx="660400" cy="699643"/>
              </a:xfrm>
              <a:prstGeom prst="rect">
                <a:avLst/>
              </a:prstGeom>
              <a:noFill/>
              <a:ln>
                <a:noFill/>
              </a:ln>
            </p:spPr>
            <p:txBody>
              <a:bodyPr anchorCtr="0" anchor="ctr" bIns="0" lIns="0" spcFirstLastPara="1" rIns="0" wrap="square" tIns="0">
                <a:noAutofit/>
              </a:bodyPr>
              <a:lstStyle/>
              <a:p>
                <a:pPr indent="0" lvl="0" marL="0" marR="0" rtl="0" algn="ctr">
                  <a:lnSpc>
                    <a:spcPct val="24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19"/>
            <p:cNvSpPr txBox="1"/>
            <p:nvPr/>
          </p:nvSpPr>
          <p:spPr>
            <a:xfrm>
              <a:off x="176092" y="-14690"/>
              <a:ext cx="797339" cy="1052484"/>
            </a:xfrm>
            <a:prstGeom prst="rect">
              <a:avLst/>
            </a:prstGeom>
            <a:noFill/>
            <a:ln>
              <a:noFill/>
            </a:ln>
          </p:spPr>
          <p:txBody>
            <a:bodyPr anchorCtr="0" anchor="t" bIns="0" lIns="0" spcFirstLastPara="1" rIns="0" wrap="square" tIns="0">
              <a:spAutoFit/>
            </a:bodyPr>
            <a:lstStyle/>
            <a:p>
              <a:pPr indent="0" lvl="0" marL="0" marR="0" rtl="0" algn="ctr">
                <a:lnSpc>
                  <a:spcPct val="368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9"/>
          <p:cNvGrpSpPr/>
          <p:nvPr/>
        </p:nvGrpSpPr>
        <p:grpSpPr>
          <a:xfrm>
            <a:off x="10620485" y="5140494"/>
            <a:ext cx="862142" cy="849784"/>
            <a:chOff x="0" y="-14690"/>
            <a:chExt cx="1149523" cy="1133044"/>
          </a:xfrm>
        </p:grpSpPr>
        <p:grpSp>
          <p:nvGrpSpPr>
            <p:cNvPr id="235" name="Google Shape;235;p19"/>
            <p:cNvGrpSpPr/>
            <p:nvPr/>
          </p:nvGrpSpPr>
          <p:grpSpPr>
            <a:xfrm>
              <a:off x="0" y="0"/>
              <a:ext cx="1149523" cy="1118354"/>
              <a:chOff x="0" y="0"/>
              <a:chExt cx="812800" cy="790761"/>
            </a:xfrm>
          </p:grpSpPr>
          <p:sp>
            <p:nvSpPr>
              <p:cNvPr id="236" name="Google Shape;236;p19"/>
              <p:cNvSpPr/>
              <p:nvPr/>
            </p:nvSpPr>
            <p:spPr>
              <a:xfrm>
                <a:off x="0" y="0"/>
                <a:ext cx="812800" cy="790761"/>
              </a:xfrm>
              <a:custGeom>
                <a:rect b="b" l="l" r="r" t="t"/>
                <a:pathLst>
                  <a:path extrusionOk="0" h="790761" w="812800">
                    <a:moveTo>
                      <a:pt x="406400" y="0"/>
                    </a:moveTo>
                    <a:cubicBezTo>
                      <a:pt x="181951" y="0"/>
                      <a:pt x="0" y="177018"/>
                      <a:pt x="0" y="395380"/>
                    </a:cubicBezTo>
                    <a:cubicBezTo>
                      <a:pt x="0" y="613743"/>
                      <a:pt x="181951" y="790761"/>
                      <a:pt x="406400" y="790761"/>
                    </a:cubicBezTo>
                    <a:cubicBezTo>
                      <a:pt x="630849" y="790761"/>
                      <a:pt x="812800" y="613743"/>
                      <a:pt x="812800" y="395380"/>
                    </a:cubicBezTo>
                    <a:cubicBezTo>
                      <a:pt x="812800" y="177018"/>
                      <a:pt x="630849" y="0"/>
                      <a:pt x="406400" y="0"/>
                    </a:cubicBezTo>
                    <a:close/>
                  </a:path>
                </a:pathLst>
              </a:custGeom>
              <a:solidFill>
                <a:srgbClr val="B18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txBox="1"/>
              <p:nvPr/>
            </p:nvSpPr>
            <p:spPr>
              <a:xfrm>
                <a:off x="76200" y="16984"/>
                <a:ext cx="660400" cy="699643"/>
              </a:xfrm>
              <a:prstGeom prst="rect">
                <a:avLst/>
              </a:prstGeom>
              <a:noFill/>
              <a:ln>
                <a:noFill/>
              </a:ln>
            </p:spPr>
            <p:txBody>
              <a:bodyPr anchorCtr="0" anchor="ctr" bIns="0" lIns="0" spcFirstLastPara="1" rIns="0" wrap="square" tIns="0">
                <a:noAutofit/>
              </a:bodyPr>
              <a:lstStyle/>
              <a:p>
                <a:pPr indent="0" lvl="0" marL="0" marR="0" rtl="0" algn="ctr">
                  <a:lnSpc>
                    <a:spcPct val="24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9"/>
            <p:cNvSpPr txBox="1"/>
            <p:nvPr/>
          </p:nvSpPr>
          <p:spPr>
            <a:xfrm>
              <a:off x="176092" y="-14690"/>
              <a:ext cx="797339" cy="1052484"/>
            </a:xfrm>
            <a:prstGeom prst="rect">
              <a:avLst/>
            </a:prstGeom>
            <a:noFill/>
            <a:ln>
              <a:noFill/>
            </a:ln>
          </p:spPr>
          <p:txBody>
            <a:bodyPr anchorCtr="0" anchor="t" bIns="0" lIns="0" spcFirstLastPara="1" rIns="0" wrap="square" tIns="0">
              <a:spAutoFit/>
            </a:bodyPr>
            <a:lstStyle/>
            <a:p>
              <a:pPr indent="0" lvl="0" marL="0" marR="0" rtl="0" algn="ctr">
                <a:lnSpc>
                  <a:spcPct val="368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9"/>
          <p:cNvGrpSpPr/>
          <p:nvPr/>
        </p:nvGrpSpPr>
        <p:grpSpPr>
          <a:xfrm>
            <a:off x="10620485" y="6265009"/>
            <a:ext cx="862142" cy="849784"/>
            <a:chOff x="0" y="-14690"/>
            <a:chExt cx="1149523" cy="1133044"/>
          </a:xfrm>
        </p:grpSpPr>
        <p:grpSp>
          <p:nvGrpSpPr>
            <p:cNvPr id="240" name="Google Shape;240;p19"/>
            <p:cNvGrpSpPr/>
            <p:nvPr/>
          </p:nvGrpSpPr>
          <p:grpSpPr>
            <a:xfrm>
              <a:off x="0" y="0"/>
              <a:ext cx="1149523" cy="1118354"/>
              <a:chOff x="0" y="0"/>
              <a:chExt cx="812800" cy="790761"/>
            </a:xfrm>
          </p:grpSpPr>
          <p:sp>
            <p:nvSpPr>
              <p:cNvPr id="241" name="Google Shape;241;p19"/>
              <p:cNvSpPr/>
              <p:nvPr/>
            </p:nvSpPr>
            <p:spPr>
              <a:xfrm>
                <a:off x="0" y="0"/>
                <a:ext cx="812800" cy="790761"/>
              </a:xfrm>
              <a:custGeom>
                <a:rect b="b" l="l" r="r" t="t"/>
                <a:pathLst>
                  <a:path extrusionOk="0" h="790761" w="812800">
                    <a:moveTo>
                      <a:pt x="406400" y="0"/>
                    </a:moveTo>
                    <a:cubicBezTo>
                      <a:pt x="181951" y="0"/>
                      <a:pt x="0" y="177018"/>
                      <a:pt x="0" y="395380"/>
                    </a:cubicBezTo>
                    <a:cubicBezTo>
                      <a:pt x="0" y="613743"/>
                      <a:pt x="181951" y="790761"/>
                      <a:pt x="406400" y="790761"/>
                    </a:cubicBezTo>
                    <a:cubicBezTo>
                      <a:pt x="630849" y="790761"/>
                      <a:pt x="812800" y="613743"/>
                      <a:pt x="812800" y="395380"/>
                    </a:cubicBezTo>
                    <a:cubicBezTo>
                      <a:pt x="812800" y="177018"/>
                      <a:pt x="630849" y="0"/>
                      <a:pt x="406400" y="0"/>
                    </a:cubicBezTo>
                    <a:close/>
                  </a:path>
                </a:pathLst>
              </a:custGeom>
              <a:solidFill>
                <a:srgbClr val="B18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txBox="1"/>
              <p:nvPr/>
            </p:nvSpPr>
            <p:spPr>
              <a:xfrm>
                <a:off x="76200" y="16984"/>
                <a:ext cx="660400" cy="699643"/>
              </a:xfrm>
              <a:prstGeom prst="rect">
                <a:avLst/>
              </a:prstGeom>
              <a:noFill/>
              <a:ln>
                <a:noFill/>
              </a:ln>
            </p:spPr>
            <p:txBody>
              <a:bodyPr anchorCtr="0" anchor="ctr" bIns="0" lIns="0" spcFirstLastPara="1" rIns="0" wrap="square" tIns="0">
                <a:noAutofit/>
              </a:bodyPr>
              <a:lstStyle/>
              <a:p>
                <a:pPr indent="0" lvl="0" marL="0" marR="0" rtl="0" algn="ctr">
                  <a:lnSpc>
                    <a:spcPct val="24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19"/>
            <p:cNvSpPr txBox="1"/>
            <p:nvPr/>
          </p:nvSpPr>
          <p:spPr>
            <a:xfrm>
              <a:off x="176092" y="-14690"/>
              <a:ext cx="797339" cy="1052484"/>
            </a:xfrm>
            <a:prstGeom prst="rect">
              <a:avLst/>
            </a:prstGeom>
            <a:noFill/>
            <a:ln>
              <a:noFill/>
            </a:ln>
          </p:spPr>
          <p:txBody>
            <a:bodyPr anchorCtr="0" anchor="t" bIns="0" lIns="0" spcFirstLastPara="1" rIns="0" wrap="square" tIns="0">
              <a:spAutoFit/>
            </a:bodyPr>
            <a:lstStyle/>
            <a:p>
              <a:pPr indent="0" lvl="0" marL="0" marR="0" rtl="0" algn="ctr">
                <a:lnSpc>
                  <a:spcPct val="368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9"/>
          <p:cNvGrpSpPr/>
          <p:nvPr/>
        </p:nvGrpSpPr>
        <p:grpSpPr>
          <a:xfrm>
            <a:off x="10620485" y="7389525"/>
            <a:ext cx="862142" cy="849784"/>
            <a:chOff x="0" y="-14690"/>
            <a:chExt cx="1149523" cy="1133044"/>
          </a:xfrm>
        </p:grpSpPr>
        <p:grpSp>
          <p:nvGrpSpPr>
            <p:cNvPr id="245" name="Google Shape;245;p19"/>
            <p:cNvGrpSpPr/>
            <p:nvPr/>
          </p:nvGrpSpPr>
          <p:grpSpPr>
            <a:xfrm>
              <a:off x="0" y="0"/>
              <a:ext cx="1149523" cy="1118354"/>
              <a:chOff x="0" y="0"/>
              <a:chExt cx="812800" cy="790761"/>
            </a:xfrm>
          </p:grpSpPr>
          <p:sp>
            <p:nvSpPr>
              <p:cNvPr id="246" name="Google Shape;246;p19"/>
              <p:cNvSpPr/>
              <p:nvPr/>
            </p:nvSpPr>
            <p:spPr>
              <a:xfrm>
                <a:off x="0" y="0"/>
                <a:ext cx="812800" cy="790761"/>
              </a:xfrm>
              <a:custGeom>
                <a:rect b="b" l="l" r="r" t="t"/>
                <a:pathLst>
                  <a:path extrusionOk="0" h="790761" w="812800">
                    <a:moveTo>
                      <a:pt x="406400" y="0"/>
                    </a:moveTo>
                    <a:cubicBezTo>
                      <a:pt x="181951" y="0"/>
                      <a:pt x="0" y="177018"/>
                      <a:pt x="0" y="395380"/>
                    </a:cubicBezTo>
                    <a:cubicBezTo>
                      <a:pt x="0" y="613743"/>
                      <a:pt x="181951" y="790761"/>
                      <a:pt x="406400" y="790761"/>
                    </a:cubicBezTo>
                    <a:cubicBezTo>
                      <a:pt x="630849" y="790761"/>
                      <a:pt x="812800" y="613743"/>
                      <a:pt x="812800" y="395380"/>
                    </a:cubicBezTo>
                    <a:cubicBezTo>
                      <a:pt x="812800" y="177018"/>
                      <a:pt x="630849" y="0"/>
                      <a:pt x="406400" y="0"/>
                    </a:cubicBezTo>
                    <a:close/>
                  </a:path>
                </a:pathLst>
              </a:custGeom>
              <a:solidFill>
                <a:srgbClr val="B18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txBox="1"/>
              <p:nvPr/>
            </p:nvSpPr>
            <p:spPr>
              <a:xfrm>
                <a:off x="76200" y="16984"/>
                <a:ext cx="660400" cy="699643"/>
              </a:xfrm>
              <a:prstGeom prst="rect">
                <a:avLst/>
              </a:prstGeom>
              <a:noFill/>
              <a:ln>
                <a:noFill/>
              </a:ln>
            </p:spPr>
            <p:txBody>
              <a:bodyPr anchorCtr="0" anchor="ctr" bIns="0" lIns="0" spcFirstLastPara="1" rIns="0" wrap="square" tIns="0">
                <a:noAutofit/>
              </a:bodyPr>
              <a:lstStyle/>
              <a:p>
                <a:pPr indent="0" lvl="0" marL="0" marR="0" rtl="0" algn="ctr">
                  <a:lnSpc>
                    <a:spcPct val="24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19"/>
            <p:cNvSpPr txBox="1"/>
            <p:nvPr/>
          </p:nvSpPr>
          <p:spPr>
            <a:xfrm>
              <a:off x="176092" y="-14690"/>
              <a:ext cx="797339" cy="1052484"/>
            </a:xfrm>
            <a:prstGeom prst="rect">
              <a:avLst/>
            </a:prstGeom>
            <a:noFill/>
            <a:ln>
              <a:noFill/>
            </a:ln>
          </p:spPr>
          <p:txBody>
            <a:bodyPr anchorCtr="0" anchor="t" bIns="0" lIns="0" spcFirstLastPara="1" rIns="0" wrap="square" tIns="0">
              <a:spAutoFit/>
            </a:bodyPr>
            <a:lstStyle/>
            <a:p>
              <a:pPr indent="0" lvl="0" marL="0" marR="0" rtl="0" algn="ctr">
                <a:lnSpc>
                  <a:spcPct val="368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rot="-411357">
            <a:off x="7408563" y="1403955"/>
            <a:ext cx="7463972" cy="15391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10000" u="none" cap="none" strike="noStrike">
                <a:solidFill>
                  <a:srgbClr val="256EFF"/>
                </a:solidFill>
                <a:latin typeface="Poppins"/>
                <a:ea typeface="Poppins"/>
                <a:cs typeface="Poppins"/>
                <a:sym typeface="Poppins"/>
              </a:rPr>
              <a:t>CONTENTS</a:t>
            </a:r>
            <a:endParaRPr sz="10000"/>
          </a:p>
        </p:txBody>
      </p:sp>
      <p:sp>
        <p:nvSpPr>
          <p:cNvPr id="250" name="Google Shape;250;p19"/>
          <p:cNvSpPr txBox="1"/>
          <p:nvPr/>
        </p:nvSpPr>
        <p:spPr>
          <a:xfrm>
            <a:off x="12028506" y="4133035"/>
            <a:ext cx="5382316" cy="58737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99" u="none" cap="none" strike="noStrike">
                <a:solidFill>
                  <a:srgbClr val="000000"/>
                </a:solidFill>
                <a:latin typeface="Poppins"/>
                <a:ea typeface="Poppins"/>
                <a:cs typeface="Poppins"/>
                <a:sym typeface="Poppins"/>
              </a:rPr>
              <a:t>Introduction</a:t>
            </a:r>
            <a:endParaRPr/>
          </a:p>
        </p:txBody>
      </p:sp>
      <p:sp>
        <p:nvSpPr>
          <p:cNvPr id="251" name="Google Shape;251;p19"/>
          <p:cNvSpPr txBox="1"/>
          <p:nvPr/>
        </p:nvSpPr>
        <p:spPr>
          <a:xfrm>
            <a:off x="12028506" y="5257550"/>
            <a:ext cx="5364446" cy="58737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99" u="none" cap="none" strike="noStrike">
                <a:solidFill>
                  <a:srgbClr val="000000"/>
                </a:solidFill>
                <a:latin typeface="Poppins"/>
                <a:ea typeface="Poppins"/>
                <a:cs typeface="Poppins"/>
                <a:sym typeface="Poppins"/>
              </a:rPr>
              <a:t>Cost Reduction</a:t>
            </a:r>
            <a:endParaRPr/>
          </a:p>
        </p:txBody>
      </p:sp>
      <p:sp>
        <p:nvSpPr>
          <p:cNvPr id="252" name="Google Shape;252;p19"/>
          <p:cNvSpPr txBox="1"/>
          <p:nvPr/>
        </p:nvSpPr>
        <p:spPr>
          <a:xfrm>
            <a:off x="12028506" y="6363810"/>
            <a:ext cx="5382316" cy="58737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99" u="none" cap="none" strike="noStrike">
                <a:solidFill>
                  <a:srgbClr val="000000"/>
                </a:solidFill>
                <a:latin typeface="Poppins"/>
                <a:ea typeface="Poppins"/>
                <a:cs typeface="Poppins"/>
                <a:sym typeface="Poppins"/>
              </a:rPr>
              <a:t>Cost Savings</a:t>
            </a:r>
            <a:endParaRPr/>
          </a:p>
        </p:txBody>
      </p:sp>
      <p:sp>
        <p:nvSpPr>
          <p:cNvPr id="253" name="Google Shape;253;p19"/>
          <p:cNvSpPr txBox="1"/>
          <p:nvPr/>
        </p:nvSpPr>
        <p:spPr>
          <a:xfrm>
            <a:off x="10971338" y="4160023"/>
            <a:ext cx="160437"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Poppins"/>
                <a:ea typeface="Poppins"/>
                <a:cs typeface="Poppins"/>
                <a:sym typeface="Poppins"/>
              </a:rPr>
              <a:t>1</a:t>
            </a:r>
            <a:endParaRPr/>
          </a:p>
        </p:txBody>
      </p:sp>
      <p:sp>
        <p:nvSpPr>
          <p:cNvPr id="254" name="Google Shape;254;p19"/>
          <p:cNvSpPr txBox="1"/>
          <p:nvPr/>
        </p:nvSpPr>
        <p:spPr>
          <a:xfrm>
            <a:off x="10942763" y="5284538"/>
            <a:ext cx="217587"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Poppins"/>
                <a:ea typeface="Poppins"/>
                <a:cs typeface="Poppins"/>
                <a:sym typeface="Poppins"/>
              </a:rPr>
              <a:t>2</a:t>
            </a:r>
            <a:endParaRPr/>
          </a:p>
        </p:txBody>
      </p:sp>
      <p:sp>
        <p:nvSpPr>
          <p:cNvPr id="255" name="Google Shape;255;p19"/>
          <p:cNvSpPr txBox="1"/>
          <p:nvPr/>
        </p:nvSpPr>
        <p:spPr>
          <a:xfrm>
            <a:off x="10936289" y="6409054"/>
            <a:ext cx="230535"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Poppins"/>
                <a:ea typeface="Poppins"/>
                <a:cs typeface="Poppins"/>
                <a:sym typeface="Poppins"/>
              </a:rPr>
              <a:t>3</a:t>
            </a:r>
            <a:endParaRPr/>
          </a:p>
        </p:txBody>
      </p:sp>
      <p:sp>
        <p:nvSpPr>
          <p:cNvPr id="256" name="Google Shape;256;p19"/>
          <p:cNvSpPr txBox="1"/>
          <p:nvPr/>
        </p:nvSpPr>
        <p:spPr>
          <a:xfrm>
            <a:off x="10922560" y="7533569"/>
            <a:ext cx="257994"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Poppins"/>
                <a:ea typeface="Poppins"/>
                <a:cs typeface="Poppins"/>
                <a:sym typeface="Poppins"/>
              </a:rPr>
              <a:t>4</a:t>
            </a:r>
            <a:endParaRPr/>
          </a:p>
        </p:txBody>
      </p:sp>
      <p:sp>
        <p:nvSpPr>
          <p:cNvPr id="257" name="Google Shape;257;p19"/>
          <p:cNvSpPr txBox="1"/>
          <p:nvPr/>
        </p:nvSpPr>
        <p:spPr>
          <a:xfrm>
            <a:off x="12046375" y="7484585"/>
            <a:ext cx="5382316" cy="58737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499" u="none" cap="none" strike="noStrike">
                <a:solidFill>
                  <a:srgbClr val="000000"/>
                </a:solidFill>
                <a:latin typeface="Poppins"/>
                <a:ea typeface="Poppins"/>
                <a:cs typeface="Poppins"/>
                <a:sym typeface="Poppins"/>
              </a:rPr>
              <a:t>Financial Strategies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grpSp>
        <p:nvGrpSpPr>
          <p:cNvPr id="262" name="Google Shape;262;p20"/>
          <p:cNvGrpSpPr/>
          <p:nvPr/>
        </p:nvGrpSpPr>
        <p:grpSpPr>
          <a:xfrm>
            <a:off x="3297260" y="2588830"/>
            <a:ext cx="11693485" cy="6669470"/>
            <a:chOff x="0" y="-38100"/>
            <a:chExt cx="3079765" cy="1756568"/>
          </a:xfrm>
        </p:grpSpPr>
        <p:sp>
          <p:nvSpPr>
            <p:cNvPr id="263" name="Google Shape;263;p20"/>
            <p:cNvSpPr/>
            <p:nvPr/>
          </p:nvSpPr>
          <p:spPr>
            <a:xfrm>
              <a:off x="0" y="0"/>
              <a:ext cx="3079765" cy="1718468"/>
            </a:xfrm>
            <a:custGeom>
              <a:rect b="b" l="l" r="r" t="t"/>
              <a:pathLst>
                <a:path extrusionOk="0" h="1718468" w="3079765">
                  <a:moveTo>
                    <a:pt x="33766" y="0"/>
                  </a:moveTo>
                  <a:lnTo>
                    <a:pt x="3045999" y="0"/>
                  </a:lnTo>
                  <a:cubicBezTo>
                    <a:pt x="3064647" y="0"/>
                    <a:pt x="3079765" y="15117"/>
                    <a:pt x="3079765" y="33766"/>
                  </a:cubicBezTo>
                  <a:lnTo>
                    <a:pt x="3079765" y="1684703"/>
                  </a:lnTo>
                  <a:cubicBezTo>
                    <a:pt x="3079765" y="1703351"/>
                    <a:pt x="3064647" y="1718468"/>
                    <a:pt x="3045999" y="1718468"/>
                  </a:cubicBezTo>
                  <a:lnTo>
                    <a:pt x="33766" y="1718468"/>
                  </a:lnTo>
                  <a:cubicBezTo>
                    <a:pt x="15117" y="1718468"/>
                    <a:pt x="0" y="1703351"/>
                    <a:pt x="0" y="1684703"/>
                  </a:cubicBezTo>
                  <a:lnTo>
                    <a:pt x="0" y="33766"/>
                  </a:lnTo>
                  <a:cubicBezTo>
                    <a:pt x="0" y="15117"/>
                    <a:pt x="15117" y="0"/>
                    <a:pt x="3376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txBox="1"/>
            <p:nvPr/>
          </p:nvSpPr>
          <p:spPr>
            <a:xfrm>
              <a:off x="0" y="-38100"/>
              <a:ext cx="3079764" cy="17565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20"/>
          <p:cNvGrpSpPr/>
          <p:nvPr/>
        </p:nvGrpSpPr>
        <p:grpSpPr>
          <a:xfrm rot="-411356">
            <a:off x="3942892" y="1066856"/>
            <a:ext cx="10384953" cy="2400723"/>
            <a:chOff x="0" y="-38100"/>
            <a:chExt cx="2735131" cy="632289"/>
          </a:xfrm>
        </p:grpSpPr>
        <p:sp>
          <p:nvSpPr>
            <p:cNvPr id="266" name="Google Shape;266;p20"/>
            <p:cNvSpPr/>
            <p:nvPr/>
          </p:nvSpPr>
          <p:spPr>
            <a:xfrm>
              <a:off x="0" y="0"/>
              <a:ext cx="2735131" cy="594189"/>
            </a:xfrm>
            <a:custGeom>
              <a:rect b="b" l="l" r="r" t="t"/>
              <a:pathLst>
                <a:path extrusionOk="0" h="594189" w="2735131">
                  <a:moveTo>
                    <a:pt x="38020" y="0"/>
                  </a:moveTo>
                  <a:lnTo>
                    <a:pt x="2697110" y="0"/>
                  </a:lnTo>
                  <a:cubicBezTo>
                    <a:pt x="2718108" y="0"/>
                    <a:pt x="2735131" y="17022"/>
                    <a:pt x="2735131" y="38020"/>
                  </a:cubicBezTo>
                  <a:lnTo>
                    <a:pt x="2735131" y="556169"/>
                  </a:lnTo>
                  <a:cubicBezTo>
                    <a:pt x="2735131" y="566253"/>
                    <a:pt x="2731125" y="575923"/>
                    <a:pt x="2723995" y="583053"/>
                  </a:cubicBezTo>
                  <a:cubicBezTo>
                    <a:pt x="2716865" y="590184"/>
                    <a:pt x="2707194" y="594189"/>
                    <a:pt x="2697110" y="594189"/>
                  </a:cubicBezTo>
                  <a:lnTo>
                    <a:pt x="38020" y="594189"/>
                  </a:lnTo>
                  <a:cubicBezTo>
                    <a:pt x="27937" y="594189"/>
                    <a:pt x="18266" y="590184"/>
                    <a:pt x="11136" y="583053"/>
                  </a:cubicBezTo>
                  <a:cubicBezTo>
                    <a:pt x="4006" y="575923"/>
                    <a:pt x="0" y="566253"/>
                    <a:pt x="0" y="556169"/>
                  </a:cubicBezTo>
                  <a:lnTo>
                    <a:pt x="0" y="38020"/>
                  </a:lnTo>
                  <a:cubicBezTo>
                    <a:pt x="0" y="27937"/>
                    <a:pt x="4006" y="18266"/>
                    <a:pt x="11136" y="11136"/>
                  </a:cubicBezTo>
                  <a:cubicBezTo>
                    <a:pt x="18266" y="4006"/>
                    <a:pt x="27937" y="0"/>
                    <a:pt x="3802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0"/>
            <p:cNvSpPr txBox="1"/>
            <p:nvPr/>
          </p:nvSpPr>
          <p:spPr>
            <a:xfrm>
              <a:off x="0" y="-38100"/>
              <a:ext cx="2735130"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20"/>
          <p:cNvSpPr/>
          <p:nvPr/>
        </p:nvSpPr>
        <p:spPr>
          <a:xfrm>
            <a:off x="-331420" y="4407930"/>
            <a:ext cx="2973950" cy="4850370"/>
          </a:xfrm>
          <a:custGeom>
            <a:rect b="b" l="l" r="r" t="t"/>
            <a:pathLst>
              <a:path extrusionOk="0" h="4850370" w="2973950">
                <a:moveTo>
                  <a:pt x="0" y="0"/>
                </a:moveTo>
                <a:lnTo>
                  <a:pt x="2973950" y="0"/>
                </a:lnTo>
                <a:lnTo>
                  <a:pt x="2973950" y="4850370"/>
                </a:lnTo>
                <a:lnTo>
                  <a:pt x="0" y="4850370"/>
                </a:lnTo>
                <a:lnTo>
                  <a:pt x="0" y="0"/>
                </a:lnTo>
                <a:close/>
              </a:path>
            </a:pathLst>
          </a:custGeom>
          <a:blipFill rotWithShape="1">
            <a:blip r:embed="rId3">
              <a:alphaModFix/>
            </a:blip>
            <a:stretch>
              <a:fillRect b="0" l="0" r="0" t="0"/>
            </a:stretch>
          </a:blipFill>
          <a:ln>
            <a:noFill/>
          </a:ln>
        </p:spPr>
      </p:sp>
      <p:sp>
        <p:nvSpPr>
          <p:cNvPr id="269" name="Google Shape;269;p20"/>
          <p:cNvSpPr txBox="1"/>
          <p:nvPr/>
        </p:nvSpPr>
        <p:spPr>
          <a:xfrm rot="-411383">
            <a:off x="4028492" y="1552764"/>
            <a:ext cx="10237815" cy="150837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800" u="none" cap="none" strike="noStrike">
                <a:solidFill>
                  <a:srgbClr val="FF42BD"/>
                </a:solidFill>
                <a:latin typeface="Poppins"/>
                <a:ea typeface="Poppins"/>
                <a:cs typeface="Poppins"/>
                <a:sym typeface="Poppins"/>
              </a:rPr>
              <a:t>INTRODUCTION</a:t>
            </a:r>
            <a:endParaRPr sz="9800"/>
          </a:p>
        </p:txBody>
      </p:sp>
      <p:sp>
        <p:nvSpPr>
          <p:cNvPr id="270" name="Google Shape;270;p20"/>
          <p:cNvSpPr txBox="1"/>
          <p:nvPr/>
        </p:nvSpPr>
        <p:spPr>
          <a:xfrm>
            <a:off x="4363625" y="4607878"/>
            <a:ext cx="9560700" cy="345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199"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euismod elit bibendum eget. Phasellus ut odio convallis, suscipit turpis eu, semper ex. Fusce massa nibh, cursus a elit feugiat, eleifend molestie ante. Duis aute irure dolor in reprehenderit in voluptate velit esse cillum dolore eu fugiat nulla pariatur. Excepteur sint occaecat cupidatat non proident, sunt in culpa qui officia deserunt mollit anim id est laborum. Integer vehicula, justo sit amet facilisis hendrerit, est urna semper dui, nec viverra urna.</a:t>
            </a:r>
            <a:endParaRPr/>
          </a:p>
        </p:txBody>
      </p:sp>
      <p:pic>
        <p:nvPicPr>
          <p:cNvPr id="271" name="Google Shape;271;p20"/>
          <p:cNvPicPr preferRelativeResize="0"/>
          <p:nvPr/>
        </p:nvPicPr>
        <p:blipFill>
          <a:blip r:embed="rId4">
            <a:alphaModFix/>
          </a:blip>
          <a:stretch>
            <a:fillRect/>
          </a:stretch>
        </p:blipFill>
        <p:spPr>
          <a:xfrm>
            <a:off x="316519" y="293338"/>
            <a:ext cx="2973950" cy="3074728"/>
          </a:xfrm>
          <a:prstGeom prst="rect">
            <a:avLst/>
          </a:prstGeom>
          <a:noFill/>
          <a:ln>
            <a:noFill/>
          </a:ln>
        </p:spPr>
      </p:pic>
      <p:pic>
        <p:nvPicPr>
          <p:cNvPr id="272" name="Google Shape;272;p20"/>
          <p:cNvPicPr preferRelativeResize="0"/>
          <p:nvPr/>
        </p:nvPicPr>
        <p:blipFill>
          <a:blip r:embed="rId5">
            <a:alphaModFix/>
          </a:blip>
          <a:stretch>
            <a:fillRect/>
          </a:stretch>
        </p:blipFill>
        <p:spPr>
          <a:xfrm>
            <a:off x="13943275" y="1995032"/>
            <a:ext cx="4822749" cy="79955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276" name="Shape 276"/>
        <p:cNvGrpSpPr/>
        <p:nvPr/>
      </p:nvGrpSpPr>
      <p:grpSpPr>
        <a:xfrm>
          <a:off x="0" y="0"/>
          <a:ext cx="0" cy="0"/>
          <a:chOff x="0" y="0"/>
          <a:chExt cx="0" cy="0"/>
        </a:xfrm>
      </p:grpSpPr>
      <p:grpSp>
        <p:nvGrpSpPr>
          <p:cNvPr id="277" name="Google Shape;277;p21"/>
          <p:cNvGrpSpPr/>
          <p:nvPr/>
        </p:nvGrpSpPr>
        <p:grpSpPr>
          <a:xfrm>
            <a:off x="2145966" y="3818370"/>
            <a:ext cx="13996068" cy="5122339"/>
            <a:chOff x="0" y="-38100"/>
            <a:chExt cx="3686207" cy="1349093"/>
          </a:xfrm>
        </p:grpSpPr>
        <p:sp>
          <p:nvSpPr>
            <p:cNvPr id="278" name="Google Shape;278;p21"/>
            <p:cNvSpPr/>
            <p:nvPr/>
          </p:nvSpPr>
          <p:spPr>
            <a:xfrm>
              <a:off x="0" y="0"/>
              <a:ext cx="3686207" cy="1310993"/>
            </a:xfrm>
            <a:custGeom>
              <a:rect b="b" l="l" r="r" t="t"/>
              <a:pathLst>
                <a:path extrusionOk="0" h="1310993" w="3686207">
                  <a:moveTo>
                    <a:pt x="28211" y="0"/>
                  </a:moveTo>
                  <a:lnTo>
                    <a:pt x="3657996" y="0"/>
                  </a:lnTo>
                  <a:cubicBezTo>
                    <a:pt x="3673577" y="0"/>
                    <a:pt x="3686207" y="12630"/>
                    <a:pt x="3686207" y="28211"/>
                  </a:cubicBezTo>
                  <a:lnTo>
                    <a:pt x="3686207" y="1282783"/>
                  </a:lnTo>
                  <a:cubicBezTo>
                    <a:pt x="3686207" y="1298363"/>
                    <a:pt x="3673577" y="1310993"/>
                    <a:pt x="3657996" y="1310993"/>
                  </a:cubicBezTo>
                  <a:lnTo>
                    <a:pt x="28211" y="1310993"/>
                  </a:lnTo>
                  <a:cubicBezTo>
                    <a:pt x="12630" y="1310993"/>
                    <a:pt x="0" y="1298363"/>
                    <a:pt x="0" y="1282783"/>
                  </a:cubicBezTo>
                  <a:lnTo>
                    <a:pt x="0" y="28211"/>
                  </a:lnTo>
                  <a:cubicBezTo>
                    <a:pt x="0" y="12630"/>
                    <a:pt x="12630" y="0"/>
                    <a:pt x="28211"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txBox="1"/>
            <p:nvPr/>
          </p:nvSpPr>
          <p:spPr>
            <a:xfrm>
              <a:off x="0" y="-38100"/>
              <a:ext cx="3686207" cy="13490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0" name="Google Shape;280;p21"/>
          <p:cNvGrpSpPr/>
          <p:nvPr/>
        </p:nvGrpSpPr>
        <p:grpSpPr>
          <a:xfrm rot="-411356">
            <a:off x="1112104" y="1722270"/>
            <a:ext cx="11920553" cy="2400723"/>
            <a:chOff x="0" y="-38100"/>
            <a:chExt cx="3139569" cy="632289"/>
          </a:xfrm>
        </p:grpSpPr>
        <p:sp>
          <p:nvSpPr>
            <p:cNvPr id="281" name="Google Shape;281;p21"/>
            <p:cNvSpPr/>
            <p:nvPr/>
          </p:nvSpPr>
          <p:spPr>
            <a:xfrm>
              <a:off x="0" y="0"/>
              <a:ext cx="3139569" cy="594189"/>
            </a:xfrm>
            <a:custGeom>
              <a:rect b="b" l="l" r="r" t="t"/>
              <a:pathLst>
                <a:path extrusionOk="0" h="594189" w="3139569">
                  <a:moveTo>
                    <a:pt x="33122" y="0"/>
                  </a:moveTo>
                  <a:lnTo>
                    <a:pt x="3106447" y="0"/>
                  </a:lnTo>
                  <a:cubicBezTo>
                    <a:pt x="3115232" y="0"/>
                    <a:pt x="3123656" y="3490"/>
                    <a:pt x="3129868" y="9701"/>
                  </a:cubicBezTo>
                  <a:cubicBezTo>
                    <a:pt x="3136080" y="15913"/>
                    <a:pt x="3139569" y="24338"/>
                    <a:pt x="3139569" y="33122"/>
                  </a:cubicBezTo>
                  <a:lnTo>
                    <a:pt x="3139569" y="561067"/>
                  </a:lnTo>
                  <a:cubicBezTo>
                    <a:pt x="3139569" y="569851"/>
                    <a:pt x="3136080" y="578276"/>
                    <a:pt x="3129868" y="584488"/>
                  </a:cubicBezTo>
                  <a:cubicBezTo>
                    <a:pt x="3123656" y="590700"/>
                    <a:pt x="3115232" y="594189"/>
                    <a:pt x="3106447" y="594189"/>
                  </a:cubicBezTo>
                  <a:lnTo>
                    <a:pt x="33122" y="594189"/>
                  </a:lnTo>
                  <a:cubicBezTo>
                    <a:pt x="24338" y="594189"/>
                    <a:pt x="15913" y="590700"/>
                    <a:pt x="9701" y="584488"/>
                  </a:cubicBezTo>
                  <a:cubicBezTo>
                    <a:pt x="3490" y="578276"/>
                    <a:pt x="0" y="569851"/>
                    <a:pt x="0" y="561067"/>
                  </a:cubicBezTo>
                  <a:lnTo>
                    <a:pt x="0" y="33122"/>
                  </a:lnTo>
                  <a:cubicBezTo>
                    <a:pt x="0" y="24338"/>
                    <a:pt x="3490" y="15913"/>
                    <a:pt x="9701" y="9701"/>
                  </a:cubicBezTo>
                  <a:cubicBezTo>
                    <a:pt x="15913" y="3490"/>
                    <a:pt x="24338" y="0"/>
                    <a:pt x="33122"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txBox="1"/>
            <p:nvPr/>
          </p:nvSpPr>
          <p:spPr>
            <a:xfrm>
              <a:off x="0" y="-38100"/>
              <a:ext cx="3139569"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21"/>
          <p:cNvSpPr/>
          <p:nvPr/>
        </p:nvSpPr>
        <p:spPr>
          <a:xfrm>
            <a:off x="13333196" y="403176"/>
            <a:ext cx="3674123" cy="3321730"/>
          </a:xfrm>
          <a:custGeom>
            <a:rect b="b" l="l" r="r" t="t"/>
            <a:pathLst>
              <a:path extrusionOk="0" h="3321730" w="3674123">
                <a:moveTo>
                  <a:pt x="0" y="0"/>
                </a:moveTo>
                <a:lnTo>
                  <a:pt x="3674123" y="0"/>
                </a:lnTo>
                <a:lnTo>
                  <a:pt x="3674123" y="3321730"/>
                </a:lnTo>
                <a:lnTo>
                  <a:pt x="0" y="3321730"/>
                </a:lnTo>
                <a:lnTo>
                  <a:pt x="0" y="0"/>
                </a:lnTo>
                <a:close/>
              </a:path>
            </a:pathLst>
          </a:custGeom>
          <a:blipFill rotWithShape="1">
            <a:blip r:embed="rId3">
              <a:alphaModFix/>
            </a:blip>
            <a:stretch>
              <a:fillRect b="0" l="0" r="0" t="0"/>
            </a:stretch>
          </a:blipFill>
          <a:ln>
            <a:noFill/>
          </a:ln>
        </p:spPr>
      </p:sp>
      <p:sp>
        <p:nvSpPr>
          <p:cNvPr id="284" name="Google Shape;284;p21"/>
          <p:cNvSpPr/>
          <p:nvPr/>
        </p:nvSpPr>
        <p:spPr>
          <a:xfrm>
            <a:off x="16759230" y="5143500"/>
            <a:ext cx="2522943" cy="4114800"/>
          </a:xfrm>
          <a:custGeom>
            <a:rect b="b" l="l" r="r" t="t"/>
            <a:pathLst>
              <a:path extrusionOk="0" h="4114800" w="2522943">
                <a:moveTo>
                  <a:pt x="0" y="0"/>
                </a:moveTo>
                <a:lnTo>
                  <a:pt x="2522943" y="0"/>
                </a:lnTo>
                <a:lnTo>
                  <a:pt x="2522943" y="4114800"/>
                </a:lnTo>
                <a:lnTo>
                  <a:pt x="0" y="4114800"/>
                </a:lnTo>
                <a:lnTo>
                  <a:pt x="0" y="0"/>
                </a:lnTo>
                <a:close/>
              </a:path>
            </a:pathLst>
          </a:custGeom>
          <a:blipFill rotWithShape="1">
            <a:blip r:embed="rId4">
              <a:alphaModFix/>
            </a:blip>
            <a:stretch>
              <a:fillRect b="0" l="0" r="0" t="0"/>
            </a:stretch>
          </a:blipFill>
          <a:ln>
            <a:noFill/>
          </a:ln>
        </p:spPr>
      </p:sp>
      <p:sp>
        <p:nvSpPr>
          <p:cNvPr id="285" name="Google Shape;285;p21"/>
          <p:cNvSpPr txBox="1"/>
          <p:nvPr/>
        </p:nvSpPr>
        <p:spPr>
          <a:xfrm>
            <a:off x="3117742" y="5055822"/>
            <a:ext cx="12052500" cy="2675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euismod elit bibendum eget. Phasellus ut odio convallis, suscipit turpis eu, semper ex. Fusce massa nibh, cursus a elit feugiat, eleifend molestie ante. Duis aute irure dolor in reprehenderit in voluptate velit esse cillum dolore eu fugiat nulla pariatur. Excepteur sint occaecat cupidatat non proident, sunt in culpa qui officia deserunt mollit anim id est laborum. Integer vehicula, justo sit amet facilisis hendrerit, est urna semper dui, nec viverra urna erat ac lacus. </a:t>
            </a:r>
            <a:endParaRPr sz="2200">
              <a:latin typeface="Poppins"/>
              <a:ea typeface="Poppins"/>
              <a:cs typeface="Poppins"/>
              <a:sym typeface="Poppins"/>
            </a:endParaRPr>
          </a:p>
        </p:txBody>
      </p:sp>
      <p:sp>
        <p:nvSpPr>
          <p:cNvPr id="286" name="Google Shape;286;p21"/>
          <p:cNvSpPr txBox="1"/>
          <p:nvPr/>
        </p:nvSpPr>
        <p:spPr>
          <a:xfrm rot="-411394">
            <a:off x="1544375" y="2208162"/>
            <a:ext cx="11031597" cy="150837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800" u="none" cap="none" strike="noStrike">
                <a:solidFill>
                  <a:srgbClr val="256EFF"/>
                </a:solidFill>
                <a:latin typeface="Poppins"/>
                <a:ea typeface="Poppins"/>
                <a:cs typeface="Poppins"/>
                <a:sym typeface="Poppins"/>
              </a:rPr>
              <a:t>COST REDUCTION</a:t>
            </a:r>
            <a:endParaRPr sz="9800"/>
          </a:p>
        </p:txBody>
      </p:sp>
      <p:pic>
        <p:nvPicPr>
          <p:cNvPr id="287" name="Google Shape;287;p21"/>
          <p:cNvPicPr preferRelativeResize="0"/>
          <p:nvPr/>
        </p:nvPicPr>
        <p:blipFill>
          <a:blip r:embed="rId5">
            <a:alphaModFix/>
          </a:blip>
          <a:stretch>
            <a:fillRect/>
          </a:stretch>
        </p:blipFill>
        <p:spPr>
          <a:xfrm>
            <a:off x="-398275" y="7210546"/>
            <a:ext cx="3824724" cy="33561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1" name="Shape 291"/>
        <p:cNvGrpSpPr/>
        <p:nvPr/>
      </p:nvGrpSpPr>
      <p:grpSpPr>
        <a:xfrm>
          <a:off x="0" y="0"/>
          <a:ext cx="0" cy="0"/>
          <a:chOff x="0" y="0"/>
          <a:chExt cx="0" cy="0"/>
        </a:xfrm>
      </p:grpSpPr>
      <p:grpSp>
        <p:nvGrpSpPr>
          <p:cNvPr id="292" name="Google Shape;292;p22"/>
          <p:cNvGrpSpPr/>
          <p:nvPr/>
        </p:nvGrpSpPr>
        <p:grpSpPr>
          <a:xfrm>
            <a:off x="13534839" y="3095788"/>
            <a:ext cx="4184303" cy="6474809"/>
            <a:chOff x="0" y="-38100"/>
            <a:chExt cx="1102039" cy="1705299"/>
          </a:xfrm>
        </p:grpSpPr>
        <p:sp>
          <p:nvSpPr>
            <p:cNvPr id="293" name="Google Shape;293;p22"/>
            <p:cNvSpPr/>
            <p:nvPr/>
          </p:nvSpPr>
          <p:spPr>
            <a:xfrm>
              <a:off x="0" y="0"/>
              <a:ext cx="1102039" cy="1667199"/>
            </a:xfrm>
            <a:custGeom>
              <a:rect b="b" l="l" r="r" t="t"/>
              <a:pathLst>
                <a:path extrusionOk="0" h="1667199" w="1102039">
                  <a:moveTo>
                    <a:pt x="64758" y="0"/>
                  </a:moveTo>
                  <a:lnTo>
                    <a:pt x="1037281" y="0"/>
                  </a:lnTo>
                  <a:cubicBezTo>
                    <a:pt x="1054456" y="0"/>
                    <a:pt x="1070927" y="6823"/>
                    <a:pt x="1083072" y="18967"/>
                  </a:cubicBezTo>
                  <a:cubicBezTo>
                    <a:pt x="1095216" y="31112"/>
                    <a:pt x="1102039" y="47583"/>
                    <a:pt x="1102039" y="64758"/>
                  </a:cubicBezTo>
                  <a:lnTo>
                    <a:pt x="1102039" y="1602441"/>
                  </a:lnTo>
                  <a:cubicBezTo>
                    <a:pt x="1102039" y="1638206"/>
                    <a:pt x="1073046" y="1667199"/>
                    <a:pt x="1037281" y="1667199"/>
                  </a:cubicBezTo>
                  <a:lnTo>
                    <a:pt x="64758" y="1667199"/>
                  </a:lnTo>
                  <a:cubicBezTo>
                    <a:pt x="47583" y="1667199"/>
                    <a:pt x="31112" y="1660377"/>
                    <a:pt x="18967" y="1648232"/>
                  </a:cubicBezTo>
                  <a:cubicBezTo>
                    <a:pt x="6823" y="1636088"/>
                    <a:pt x="0" y="1619616"/>
                    <a:pt x="0" y="160244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txBox="1"/>
            <p:nvPr/>
          </p:nvSpPr>
          <p:spPr>
            <a:xfrm>
              <a:off x="0" y="-38100"/>
              <a:ext cx="1102039" cy="17052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22"/>
          <p:cNvGrpSpPr/>
          <p:nvPr/>
        </p:nvGrpSpPr>
        <p:grpSpPr>
          <a:xfrm>
            <a:off x="13534839" y="571742"/>
            <a:ext cx="4184303" cy="2400723"/>
            <a:chOff x="0" y="-38100"/>
            <a:chExt cx="1102039" cy="632289"/>
          </a:xfrm>
        </p:grpSpPr>
        <p:sp>
          <p:nvSpPr>
            <p:cNvPr id="296" name="Google Shape;296;p22"/>
            <p:cNvSpPr/>
            <p:nvPr/>
          </p:nvSpPr>
          <p:spPr>
            <a:xfrm>
              <a:off x="0" y="0"/>
              <a:ext cx="1102039" cy="594189"/>
            </a:xfrm>
            <a:custGeom>
              <a:rect b="b" l="l" r="r" t="t"/>
              <a:pathLst>
                <a:path extrusionOk="0" h="594189" w="1102039">
                  <a:moveTo>
                    <a:pt x="64758" y="0"/>
                  </a:moveTo>
                  <a:lnTo>
                    <a:pt x="1037281" y="0"/>
                  </a:lnTo>
                  <a:cubicBezTo>
                    <a:pt x="1054456" y="0"/>
                    <a:pt x="1070927" y="6823"/>
                    <a:pt x="1083072" y="18967"/>
                  </a:cubicBezTo>
                  <a:cubicBezTo>
                    <a:pt x="1095216" y="31112"/>
                    <a:pt x="1102039" y="47583"/>
                    <a:pt x="1102039" y="64758"/>
                  </a:cubicBezTo>
                  <a:lnTo>
                    <a:pt x="1102039" y="529431"/>
                  </a:lnTo>
                  <a:cubicBezTo>
                    <a:pt x="1102039" y="546606"/>
                    <a:pt x="1095216" y="563078"/>
                    <a:pt x="1083072" y="575222"/>
                  </a:cubicBezTo>
                  <a:cubicBezTo>
                    <a:pt x="1070927" y="587367"/>
                    <a:pt x="1054456" y="594189"/>
                    <a:pt x="1037281" y="594189"/>
                  </a:cubicBezTo>
                  <a:lnTo>
                    <a:pt x="64758" y="594189"/>
                  </a:lnTo>
                  <a:cubicBezTo>
                    <a:pt x="28993" y="594189"/>
                    <a:pt x="0" y="565196"/>
                    <a:pt x="0" y="52943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txBox="1"/>
            <p:nvPr/>
          </p:nvSpPr>
          <p:spPr>
            <a:xfrm>
              <a:off x="0" y="-38100"/>
              <a:ext cx="1102039"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2"/>
          <p:cNvGrpSpPr/>
          <p:nvPr/>
        </p:nvGrpSpPr>
        <p:grpSpPr>
          <a:xfrm>
            <a:off x="568858" y="3095788"/>
            <a:ext cx="4184303" cy="6474809"/>
            <a:chOff x="0" y="-38100"/>
            <a:chExt cx="1102039" cy="1705299"/>
          </a:xfrm>
        </p:grpSpPr>
        <p:sp>
          <p:nvSpPr>
            <p:cNvPr id="299" name="Google Shape;299;p22"/>
            <p:cNvSpPr/>
            <p:nvPr/>
          </p:nvSpPr>
          <p:spPr>
            <a:xfrm>
              <a:off x="0" y="0"/>
              <a:ext cx="1102039" cy="1667199"/>
            </a:xfrm>
            <a:custGeom>
              <a:rect b="b" l="l" r="r" t="t"/>
              <a:pathLst>
                <a:path extrusionOk="0" h="1667199" w="1102039">
                  <a:moveTo>
                    <a:pt x="64758" y="0"/>
                  </a:moveTo>
                  <a:lnTo>
                    <a:pt x="1037281" y="0"/>
                  </a:lnTo>
                  <a:cubicBezTo>
                    <a:pt x="1054456" y="0"/>
                    <a:pt x="1070927" y="6823"/>
                    <a:pt x="1083072" y="18967"/>
                  </a:cubicBezTo>
                  <a:cubicBezTo>
                    <a:pt x="1095216" y="31112"/>
                    <a:pt x="1102039" y="47583"/>
                    <a:pt x="1102039" y="64758"/>
                  </a:cubicBezTo>
                  <a:lnTo>
                    <a:pt x="1102039" y="1602441"/>
                  </a:lnTo>
                  <a:cubicBezTo>
                    <a:pt x="1102039" y="1638206"/>
                    <a:pt x="1073046" y="1667199"/>
                    <a:pt x="1037281" y="1667199"/>
                  </a:cubicBezTo>
                  <a:lnTo>
                    <a:pt x="64758" y="1667199"/>
                  </a:lnTo>
                  <a:cubicBezTo>
                    <a:pt x="47583" y="1667199"/>
                    <a:pt x="31112" y="1660377"/>
                    <a:pt x="18967" y="1648232"/>
                  </a:cubicBezTo>
                  <a:cubicBezTo>
                    <a:pt x="6823" y="1636088"/>
                    <a:pt x="0" y="1619616"/>
                    <a:pt x="0" y="160244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txBox="1"/>
            <p:nvPr/>
          </p:nvSpPr>
          <p:spPr>
            <a:xfrm>
              <a:off x="0" y="-38100"/>
              <a:ext cx="1102039" cy="17052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2"/>
          <p:cNvGrpSpPr/>
          <p:nvPr/>
        </p:nvGrpSpPr>
        <p:grpSpPr>
          <a:xfrm>
            <a:off x="568858" y="571742"/>
            <a:ext cx="4184303" cy="2400723"/>
            <a:chOff x="0" y="-38100"/>
            <a:chExt cx="1102039" cy="632289"/>
          </a:xfrm>
        </p:grpSpPr>
        <p:sp>
          <p:nvSpPr>
            <p:cNvPr id="302" name="Google Shape;302;p22"/>
            <p:cNvSpPr/>
            <p:nvPr/>
          </p:nvSpPr>
          <p:spPr>
            <a:xfrm>
              <a:off x="0" y="0"/>
              <a:ext cx="1102039" cy="594189"/>
            </a:xfrm>
            <a:custGeom>
              <a:rect b="b" l="l" r="r" t="t"/>
              <a:pathLst>
                <a:path extrusionOk="0" h="594189" w="1102039">
                  <a:moveTo>
                    <a:pt x="64758" y="0"/>
                  </a:moveTo>
                  <a:lnTo>
                    <a:pt x="1037281" y="0"/>
                  </a:lnTo>
                  <a:cubicBezTo>
                    <a:pt x="1054456" y="0"/>
                    <a:pt x="1070927" y="6823"/>
                    <a:pt x="1083072" y="18967"/>
                  </a:cubicBezTo>
                  <a:cubicBezTo>
                    <a:pt x="1095216" y="31112"/>
                    <a:pt x="1102039" y="47583"/>
                    <a:pt x="1102039" y="64758"/>
                  </a:cubicBezTo>
                  <a:lnTo>
                    <a:pt x="1102039" y="529431"/>
                  </a:lnTo>
                  <a:cubicBezTo>
                    <a:pt x="1102039" y="546606"/>
                    <a:pt x="1095216" y="563078"/>
                    <a:pt x="1083072" y="575222"/>
                  </a:cubicBezTo>
                  <a:cubicBezTo>
                    <a:pt x="1070927" y="587367"/>
                    <a:pt x="1054456" y="594189"/>
                    <a:pt x="1037281" y="594189"/>
                  </a:cubicBezTo>
                  <a:lnTo>
                    <a:pt x="64758" y="594189"/>
                  </a:lnTo>
                  <a:cubicBezTo>
                    <a:pt x="28993" y="594189"/>
                    <a:pt x="0" y="565196"/>
                    <a:pt x="0" y="529431"/>
                  </a:cubicBezTo>
                  <a:lnTo>
                    <a:pt x="0" y="64758"/>
                  </a:lnTo>
                  <a:cubicBezTo>
                    <a:pt x="0" y="28993"/>
                    <a:pt x="28993" y="0"/>
                    <a:pt x="64758" y="0"/>
                  </a:cubicBezTo>
                  <a:close/>
                </a:path>
              </a:pathLst>
            </a:custGeom>
            <a:solidFill>
              <a:srgbClr val="FFFCF0"/>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txBox="1"/>
            <p:nvPr/>
          </p:nvSpPr>
          <p:spPr>
            <a:xfrm>
              <a:off x="0" y="-38100"/>
              <a:ext cx="1102039"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2"/>
          <p:cNvGrpSpPr/>
          <p:nvPr/>
        </p:nvGrpSpPr>
        <p:grpSpPr>
          <a:xfrm>
            <a:off x="4445607" y="662979"/>
            <a:ext cx="9396787" cy="9243021"/>
            <a:chOff x="0" y="0"/>
            <a:chExt cx="12529049" cy="12324028"/>
          </a:xfrm>
        </p:grpSpPr>
        <p:sp>
          <p:nvSpPr>
            <p:cNvPr id="305" name="Google Shape;305;p22"/>
            <p:cNvSpPr/>
            <p:nvPr/>
          </p:nvSpPr>
          <p:spPr>
            <a:xfrm>
              <a:off x="0" y="0"/>
              <a:ext cx="12529049" cy="12324028"/>
            </a:xfrm>
            <a:custGeom>
              <a:rect b="b" l="l" r="r" t="t"/>
              <a:pathLst>
                <a:path extrusionOk="0" h="12324028" w="12529049">
                  <a:moveTo>
                    <a:pt x="0" y="0"/>
                  </a:moveTo>
                  <a:lnTo>
                    <a:pt x="12529049" y="0"/>
                  </a:lnTo>
                  <a:lnTo>
                    <a:pt x="12529049" y="12324028"/>
                  </a:lnTo>
                  <a:lnTo>
                    <a:pt x="0" y="12324028"/>
                  </a:lnTo>
                  <a:lnTo>
                    <a:pt x="0" y="0"/>
                  </a:lnTo>
                  <a:close/>
                </a:path>
              </a:pathLst>
            </a:custGeom>
            <a:blipFill rotWithShape="1">
              <a:blip r:embed="rId3">
                <a:alphaModFix/>
              </a:blip>
              <a:stretch>
                <a:fillRect b="0" l="0" r="0" t="0"/>
              </a:stretch>
            </a:blipFill>
            <a:ln>
              <a:noFill/>
            </a:ln>
          </p:spPr>
        </p:sp>
        <p:sp>
          <p:nvSpPr>
            <p:cNvPr id="306" name="Google Shape;306;p22"/>
            <p:cNvSpPr/>
            <p:nvPr/>
          </p:nvSpPr>
          <p:spPr>
            <a:xfrm>
              <a:off x="8268701" y="6370106"/>
              <a:ext cx="3133023" cy="2153242"/>
            </a:xfrm>
            <a:custGeom>
              <a:rect b="b" l="l" r="r" t="t"/>
              <a:pathLst>
                <a:path extrusionOk="0" h="2153242" w="3133023">
                  <a:moveTo>
                    <a:pt x="0" y="0"/>
                  </a:moveTo>
                  <a:lnTo>
                    <a:pt x="3133024" y="0"/>
                  </a:lnTo>
                  <a:lnTo>
                    <a:pt x="3133024" y="2153241"/>
                  </a:lnTo>
                  <a:lnTo>
                    <a:pt x="0" y="2153241"/>
                  </a:lnTo>
                  <a:lnTo>
                    <a:pt x="0" y="0"/>
                  </a:lnTo>
                  <a:close/>
                </a:path>
              </a:pathLst>
            </a:custGeom>
            <a:blipFill rotWithShape="1">
              <a:blip r:embed="rId4">
                <a:alphaModFix/>
              </a:blip>
              <a:stretch>
                <a:fillRect b="0" l="0" r="0" t="0"/>
              </a:stretch>
            </a:blipFill>
            <a:ln>
              <a:noFill/>
            </a:ln>
          </p:spPr>
        </p:sp>
        <p:sp>
          <p:nvSpPr>
            <p:cNvPr id="307" name="Google Shape;307;p22"/>
            <p:cNvSpPr/>
            <p:nvPr/>
          </p:nvSpPr>
          <p:spPr>
            <a:xfrm>
              <a:off x="750522" y="6773493"/>
              <a:ext cx="3464182" cy="2714659"/>
            </a:xfrm>
            <a:custGeom>
              <a:rect b="b" l="l" r="r" t="t"/>
              <a:pathLst>
                <a:path extrusionOk="0" h="2714659" w="3464182">
                  <a:moveTo>
                    <a:pt x="0" y="0"/>
                  </a:moveTo>
                  <a:lnTo>
                    <a:pt x="3464182" y="0"/>
                  </a:lnTo>
                  <a:lnTo>
                    <a:pt x="3464182" y="2714659"/>
                  </a:lnTo>
                  <a:lnTo>
                    <a:pt x="0" y="2714659"/>
                  </a:lnTo>
                  <a:lnTo>
                    <a:pt x="0" y="0"/>
                  </a:lnTo>
                  <a:close/>
                </a:path>
              </a:pathLst>
            </a:custGeom>
            <a:blipFill rotWithShape="1">
              <a:blip r:embed="rId5">
                <a:alphaModFix/>
              </a:blip>
              <a:stretch>
                <a:fillRect b="0" l="0" r="0" t="0"/>
              </a:stretch>
            </a:blipFill>
            <a:ln>
              <a:noFill/>
            </a:ln>
          </p:spPr>
        </p:sp>
      </p:grpSp>
      <p:grpSp>
        <p:nvGrpSpPr>
          <p:cNvPr id="308" name="Google Shape;308;p22"/>
          <p:cNvGrpSpPr/>
          <p:nvPr/>
        </p:nvGrpSpPr>
        <p:grpSpPr>
          <a:xfrm>
            <a:off x="6435256" y="9540811"/>
            <a:ext cx="5417489" cy="746189"/>
            <a:chOff x="0" y="-38100"/>
            <a:chExt cx="1426828" cy="196527"/>
          </a:xfrm>
        </p:grpSpPr>
        <p:sp>
          <p:nvSpPr>
            <p:cNvPr id="309" name="Google Shape;309;p22"/>
            <p:cNvSpPr/>
            <p:nvPr/>
          </p:nvSpPr>
          <p:spPr>
            <a:xfrm>
              <a:off x="0" y="0"/>
              <a:ext cx="1426828" cy="158427"/>
            </a:xfrm>
            <a:custGeom>
              <a:rect b="b" l="l" r="r" t="t"/>
              <a:pathLst>
                <a:path extrusionOk="0" h="158427" w="1426828">
                  <a:moveTo>
                    <a:pt x="0" y="0"/>
                  </a:moveTo>
                  <a:lnTo>
                    <a:pt x="1426828" y="0"/>
                  </a:lnTo>
                  <a:lnTo>
                    <a:pt x="1426828" y="158427"/>
                  </a:lnTo>
                  <a:lnTo>
                    <a:pt x="0" y="158427"/>
                  </a:lnTo>
                  <a:close/>
                </a:path>
              </a:pathLst>
            </a:custGeom>
            <a:solidFill>
              <a:srgbClr val="000000"/>
            </a:solidFill>
            <a:ln>
              <a:noFill/>
            </a:ln>
          </p:spPr>
        </p:sp>
        <p:sp>
          <p:nvSpPr>
            <p:cNvPr id="310" name="Google Shape;310;p22"/>
            <p:cNvSpPr txBox="1"/>
            <p:nvPr/>
          </p:nvSpPr>
          <p:spPr>
            <a:xfrm>
              <a:off x="0" y="-38100"/>
              <a:ext cx="1426828" cy="1965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2"/>
          <p:cNvSpPr txBox="1"/>
          <p:nvPr/>
        </p:nvSpPr>
        <p:spPr>
          <a:xfrm>
            <a:off x="14105951" y="1184034"/>
            <a:ext cx="3042000" cy="1468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5300" u="none" cap="none" strike="noStrike">
                <a:solidFill>
                  <a:srgbClr val="5548E4"/>
                </a:solidFill>
                <a:latin typeface="Poppins"/>
                <a:ea typeface="Poppins"/>
                <a:cs typeface="Poppins"/>
                <a:sym typeface="Poppins"/>
              </a:rPr>
              <a:t>COST</a:t>
            </a:r>
            <a:endParaRPr sz="5300"/>
          </a:p>
          <a:p>
            <a:pPr indent="0" lvl="0" marL="0" marR="0" rtl="0" algn="ctr">
              <a:lnSpc>
                <a:spcPct val="90000"/>
              </a:lnSpc>
              <a:spcBef>
                <a:spcPts val="0"/>
              </a:spcBef>
              <a:spcAft>
                <a:spcPts val="0"/>
              </a:spcAft>
              <a:buNone/>
            </a:pPr>
            <a:r>
              <a:rPr b="1" i="0" lang="en-US" sz="5300" u="none" cap="none" strike="noStrike">
                <a:solidFill>
                  <a:srgbClr val="5548E4"/>
                </a:solidFill>
                <a:latin typeface="Poppins"/>
                <a:ea typeface="Poppins"/>
                <a:cs typeface="Poppins"/>
                <a:sym typeface="Poppins"/>
              </a:rPr>
              <a:t>SAVING</a:t>
            </a:r>
            <a:endParaRPr sz="5300"/>
          </a:p>
        </p:txBody>
      </p:sp>
      <p:sp>
        <p:nvSpPr>
          <p:cNvPr id="312" name="Google Shape;312;p22"/>
          <p:cNvSpPr txBox="1"/>
          <p:nvPr/>
        </p:nvSpPr>
        <p:spPr>
          <a:xfrm>
            <a:off x="1028700" y="4033163"/>
            <a:ext cx="3210000" cy="462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 elit bibendum. </a:t>
            </a:r>
            <a:endParaRPr sz="2200"/>
          </a:p>
          <a:p>
            <a:pPr indent="0" lvl="0" marL="0" marR="0" rtl="0" algn="just">
              <a:lnSpc>
                <a:spcPct val="115000"/>
              </a:lnSpc>
              <a:spcBef>
                <a:spcPts val="0"/>
              </a:spcBef>
              <a:spcAft>
                <a:spcPts val="0"/>
              </a:spcAft>
              <a:buNone/>
            </a:pPr>
            <a:r>
              <a:t/>
            </a:r>
            <a:endParaRPr b="0"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a:t>
            </a:r>
            <a:endParaRPr sz="2200"/>
          </a:p>
        </p:txBody>
      </p:sp>
      <p:sp>
        <p:nvSpPr>
          <p:cNvPr id="313" name="Google Shape;313;p22"/>
          <p:cNvSpPr txBox="1"/>
          <p:nvPr/>
        </p:nvSpPr>
        <p:spPr>
          <a:xfrm>
            <a:off x="1140044" y="1162559"/>
            <a:ext cx="3042000" cy="1468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5300" u="none" cap="none" strike="noStrike">
                <a:solidFill>
                  <a:srgbClr val="FF42BD"/>
                </a:solidFill>
                <a:latin typeface="Poppins"/>
                <a:ea typeface="Poppins"/>
                <a:cs typeface="Poppins"/>
                <a:sym typeface="Poppins"/>
              </a:rPr>
              <a:t>COST</a:t>
            </a:r>
            <a:endParaRPr sz="5300"/>
          </a:p>
          <a:p>
            <a:pPr indent="0" lvl="0" marL="0" marR="0" rtl="0" algn="ctr">
              <a:lnSpc>
                <a:spcPct val="90000"/>
              </a:lnSpc>
              <a:spcBef>
                <a:spcPts val="0"/>
              </a:spcBef>
              <a:spcAft>
                <a:spcPts val="0"/>
              </a:spcAft>
              <a:buNone/>
            </a:pPr>
            <a:r>
              <a:rPr b="1" i="0" lang="en-US" sz="5300" u="none" cap="none" strike="noStrike">
                <a:solidFill>
                  <a:srgbClr val="FF42BD"/>
                </a:solidFill>
                <a:latin typeface="Poppins"/>
                <a:ea typeface="Poppins"/>
                <a:cs typeface="Poppins"/>
                <a:sym typeface="Poppins"/>
              </a:rPr>
              <a:t>CUTTING</a:t>
            </a:r>
            <a:endParaRPr sz="5300"/>
          </a:p>
        </p:txBody>
      </p:sp>
      <p:sp>
        <p:nvSpPr>
          <p:cNvPr id="314" name="Google Shape;314;p22"/>
          <p:cNvSpPr txBox="1"/>
          <p:nvPr/>
        </p:nvSpPr>
        <p:spPr>
          <a:xfrm>
            <a:off x="14021923" y="4033163"/>
            <a:ext cx="3210000" cy="462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 elit bibendum. </a:t>
            </a:r>
            <a:endParaRPr sz="2200"/>
          </a:p>
          <a:p>
            <a:pPr indent="0" lvl="0" marL="0" marR="0" rtl="0" algn="just">
              <a:lnSpc>
                <a:spcPct val="115000"/>
              </a:lnSpc>
              <a:spcBef>
                <a:spcPts val="0"/>
              </a:spcBef>
              <a:spcAft>
                <a:spcPts val="0"/>
              </a:spcAft>
              <a:buNone/>
            </a:pPr>
            <a:r>
              <a:t/>
            </a:r>
            <a:endParaRPr b="0"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200" u="none" cap="none" strike="noStrike">
                <a:solidFill>
                  <a:srgbClr val="000000"/>
                </a:solidFill>
                <a:latin typeface="Poppins"/>
                <a:ea typeface="Poppins"/>
                <a:cs typeface="Poppins"/>
                <a:sym typeface="Poppins"/>
              </a:rPr>
              <a:t>Lorem ipsum dolor sit amet, consectetur adipiscing elit. Nullam porta sapien in lacinia</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318" name="Shape 318"/>
        <p:cNvGrpSpPr/>
        <p:nvPr/>
      </p:nvGrpSpPr>
      <p:grpSpPr>
        <a:xfrm>
          <a:off x="0" y="0"/>
          <a:ext cx="0" cy="0"/>
          <a:chOff x="0" y="0"/>
          <a:chExt cx="0" cy="0"/>
        </a:xfrm>
      </p:grpSpPr>
      <p:pic>
        <p:nvPicPr>
          <p:cNvPr id="319" name="Google Shape;319;p23"/>
          <p:cNvPicPr preferRelativeResize="0"/>
          <p:nvPr/>
        </p:nvPicPr>
        <p:blipFill>
          <a:blip r:embed="rId3">
            <a:alphaModFix/>
          </a:blip>
          <a:stretch>
            <a:fillRect/>
          </a:stretch>
        </p:blipFill>
        <p:spPr>
          <a:xfrm>
            <a:off x="7405450" y="-2013999"/>
            <a:ext cx="13349100" cy="14472699"/>
          </a:xfrm>
          <a:prstGeom prst="rect">
            <a:avLst/>
          </a:prstGeom>
          <a:noFill/>
          <a:ln>
            <a:noFill/>
          </a:ln>
        </p:spPr>
      </p:pic>
      <p:grpSp>
        <p:nvGrpSpPr>
          <p:cNvPr id="320" name="Google Shape;320;p23"/>
          <p:cNvGrpSpPr/>
          <p:nvPr/>
        </p:nvGrpSpPr>
        <p:grpSpPr>
          <a:xfrm>
            <a:off x="1028700" y="2588829"/>
            <a:ext cx="9510479" cy="6669513"/>
            <a:chOff x="0" y="-38100"/>
            <a:chExt cx="2504801" cy="1756568"/>
          </a:xfrm>
        </p:grpSpPr>
        <p:sp>
          <p:nvSpPr>
            <p:cNvPr id="321" name="Google Shape;321;p23"/>
            <p:cNvSpPr/>
            <p:nvPr/>
          </p:nvSpPr>
          <p:spPr>
            <a:xfrm>
              <a:off x="0" y="0"/>
              <a:ext cx="2504801" cy="1718468"/>
            </a:xfrm>
            <a:custGeom>
              <a:rect b="b" l="l" r="r" t="t"/>
              <a:pathLst>
                <a:path extrusionOk="0" h="1718468" w="2504801">
                  <a:moveTo>
                    <a:pt x="41516" y="0"/>
                  </a:moveTo>
                  <a:lnTo>
                    <a:pt x="2463285" y="0"/>
                  </a:lnTo>
                  <a:cubicBezTo>
                    <a:pt x="2486213" y="0"/>
                    <a:pt x="2504801" y="18588"/>
                    <a:pt x="2504801" y="41516"/>
                  </a:cubicBezTo>
                  <a:lnTo>
                    <a:pt x="2504801" y="1676952"/>
                  </a:lnTo>
                  <a:cubicBezTo>
                    <a:pt x="2504801" y="1687963"/>
                    <a:pt x="2500427" y="1698522"/>
                    <a:pt x="2492641" y="1706308"/>
                  </a:cubicBezTo>
                  <a:cubicBezTo>
                    <a:pt x="2484855" y="1714094"/>
                    <a:pt x="2474295" y="1718468"/>
                    <a:pt x="2463285" y="1718468"/>
                  </a:cubicBezTo>
                  <a:lnTo>
                    <a:pt x="41516" y="1718468"/>
                  </a:lnTo>
                  <a:cubicBezTo>
                    <a:pt x="30506" y="1718468"/>
                    <a:pt x="19946" y="1714094"/>
                    <a:pt x="12160" y="1706308"/>
                  </a:cubicBezTo>
                  <a:cubicBezTo>
                    <a:pt x="4374" y="1698522"/>
                    <a:pt x="0" y="1687963"/>
                    <a:pt x="0" y="1676952"/>
                  </a:cubicBezTo>
                  <a:lnTo>
                    <a:pt x="0" y="41516"/>
                  </a:lnTo>
                  <a:cubicBezTo>
                    <a:pt x="0" y="30506"/>
                    <a:pt x="4374" y="19946"/>
                    <a:pt x="12160" y="12160"/>
                  </a:cubicBezTo>
                  <a:cubicBezTo>
                    <a:pt x="19946" y="4374"/>
                    <a:pt x="30506" y="0"/>
                    <a:pt x="4151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txBox="1"/>
            <p:nvPr/>
          </p:nvSpPr>
          <p:spPr>
            <a:xfrm>
              <a:off x="0" y="-38100"/>
              <a:ext cx="2504801" cy="17565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3"/>
          <p:cNvGrpSpPr/>
          <p:nvPr/>
        </p:nvGrpSpPr>
        <p:grpSpPr>
          <a:xfrm rot="-411318">
            <a:off x="1577500" y="1066909"/>
            <a:ext cx="8395465" cy="2400703"/>
            <a:chOff x="0" y="-38100"/>
            <a:chExt cx="2211169" cy="632289"/>
          </a:xfrm>
        </p:grpSpPr>
        <p:sp>
          <p:nvSpPr>
            <p:cNvPr id="324" name="Google Shape;324;p23"/>
            <p:cNvSpPr/>
            <p:nvPr/>
          </p:nvSpPr>
          <p:spPr>
            <a:xfrm>
              <a:off x="0" y="0"/>
              <a:ext cx="2211169" cy="594189"/>
            </a:xfrm>
            <a:custGeom>
              <a:rect b="b" l="l" r="r" t="t"/>
              <a:pathLst>
                <a:path extrusionOk="0" h="594189" w="2211169">
                  <a:moveTo>
                    <a:pt x="47030" y="0"/>
                  </a:moveTo>
                  <a:lnTo>
                    <a:pt x="2164140" y="0"/>
                  </a:lnTo>
                  <a:cubicBezTo>
                    <a:pt x="2190114" y="0"/>
                    <a:pt x="2211169" y="21056"/>
                    <a:pt x="2211169" y="47030"/>
                  </a:cubicBezTo>
                  <a:lnTo>
                    <a:pt x="2211169" y="547160"/>
                  </a:lnTo>
                  <a:cubicBezTo>
                    <a:pt x="2211169" y="559633"/>
                    <a:pt x="2206215" y="571595"/>
                    <a:pt x="2197395" y="580415"/>
                  </a:cubicBezTo>
                  <a:cubicBezTo>
                    <a:pt x="2188575" y="589234"/>
                    <a:pt x="2176613" y="594189"/>
                    <a:pt x="2164140" y="594189"/>
                  </a:cubicBezTo>
                  <a:lnTo>
                    <a:pt x="47030" y="594189"/>
                  </a:lnTo>
                  <a:cubicBezTo>
                    <a:pt x="34557" y="594189"/>
                    <a:pt x="22594" y="589234"/>
                    <a:pt x="13775" y="580415"/>
                  </a:cubicBezTo>
                  <a:cubicBezTo>
                    <a:pt x="4955" y="571595"/>
                    <a:pt x="0" y="559633"/>
                    <a:pt x="0" y="547160"/>
                  </a:cubicBezTo>
                  <a:lnTo>
                    <a:pt x="0" y="47030"/>
                  </a:lnTo>
                  <a:cubicBezTo>
                    <a:pt x="0" y="34557"/>
                    <a:pt x="4955" y="22594"/>
                    <a:pt x="13775" y="13775"/>
                  </a:cubicBezTo>
                  <a:cubicBezTo>
                    <a:pt x="22594" y="4955"/>
                    <a:pt x="34557" y="0"/>
                    <a:pt x="4703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txBox="1"/>
            <p:nvPr/>
          </p:nvSpPr>
          <p:spPr>
            <a:xfrm>
              <a:off x="0" y="-38100"/>
              <a:ext cx="2211169"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3"/>
          <p:cNvSpPr txBox="1"/>
          <p:nvPr/>
        </p:nvSpPr>
        <p:spPr>
          <a:xfrm rot="-411327">
            <a:off x="1765899" y="1519751"/>
            <a:ext cx="7916902" cy="150837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800" u="none" cap="none" strike="noStrike">
                <a:solidFill>
                  <a:srgbClr val="256EFF"/>
                </a:solidFill>
                <a:latin typeface="Poppins"/>
                <a:ea typeface="Poppins"/>
                <a:cs typeface="Poppins"/>
                <a:sym typeface="Poppins"/>
              </a:rPr>
              <a:t>COST VALUE</a:t>
            </a:r>
            <a:endParaRPr sz="9800"/>
          </a:p>
        </p:txBody>
      </p:sp>
      <p:sp>
        <p:nvSpPr>
          <p:cNvPr id="327" name="Google Shape;327;p23"/>
          <p:cNvSpPr txBox="1"/>
          <p:nvPr/>
        </p:nvSpPr>
        <p:spPr>
          <a:xfrm>
            <a:off x="2095065" y="4428914"/>
            <a:ext cx="7380600" cy="3843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Lorem ipsum dolor sit amet, consectetur adipiscing elit. Nullam porta sapien in lacinia blandit. Nam cursus lorem dolor, nec euismod elit bibendum eget. Phasellus ut odio convallis, suscipit turpis eu, semper ex. Fusce massa nibh, cursus a elit feugiat, eleifend molestie ante. Duis aute irure dolor in reprehenderit in voluptate velit esse cillum dolore eu fugiat nulla pariatur. Excepteur sint occaecat cupidatat non proident, sunt in culpa qui officia deserunt mollit anim id est laborum. Integer vehicula.</a:t>
            </a:r>
            <a:endParaRPr sz="2200">
              <a:latin typeface="Poppins"/>
              <a:ea typeface="Poppins"/>
              <a:cs typeface="Poppins"/>
              <a:sym typeface="Poppins"/>
            </a:endParaRPr>
          </a:p>
        </p:txBody>
      </p:sp>
      <p:pic>
        <p:nvPicPr>
          <p:cNvPr id="328" name="Google Shape;328;p23"/>
          <p:cNvPicPr preferRelativeResize="0"/>
          <p:nvPr/>
        </p:nvPicPr>
        <p:blipFill>
          <a:blip r:embed="rId4">
            <a:alphaModFix/>
          </a:blip>
          <a:stretch>
            <a:fillRect/>
          </a:stretch>
        </p:blipFill>
        <p:spPr>
          <a:xfrm>
            <a:off x="10762816" y="78850"/>
            <a:ext cx="8026566" cy="10286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2" name="Shape 332"/>
        <p:cNvGrpSpPr/>
        <p:nvPr/>
      </p:nvGrpSpPr>
      <p:grpSpPr>
        <a:xfrm>
          <a:off x="0" y="0"/>
          <a:ext cx="0" cy="0"/>
          <a:chOff x="0" y="0"/>
          <a:chExt cx="0" cy="0"/>
        </a:xfrm>
      </p:grpSpPr>
      <p:grpSp>
        <p:nvGrpSpPr>
          <p:cNvPr id="333" name="Google Shape;333;p24"/>
          <p:cNvGrpSpPr/>
          <p:nvPr/>
        </p:nvGrpSpPr>
        <p:grpSpPr>
          <a:xfrm>
            <a:off x="914941" y="4769466"/>
            <a:ext cx="16458118" cy="4636277"/>
            <a:chOff x="0" y="-38100"/>
            <a:chExt cx="4334648" cy="1221077"/>
          </a:xfrm>
        </p:grpSpPr>
        <p:sp>
          <p:nvSpPr>
            <p:cNvPr id="334" name="Google Shape;334;p24"/>
            <p:cNvSpPr/>
            <p:nvPr/>
          </p:nvSpPr>
          <p:spPr>
            <a:xfrm>
              <a:off x="0" y="0"/>
              <a:ext cx="4334648" cy="1182977"/>
            </a:xfrm>
            <a:custGeom>
              <a:rect b="b" l="l" r="r" t="t"/>
              <a:pathLst>
                <a:path extrusionOk="0" h="1182977" w="4334648">
                  <a:moveTo>
                    <a:pt x="23990" y="0"/>
                  </a:moveTo>
                  <a:lnTo>
                    <a:pt x="4310658" y="0"/>
                  </a:lnTo>
                  <a:cubicBezTo>
                    <a:pt x="4317021" y="0"/>
                    <a:pt x="4323123" y="2528"/>
                    <a:pt x="4327622" y="7027"/>
                  </a:cubicBezTo>
                  <a:cubicBezTo>
                    <a:pt x="4332121" y="11526"/>
                    <a:pt x="4334648" y="17628"/>
                    <a:pt x="4334648" y="23990"/>
                  </a:cubicBezTo>
                  <a:lnTo>
                    <a:pt x="4334648" y="1158987"/>
                  </a:lnTo>
                  <a:cubicBezTo>
                    <a:pt x="4334648" y="1172236"/>
                    <a:pt x="4323907" y="1182977"/>
                    <a:pt x="4310658" y="1182977"/>
                  </a:cubicBezTo>
                  <a:lnTo>
                    <a:pt x="23990" y="1182977"/>
                  </a:lnTo>
                  <a:cubicBezTo>
                    <a:pt x="17628" y="1182977"/>
                    <a:pt x="11526" y="1180449"/>
                    <a:pt x="7027" y="1175950"/>
                  </a:cubicBezTo>
                  <a:cubicBezTo>
                    <a:pt x="2528" y="1171451"/>
                    <a:pt x="0" y="1165349"/>
                    <a:pt x="0" y="1158987"/>
                  </a:cubicBezTo>
                  <a:lnTo>
                    <a:pt x="0" y="23990"/>
                  </a:lnTo>
                  <a:cubicBezTo>
                    <a:pt x="0" y="17628"/>
                    <a:pt x="2528" y="11526"/>
                    <a:pt x="7027" y="7027"/>
                  </a:cubicBezTo>
                  <a:cubicBezTo>
                    <a:pt x="11526" y="2528"/>
                    <a:pt x="17628" y="0"/>
                    <a:pt x="23990"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txBox="1"/>
            <p:nvPr/>
          </p:nvSpPr>
          <p:spPr>
            <a:xfrm>
              <a:off x="0" y="-38100"/>
              <a:ext cx="4334648" cy="12210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24"/>
          <p:cNvGrpSpPr/>
          <p:nvPr/>
        </p:nvGrpSpPr>
        <p:grpSpPr>
          <a:xfrm>
            <a:off x="2743559" y="6243220"/>
            <a:ext cx="5396912" cy="429293"/>
            <a:chOff x="0" y="-47625"/>
            <a:chExt cx="1421409" cy="113065"/>
          </a:xfrm>
        </p:grpSpPr>
        <p:sp>
          <p:nvSpPr>
            <p:cNvPr id="337" name="Google Shape;337;p24"/>
            <p:cNvSpPr/>
            <p:nvPr/>
          </p:nvSpPr>
          <p:spPr>
            <a:xfrm>
              <a:off x="0" y="0"/>
              <a:ext cx="1421409" cy="65440"/>
            </a:xfrm>
            <a:custGeom>
              <a:rect b="b" l="l" r="r" t="t"/>
              <a:pathLst>
                <a:path extrusionOk="0" h="65440" w="1421409">
                  <a:moveTo>
                    <a:pt x="32720" y="0"/>
                  </a:moveTo>
                  <a:lnTo>
                    <a:pt x="1388689" y="0"/>
                  </a:lnTo>
                  <a:cubicBezTo>
                    <a:pt x="1406760" y="0"/>
                    <a:pt x="1421409" y="14649"/>
                    <a:pt x="1421409" y="32720"/>
                  </a:cubicBezTo>
                  <a:lnTo>
                    <a:pt x="1421409" y="32720"/>
                  </a:lnTo>
                  <a:cubicBezTo>
                    <a:pt x="1421409" y="41398"/>
                    <a:pt x="1417962" y="49720"/>
                    <a:pt x="1411825" y="55857"/>
                  </a:cubicBezTo>
                  <a:cubicBezTo>
                    <a:pt x="1405689" y="61993"/>
                    <a:pt x="1397367" y="65440"/>
                    <a:pt x="1388689"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FF42BD"/>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txBox="1"/>
            <p:nvPr/>
          </p:nvSpPr>
          <p:spPr>
            <a:xfrm>
              <a:off x="0" y="-47625"/>
              <a:ext cx="1421409" cy="1130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4"/>
          <p:cNvGrpSpPr/>
          <p:nvPr/>
        </p:nvGrpSpPr>
        <p:grpSpPr>
          <a:xfrm>
            <a:off x="6744841" y="6296766"/>
            <a:ext cx="503027" cy="503027"/>
            <a:chOff x="0" y="0"/>
            <a:chExt cx="812800" cy="812800"/>
          </a:xfrm>
        </p:grpSpPr>
        <p:sp>
          <p:nvSpPr>
            <p:cNvPr id="340" name="Google Shape;34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59"/>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4"/>
          <p:cNvGrpSpPr/>
          <p:nvPr/>
        </p:nvGrpSpPr>
        <p:grpSpPr>
          <a:xfrm>
            <a:off x="2743559" y="8007906"/>
            <a:ext cx="5396912" cy="429293"/>
            <a:chOff x="0" y="-47625"/>
            <a:chExt cx="1421409" cy="113065"/>
          </a:xfrm>
        </p:grpSpPr>
        <p:sp>
          <p:nvSpPr>
            <p:cNvPr id="343" name="Google Shape;343;p24"/>
            <p:cNvSpPr/>
            <p:nvPr/>
          </p:nvSpPr>
          <p:spPr>
            <a:xfrm>
              <a:off x="0" y="0"/>
              <a:ext cx="1421409" cy="65440"/>
            </a:xfrm>
            <a:custGeom>
              <a:rect b="b" l="l" r="r" t="t"/>
              <a:pathLst>
                <a:path extrusionOk="0" h="65440" w="1421409">
                  <a:moveTo>
                    <a:pt x="32720" y="0"/>
                  </a:moveTo>
                  <a:lnTo>
                    <a:pt x="1388689" y="0"/>
                  </a:lnTo>
                  <a:cubicBezTo>
                    <a:pt x="1406760" y="0"/>
                    <a:pt x="1421409" y="14649"/>
                    <a:pt x="1421409" y="32720"/>
                  </a:cubicBezTo>
                  <a:lnTo>
                    <a:pt x="1421409" y="32720"/>
                  </a:lnTo>
                  <a:cubicBezTo>
                    <a:pt x="1421409" y="41398"/>
                    <a:pt x="1417962" y="49720"/>
                    <a:pt x="1411825" y="55857"/>
                  </a:cubicBezTo>
                  <a:cubicBezTo>
                    <a:pt x="1405689" y="61993"/>
                    <a:pt x="1397367" y="65440"/>
                    <a:pt x="1388689"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5548E4"/>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txBox="1"/>
            <p:nvPr/>
          </p:nvSpPr>
          <p:spPr>
            <a:xfrm>
              <a:off x="0" y="-47625"/>
              <a:ext cx="1421409" cy="1130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4"/>
          <p:cNvGrpSpPr/>
          <p:nvPr/>
        </p:nvGrpSpPr>
        <p:grpSpPr>
          <a:xfrm>
            <a:off x="5190502" y="8061452"/>
            <a:ext cx="503027" cy="503027"/>
            <a:chOff x="0" y="0"/>
            <a:chExt cx="812800" cy="812800"/>
          </a:xfrm>
        </p:grpSpPr>
        <p:sp>
          <p:nvSpPr>
            <p:cNvPr id="346" name="Google Shape;34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59"/>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24"/>
          <p:cNvGrpSpPr/>
          <p:nvPr/>
        </p:nvGrpSpPr>
        <p:grpSpPr>
          <a:xfrm>
            <a:off x="10147529" y="6243220"/>
            <a:ext cx="5396912" cy="429293"/>
            <a:chOff x="0" y="-47625"/>
            <a:chExt cx="1421409" cy="113065"/>
          </a:xfrm>
        </p:grpSpPr>
        <p:sp>
          <p:nvSpPr>
            <p:cNvPr id="349" name="Google Shape;349;p24"/>
            <p:cNvSpPr/>
            <p:nvPr/>
          </p:nvSpPr>
          <p:spPr>
            <a:xfrm>
              <a:off x="0" y="0"/>
              <a:ext cx="1421409" cy="65440"/>
            </a:xfrm>
            <a:custGeom>
              <a:rect b="b" l="l" r="r" t="t"/>
              <a:pathLst>
                <a:path extrusionOk="0" h="65440" w="1421409">
                  <a:moveTo>
                    <a:pt x="32720" y="0"/>
                  </a:moveTo>
                  <a:lnTo>
                    <a:pt x="1388689" y="0"/>
                  </a:lnTo>
                  <a:cubicBezTo>
                    <a:pt x="1406760" y="0"/>
                    <a:pt x="1421409" y="14649"/>
                    <a:pt x="1421409" y="32720"/>
                  </a:cubicBezTo>
                  <a:lnTo>
                    <a:pt x="1421409" y="32720"/>
                  </a:lnTo>
                  <a:cubicBezTo>
                    <a:pt x="1421409" y="41398"/>
                    <a:pt x="1417962" y="49720"/>
                    <a:pt x="1411825" y="55857"/>
                  </a:cubicBezTo>
                  <a:cubicBezTo>
                    <a:pt x="1405689" y="61993"/>
                    <a:pt x="1397367" y="65440"/>
                    <a:pt x="1388689"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00BF63"/>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txBox="1"/>
            <p:nvPr/>
          </p:nvSpPr>
          <p:spPr>
            <a:xfrm>
              <a:off x="0" y="-47625"/>
              <a:ext cx="1421409" cy="1130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1" name="Google Shape;351;p24"/>
          <p:cNvGrpSpPr/>
          <p:nvPr/>
        </p:nvGrpSpPr>
        <p:grpSpPr>
          <a:xfrm>
            <a:off x="13731949" y="6296766"/>
            <a:ext cx="503027" cy="503027"/>
            <a:chOff x="0" y="0"/>
            <a:chExt cx="812800" cy="812800"/>
          </a:xfrm>
        </p:grpSpPr>
        <p:sp>
          <p:nvSpPr>
            <p:cNvPr id="352" name="Google Shape;35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59"/>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0147529" y="8007906"/>
            <a:ext cx="5396912" cy="429293"/>
            <a:chOff x="0" y="-47625"/>
            <a:chExt cx="1421409" cy="113065"/>
          </a:xfrm>
        </p:grpSpPr>
        <p:sp>
          <p:nvSpPr>
            <p:cNvPr id="355" name="Google Shape;355;p24"/>
            <p:cNvSpPr/>
            <p:nvPr/>
          </p:nvSpPr>
          <p:spPr>
            <a:xfrm>
              <a:off x="0" y="0"/>
              <a:ext cx="1421409" cy="65440"/>
            </a:xfrm>
            <a:custGeom>
              <a:rect b="b" l="l" r="r" t="t"/>
              <a:pathLst>
                <a:path extrusionOk="0" h="65440" w="1421409">
                  <a:moveTo>
                    <a:pt x="32720" y="0"/>
                  </a:moveTo>
                  <a:lnTo>
                    <a:pt x="1388689" y="0"/>
                  </a:lnTo>
                  <a:cubicBezTo>
                    <a:pt x="1406760" y="0"/>
                    <a:pt x="1421409" y="14649"/>
                    <a:pt x="1421409" y="32720"/>
                  </a:cubicBezTo>
                  <a:lnTo>
                    <a:pt x="1421409" y="32720"/>
                  </a:lnTo>
                  <a:cubicBezTo>
                    <a:pt x="1421409" y="41398"/>
                    <a:pt x="1417962" y="49720"/>
                    <a:pt x="1411825" y="55857"/>
                  </a:cubicBezTo>
                  <a:cubicBezTo>
                    <a:pt x="1405689" y="61993"/>
                    <a:pt x="1397367" y="65440"/>
                    <a:pt x="1388689"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256EFF"/>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txBox="1"/>
            <p:nvPr/>
          </p:nvSpPr>
          <p:spPr>
            <a:xfrm>
              <a:off x="0" y="-47625"/>
              <a:ext cx="1421409" cy="1130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4740224" y="8061452"/>
            <a:ext cx="503027" cy="503027"/>
            <a:chOff x="0" y="0"/>
            <a:chExt cx="812800" cy="812800"/>
          </a:xfrm>
        </p:grpSpPr>
        <p:sp>
          <p:nvSpPr>
            <p:cNvPr id="358" name="Google Shape;35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59"/>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24"/>
          <p:cNvGrpSpPr/>
          <p:nvPr/>
        </p:nvGrpSpPr>
        <p:grpSpPr>
          <a:xfrm rot="-411356">
            <a:off x="1121866" y="1125734"/>
            <a:ext cx="9190111" cy="2400723"/>
            <a:chOff x="0" y="-38100"/>
            <a:chExt cx="2420441" cy="632289"/>
          </a:xfrm>
        </p:grpSpPr>
        <p:sp>
          <p:nvSpPr>
            <p:cNvPr id="361" name="Google Shape;361;p24"/>
            <p:cNvSpPr/>
            <p:nvPr/>
          </p:nvSpPr>
          <p:spPr>
            <a:xfrm>
              <a:off x="0" y="0"/>
              <a:ext cx="2420441" cy="594189"/>
            </a:xfrm>
            <a:custGeom>
              <a:rect b="b" l="l" r="r" t="t"/>
              <a:pathLst>
                <a:path extrusionOk="0" h="594189" w="2420441">
                  <a:moveTo>
                    <a:pt x="42963" y="0"/>
                  </a:moveTo>
                  <a:lnTo>
                    <a:pt x="2377478" y="0"/>
                  </a:lnTo>
                  <a:cubicBezTo>
                    <a:pt x="2401206" y="0"/>
                    <a:pt x="2420441" y="19235"/>
                    <a:pt x="2420441" y="42963"/>
                  </a:cubicBezTo>
                  <a:lnTo>
                    <a:pt x="2420441" y="551226"/>
                  </a:lnTo>
                  <a:cubicBezTo>
                    <a:pt x="2420441" y="574954"/>
                    <a:pt x="2401206" y="594189"/>
                    <a:pt x="2377478" y="594189"/>
                  </a:cubicBezTo>
                  <a:lnTo>
                    <a:pt x="42963" y="594189"/>
                  </a:lnTo>
                  <a:cubicBezTo>
                    <a:pt x="19235" y="594189"/>
                    <a:pt x="0" y="574954"/>
                    <a:pt x="0" y="551226"/>
                  </a:cubicBezTo>
                  <a:lnTo>
                    <a:pt x="0" y="42963"/>
                  </a:lnTo>
                  <a:cubicBezTo>
                    <a:pt x="0" y="19235"/>
                    <a:pt x="19235" y="0"/>
                    <a:pt x="42963"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txBox="1"/>
            <p:nvPr/>
          </p:nvSpPr>
          <p:spPr>
            <a:xfrm>
              <a:off x="0" y="-38100"/>
              <a:ext cx="2420441"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3" name="Google Shape;363;p24"/>
          <p:cNvSpPr/>
          <p:nvPr/>
        </p:nvSpPr>
        <p:spPr>
          <a:xfrm>
            <a:off x="10714941" y="-770711"/>
            <a:ext cx="5252373" cy="5389562"/>
          </a:xfrm>
          <a:custGeom>
            <a:rect b="b" l="l" r="r" t="t"/>
            <a:pathLst>
              <a:path extrusionOk="0" h="5389562" w="5252373">
                <a:moveTo>
                  <a:pt x="0" y="0"/>
                </a:moveTo>
                <a:lnTo>
                  <a:pt x="5252374" y="0"/>
                </a:lnTo>
                <a:lnTo>
                  <a:pt x="5252374" y="5389563"/>
                </a:lnTo>
                <a:lnTo>
                  <a:pt x="0" y="5389563"/>
                </a:lnTo>
                <a:lnTo>
                  <a:pt x="0" y="0"/>
                </a:lnTo>
                <a:close/>
              </a:path>
            </a:pathLst>
          </a:custGeom>
          <a:blipFill rotWithShape="1">
            <a:blip r:embed="rId3">
              <a:alphaModFix/>
            </a:blip>
            <a:stretch>
              <a:fillRect b="0" l="0" r="0" t="0"/>
            </a:stretch>
          </a:blipFill>
          <a:ln>
            <a:noFill/>
          </a:ln>
        </p:spPr>
      </p:sp>
      <p:sp>
        <p:nvSpPr>
          <p:cNvPr id="364" name="Google Shape;364;p24"/>
          <p:cNvSpPr/>
          <p:nvPr/>
        </p:nvSpPr>
        <p:spPr>
          <a:xfrm>
            <a:off x="285038" y="478072"/>
            <a:ext cx="1115453" cy="1101256"/>
          </a:xfrm>
          <a:custGeom>
            <a:rect b="b" l="l" r="r" t="t"/>
            <a:pathLst>
              <a:path extrusionOk="0" h="1101256" w="1115453">
                <a:moveTo>
                  <a:pt x="0" y="0"/>
                </a:moveTo>
                <a:lnTo>
                  <a:pt x="1115452" y="0"/>
                </a:lnTo>
                <a:lnTo>
                  <a:pt x="1115452" y="1101256"/>
                </a:lnTo>
                <a:lnTo>
                  <a:pt x="0" y="1101256"/>
                </a:lnTo>
                <a:lnTo>
                  <a:pt x="0" y="0"/>
                </a:lnTo>
                <a:close/>
              </a:path>
            </a:pathLst>
          </a:custGeom>
          <a:blipFill rotWithShape="1">
            <a:blip r:embed="rId4">
              <a:alphaModFix/>
            </a:blip>
            <a:stretch>
              <a:fillRect b="0" l="0" r="0" t="0"/>
            </a:stretch>
          </a:blipFill>
          <a:ln>
            <a:noFill/>
          </a:ln>
        </p:spPr>
      </p:sp>
      <p:sp>
        <p:nvSpPr>
          <p:cNvPr id="365" name="Google Shape;365;p24"/>
          <p:cNvSpPr/>
          <p:nvPr/>
        </p:nvSpPr>
        <p:spPr>
          <a:xfrm>
            <a:off x="16262590" y="1579328"/>
            <a:ext cx="3275462" cy="2787120"/>
          </a:xfrm>
          <a:custGeom>
            <a:rect b="b" l="l" r="r" t="t"/>
            <a:pathLst>
              <a:path extrusionOk="0" h="2787120" w="3275462">
                <a:moveTo>
                  <a:pt x="0" y="0"/>
                </a:moveTo>
                <a:lnTo>
                  <a:pt x="3275462" y="0"/>
                </a:lnTo>
                <a:lnTo>
                  <a:pt x="3275462" y="2787120"/>
                </a:lnTo>
                <a:lnTo>
                  <a:pt x="0" y="2787120"/>
                </a:lnTo>
                <a:lnTo>
                  <a:pt x="0" y="0"/>
                </a:lnTo>
                <a:close/>
              </a:path>
            </a:pathLst>
          </a:custGeom>
          <a:blipFill rotWithShape="1">
            <a:blip r:embed="rId5">
              <a:alphaModFix/>
            </a:blip>
            <a:stretch>
              <a:fillRect b="0" l="0" r="0" t="0"/>
            </a:stretch>
          </a:blipFill>
          <a:ln>
            <a:noFill/>
          </a:ln>
        </p:spPr>
      </p:sp>
      <p:sp>
        <p:nvSpPr>
          <p:cNvPr id="366" name="Google Shape;366;p24"/>
          <p:cNvSpPr txBox="1"/>
          <p:nvPr/>
        </p:nvSpPr>
        <p:spPr>
          <a:xfrm>
            <a:off x="2743559" y="5717290"/>
            <a:ext cx="3584400" cy="3849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CHART 1</a:t>
            </a:r>
            <a:endParaRPr sz="2500"/>
          </a:p>
        </p:txBody>
      </p:sp>
      <p:sp>
        <p:nvSpPr>
          <p:cNvPr id="367" name="Google Shape;367;p24"/>
          <p:cNvSpPr txBox="1"/>
          <p:nvPr/>
        </p:nvSpPr>
        <p:spPr>
          <a:xfrm>
            <a:off x="2743559" y="7481976"/>
            <a:ext cx="3584400" cy="3849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CHART 3</a:t>
            </a:r>
            <a:endParaRPr sz="2500"/>
          </a:p>
        </p:txBody>
      </p:sp>
      <p:sp>
        <p:nvSpPr>
          <p:cNvPr id="368" name="Google Shape;368;p24"/>
          <p:cNvSpPr txBox="1"/>
          <p:nvPr/>
        </p:nvSpPr>
        <p:spPr>
          <a:xfrm>
            <a:off x="10147529" y="5717290"/>
            <a:ext cx="3584400" cy="3849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CHART 2</a:t>
            </a:r>
            <a:endParaRPr sz="2500"/>
          </a:p>
        </p:txBody>
      </p:sp>
      <p:sp>
        <p:nvSpPr>
          <p:cNvPr id="369" name="Google Shape;369;p24"/>
          <p:cNvSpPr txBox="1"/>
          <p:nvPr/>
        </p:nvSpPr>
        <p:spPr>
          <a:xfrm>
            <a:off x="10147529" y="7481976"/>
            <a:ext cx="3584400" cy="3849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i="0" lang="en-US" sz="2500" u="none" cap="none" strike="noStrike">
                <a:solidFill>
                  <a:srgbClr val="000000"/>
                </a:solidFill>
                <a:latin typeface="Poppins"/>
                <a:ea typeface="Poppins"/>
                <a:cs typeface="Poppins"/>
                <a:sym typeface="Poppins"/>
              </a:rPr>
              <a:t>CHART 4</a:t>
            </a:r>
            <a:endParaRPr sz="2500"/>
          </a:p>
        </p:txBody>
      </p:sp>
      <p:sp>
        <p:nvSpPr>
          <p:cNvPr id="370" name="Google Shape;370;p24"/>
          <p:cNvSpPr txBox="1"/>
          <p:nvPr/>
        </p:nvSpPr>
        <p:spPr>
          <a:xfrm rot="-411302">
            <a:off x="1441772" y="1611901"/>
            <a:ext cx="8465316" cy="1539189"/>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F42BD"/>
                </a:solidFill>
                <a:latin typeface="Poppins"/>
                <a:ea typeface="Poppins"/>
                <a:cs typeface="Poppins"/>
                <a:sym typeface="Poppins"/>
              </a:rPr>
              <a:t>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1C8"/>
        </a:solidFill>
      </p:bgPr>
    </p:bg>
    <p:spTree>
      <p:nvGrpSpPr>
        <p:cNvPr id="374" name="Shape 374"/>
        <p:cNvGrpSpPr/>
        <p:nvPr/>
      </p:nvGrpSpPr>
      <p:grpSpPr>
        <a:xfrm>
          <a:off x="0" y="0"/>
          <a:ext cx="0" cy="0"/>
          <a:chOff x="0" y="0"/>
          <a:chExt cx="0" cy="0"/>
        </a:xfrm>
      </p:grpSpPr>
      <p:grpSp>
        <p:nvGrpSpPr>
          <p:cNvPr id="375" name="Google Shape;375;p25"/>
          <p:cNvGrpSpPr/>
          <p:nvPr/>
        </p:nvGrpSpPr>
        <p:grpSpPr>
          <a:xfrm rot="-411356">
            <a:off x="2572227" y="2381551"/>
            <a:ext cx="13117928" cy="3561600"/>
            <a:chOff x="0" y="-38100"/>
            <a:chExt cx="2328820" cy="632289"/>
          </a:xfrm>
        </p:grpSpPr>
        <p:sp>
          <p:nvSpPr>
            <p:cNvPr id="376" name="Google Shape;376;p25"/>
            <p:cNvSpPr/>
            <p:nvPr/>
          </p:nvSpPr>
          <p:spPr>
            <a:xfrm>
              <a:off x="0" y="0"/>
              <a:ext cx="2328819" cy="594189"/>
            </a:xfrm>
            <a:custGeom>
              <a:rect b="b" l="l" r="r" t="t"/>
              <a:pathLst>
                <a:path extrusionOk="0" h="594189" w="2328819">
                  <a:moveTo>
                    <a:pt x="28919" y="0"/>
                  </a:moveTo>
                  <a:lnTo>
                    <a:pt x="2299901" y="0"/>
                  </a:lnTo>
                  <a:cubicBezTo>
                    <a:pt x="2315872" y="0"/>
                    <a:pt x="2328819" y="12947"/>
                    <a:pt x="2328819" y="28919"/>
                  </a:cubicBezTo>
                  <a:lnTo>
                    <a:pt x="2328819" y="565270"/>
                  </a:lnTo>
                  <a:cubicBezTo>
                    <a:pt x="2328819" y="581242"/>
                    <a:pt x="2315872" y="594189"/>
                    <a:pt x="2299901" y="594189"/>
                  </a:cubicBezTo>
                  <a:lnTo>
                    <a:pt x="28919" y="594189"/>
                  </a:lnTo>
                  <a:cubicBezTo>
                    <a:pt x="12947" y="594189"/>
                    <a:pt x="0" y="581242"/>
                    <a:pt x="0" y="565270"/>
                  </a:cubicBezTo>
                  <a:lnTo>
                    <a:pt x="0" y="28919"/>
                  </a:lnTo>
                  <a:cubicBezTo>
                    <a:pt x="0" y="12947"/>
                    <a:pt x="12947" y="0"/>
                    <a:pt x="28919" y="0"/>
                  </a:cubicBezTo>
                  <a:close/>
                </a:path>
              </a:pathLst>
            </a:custGeom>
            <a:solidFill>
              <a:srgbClr val="FFFE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txBox="1"/>
            <p:nvPr/>
          </p:nvSpPr>
          <p:spPr>
            <a:xfrm>
              <a:off x="0" y="-38100"/>
              <a:ext cx="2328820" cy="632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25"/>
          <p:cNvSpPr txBox="1"/>
          <p:nvPr/>
        </p:nvSpPr>
        <p:spPr>
          <a:xfrm rot="-411318">
            <a:off x="3360612" y="2835532"/>
            <a:ext cx="11493570" cy="2770532"/>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1" i="0" lang="en-US" sz="18000" u="none" cap="none" strike="noStrike">
                <a:solidFill>
                  <a:srgbClr val="256EFF"/>
                </a:solidFill>
                <a:latin typeface="Poppins"/>
                <a:ea typeface="Poppins"/>
                <a:cs typeface="Poppins"/>
                <a:sym typeface="Poppins"/>
              </a:rPr>
              <a:t>1,234,567</a:t>
            </a:r>
            <a:endParaRPr/>
          </a:p>
        </p:txBody>
      </p:sp>
      <p:sp>
        <p:nvSpPr>
          <p:cNvPr id="379" name="Google Shape;379;p25"/>
          <p:cNvSpPr/>
          <p:nvPr/>
        </p:nvSpPr>
        <p:spPr>
          <a:xfrm>
            <a:off x="16060683" y="711928"/>
            <a:ext cx="3144075" cy="5127837"/>
          </a:xfrm>
          <a:custGeom>
            <a:rect b="b" l="l" r="r" t="t"/>
            <a:pathLst>
              <a:path extrusionOk="0" h="5127837" w="3144075">
                <a:moveTo>
                  <a:pt x="0" y="0"/>
                </a:moveTo>
                <a:lnTo>
                  <a:pt x="3144075" y="0"/>
                </a:lnTo>
                <a:lnTo>
                  <a:pt x="3144075" y="5127837"/>
                </a:lnTo>
                <a:lnTo>
                  <a:pt x="0" y="5127837"/>
                </a:lnTo>
                <a:lnTo>
                  <a:pt x="0" y="0"/>
                </a:lnTo>
                <a:close/>
              </a:path>
            </a:pathLst>
          </a:custGeom>
          <a:blipFill rotWithShape="1">
            <a:blip r:embed="rId3">
              <a:alphaModFix/>
            </a:blip>
            <a:stretch>
              <a:fillRect b="0" l="0" r="0" t="0"/>
            </a:stretch>
          </a:blipFill>
          <a:ln>
            <a:noFill/>
          </a:ln>
        </p:spPr>
      </p:sp>
      <p:sp>
        <p:nvSpPr>
          <p:cNvPr id="380" name="Google Shape;380;p25"/>
          <p:cNvSpPr/>
          <p:nvPr/>
        </p:nvSpPr>
        <p:spPr>
          <a:xfrm>
            <a:off x="12771635" y="7582143"/>
            <a:ext cx="4861086" cy="3818257"/>
          </a:xfrm>
          <a:custGeom>
            <a:rect b="b" l="l" r="r" t="t"/>
            <a:pathLst>
              <a:path extrusionOk="0" h="3818257" w="4861086">
                <a:moveTo>
                  <a:pt x="0" y="0"/>
                </a:moveTo>
                <a:lnTo>
                  <a:pt x="4861085" y="0"/>
                </a:lnTo>
                <a:lnTo>
                  <a:pt x="4861085" y="3818257"/>
                </a:lnTo>
                <a:lnTo>
                  <a:pt x="0" y="3818257"/>
                </a:lnTo>
                <a:lnTo>
                  <a:pt x="0" y="0"/>
                </a:lnTo>
                <a:close/>
              </a:path>
            </a:pathLst>
          </a:custGeom>
          <a:blipFill rotWithShape="1">
            <a:blip r:embed="rId4">
              <a:alphaModFix/>
            </a:blip>
            <a:stretch>
              <a:fillRect b="0" l="0" r="0" t="0"/>
            </a:stretch>
          </a:blipFill>
          <a:ln>
            <a:noFill/>
          </a:ln>
        </p:spPr>
      </p:sp>
      <p:sp>
        <p:nvSpPr>
          <p:cNvPr id="381" name="Google Shape;381;p25"/>
          <p:cNvSpPr/>
          <p:nvPr/>
        </p:nvSpPr>
        <p:spPr>
          <a:xfrm>
            <a:off x="-203333" y="5584249"/>
            <a:ext cx="3324197" cy="4161639"/>
          </a:xfrm>
          <a:custGeom>
            <a:rect b="b" l="l" r="r" t="t"/>
            <a:pathLst>
              <a:path extrusionOk="0" h="4161639" w="3324197">
                <a:moveTo>
                  <a:pt x="0" y="0"/>
                </a:moveTo>
                <a:lnTo>
                  <a:pt x="3324197" y="0"/>
                </a:lnTo>
                <a:lnTo>
                  <a:pt x="3324197" y="4161639"/>
                </a:lnTo>
                <a:lnTo>
                  <a:pt x="0" y="4161639"/>
                </a:lnTo>
                <a:lnTo>
                  <a:pt x="0" y="0"/>
                </a:lnTo>
                <a:close/>
              </a:path>
            </a:pathLst>
          </a:custGeom>
          <a:blipFill rotWithShape="1">
            <a:blip r:embed="rId5">
              <a:alphaModFix/>
            </a:blip>
            <a:stretch>
              <a:fillRect b="0" l="0" r="0" t="0"/>
            </a:stretch>
          </a:blipFill>
          <a:ln>
            <a:noFill/>
          </a:ln>
        </p:spPr>
      </p:sp>
      <p:sp>
        <p:nvSpPr>
          <p:cNvPr id="382" name="Google Shape;382;p25"/>
          <p:cNvSpPr/>
          <p:nvPr/>
        </p:nvSpPr>
        <p:spPr>
          <a:xfrm>
            <a:off x="-930987" y="711928"/>
            <a:ext cx="3919374" cy="4114800"/>
          </a:xfrm>
          <a:custGeom>
            <a:rect b="b" l="l" r="r" t="t"/>
            <a:pathLst>
              <a:path extrusionOk="0" h="4114800" w="3919374">
                <a:moveTo>
                  <a:pt x="0" y="0"/>
                </a:moveTo>
                <a:lnTo>
                  <a:pt x="3919374" y="0"/>
                </a:lnTo>
                <a:lnTo>
                  <a:pt x="3919374" y="4114800"/>
                </a:lnTo>
                <a:lnTo>
                  <a:pt x="0" y="4114800"/>
                </a:lnTo>
                <a:lnTo>
                  <a:pt x="0" y="0"/>
                </a:lnTo>
                <a:close/>
              </a:path>
            </a:pathLst>
          </a:custGeom>
          <a:blipFill rotWithShape="1">
            <a:blip r:embed="rId6">
              <a:alphaModFix/>
            </a:blip>
            <a:stretch>
              <a:fillRect b="0" l="0" r="0" t="0"/>
            </a:stretch>
          </a:blipFill>
          <a:ln>
            <a:noFill/>
          </a:ln>
        </p:spPr>
      </p:sp>
      <p:sp>
        <p:nvSpPr>
          <p:cNvPr id="383" name="Google Shape;383;p25"/>
          <p:cNvSpPr/>
          <p:nvPr/>
        </p:nvSpPr>
        <p:spPr>
          <a:xfrm>
            <a:off x="3607736" y="-1542222"/>
            <a:ext cx="2491865" cy="4114800"/>
          </a:xfrm>
          <a:custGeom>
            <a:rect b="b" l="l" r="r" t="t"/>
            <a:pathLst>
              <a:path extrusionOk="0" h="4114800" w="2491865">
                <a:moveTo>
                  <a:pt x="0" y="0"/>
                </a:moveTo>
                <a:lnTo>
                  <a:pt x="2491865" y="0"/>
                </a:lnTo>
                <a:lnTo>
                  <a:pt x="2491865" y="4114800"/>
                </a:lnTo>
                <a:lnTo>
                  <a:pt x="0" y="4114800"/>
                </a:lnTo>
                <a:lnTo>
                  <a:pt x="0" y="0"/>
                </a:lnTo>
                <a:close/>
              </a:path>
            </a:pathLst>
          </a:custGeom>
          <a:blipFill rotWithShape="1">
            <a:blip r:embed="rId7">
              <a:alphaModFix/>
            </a:blip>
            <a:stretch>
              <a:fillRect b="0" l="0" r="0" t="0"/>
            </a:stretch>
          </a:blipFill>
          <a:ln>
            <a:noFill/>
          </a:ln>
        </p:spPr>
      </p:sp>
      <p:sp>
        <p:nvSpPr>
          <p:cNvPr id="384" name="Google Shape;384;p25"/>
          <p:cNvSpPr/>
          <p:nvPr/>
        </p:nvSpPr>
        <p:spPr>
          <a:xfrm>
            <a:off x="4043126" y="6989867"/>
            <a:ext cx="4191602" cy="4114800"/>
          </a:xfrm>
          <a:custGeom>
            <a:rect b="b" l="l" r="r" t="t"/>
            <a:pathLst>
              <a:path extrusionOk="0" h="4114800" w="4191602">
                <a:moveTo>
                  <a:pt x="0" y="0"/>
                </a:moveTo>
                <a:lnTo>
                  <a:pt x="4191602" y="0"/>
                </a:lnTo>
                <a:lnTo>
                  <a:pt x="4191602" y="4114800"/>
                </a:lnTo>
                <a:lnTo>
                  <a:pt x="0" y="4114800"/>
                </a:lnTo>
                <a:lnTo>
                  <a:pt x="0" y="0"/>
                </a:lnTo>
                <a:close/>
              </a:path>
            </a:pathLst>
          </a:custGeom>
          <a:blipFill rotWithShape="1">
            <a:blip r:embed="rId8">
              <a:alphaModFix/>
            </a:blip>
            <a:stretch>
              <a:fillRect b="0" l="0" r="0" t="0"/>
            </a:stretch>
          </a:blipFill>
          <a:ln>
            <a:noFill/>
          </a:ln>
        </p:spPr>
      </p:sp>
      <p:grpSp>
        <p:nvGrpSpPr>
          <p:cNvPr id="385" name="Google Shape;385;p25"/>
          <p:cNvGrpSpPr/>
          <p:nvPr/>
        </p:nvGrpSpPr>
        <p:grpSpPr>
          <a:xfrm>
            <a:off x="8234728" y="5334316"/>
            <a:ext cx="7114738" cy="1655550"/>
            <a:chOff x="0" y="-38100"/>
            <a:chExt cx="1873841" cy="436030"/>
          </a:xfrm>
        </p:grpSpPr>
        <p:sp>
          <p:nvSpPr>
            <p:cNvPr id="386" name="Google Shape;386;p25"/>
            <p:cNvSpPr/>
            <p:nvPr/>
          </p:nvSpPr>
          <p:spPr>
            <a:xfrm>
              <a:off x="0" y="0"/>
              <a:ext cx="1873840" cy="397930"/>
            </a:xfrm>
            <a:custGeom>
              <a:rect b="b" l="l" r="r" t="t"/>
              <a:pathLst>
                <a:path extrusionOk="0" h="397930" w="1873840">
                  <a:moveTo>
                    <a:pt x="38085" y="0"/>
                  </a:moveTo>
                  <a:lnTo>
                    <a:pt x="1835755" y="0"/>
                  </a:lnTo>
                  <a:cubicBezTo>
                    <a:pt x="1856789" y="0"/>
                    <a:pt x="1873840" y="17051"/>
                    <a:pt x="1873840" y="38085"/>
                  </a:cubicBezTo>
                  <a:lnTo>
                    <a:pt x="1873840" y="359844"/>
                  </a:lnTo>
                  <a:cubicBezTo>
                    <a:pt x="1873840" y="380878"/>
                    <a:pt x="1856789" y="397930"/>
                    <a:pt x="1835755" y="397930"/>
                  </a:cubicBezTo>
                  <a:lnTo>
                    <a:pt x="38085" y="397930"/>
                  </a:lnTo>
                  <a:cubicBezTo>
                    <a:pt x="17051" y="397930"/>
                    <a:pt x="0" y="380878"/>
                    <a:pt x="0" y="359844"/>
                  </a:cubicBezTo>
                  <a:lnTo>
                    <a:pt x="0" y="38085"/>
                  </a:lnTo>
                  <a:cubicBezTo>
                    <a:pt x="0" y="17051"/>
                    <a:pt x="17051" y="0"/>
                    <a:pt x="38085"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txBox="1"/>
            <p:nvPr/>
          </p:nvSpPr>
          <p:spPr>
            <a:xfrm>
              <a:off x="0" y="-38100"/>
              <a:ext cx="1873841" cy="436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5"/>
          <p:cNvSpPr/>
          <p:nvPr/>
        </p:nvSpPr>
        <p:spPr>
          <a:xfrm>
            <a:off x="7452020" y="-1542222"/>
            <a:ext cx="2644496" cy="3584276"/>
          </a:xfrm>
          <a:custGeom>
            <a:rect b="b" l="l" r="r" t="t"/>
            <a:pathLst>
              <a:path extrusionOk="0" h="3584276" w="2644496">
                <a:moveTo>
                  <a:pt x="0" y="0"/>
                </a:moveTo>
                <a:lnTo>
                  <a:pt x="2644496" y="0"/>
                </a:lnTo>
                <a:lnTo>
                  <a:pt x="2644496" y="3584275"/>
                </a:lnTo>
                <a:lnTo>
                  <a:pt x="0" y="3584275"/>
                </a:lnTo>
                <a:lnTo>
                  <a:pt x="0" y="0"/>
                </a:lnTo>
                <a:close/>
              </a:path>
            </a:pathLst>
          </a:custGeom>
          <a:blipFill rotWithShape="1">
            <a:blip r:embed="rId9">
              <a:alphaModFix/>
            </a:blip>
            <a:stretch>
              <a:fillRect b="0" l="0" r="0" t="0"/>
            </a:stretch>
          </a:blipFill>
          <a:ln>
            <a:noFill/>
          </a:ln>
        </p:spPr>
      </p:sp>
      <p:sp>
        <p:nvSpPr>
          <p:cNvPr id="389" name="Google Shape;389;p25"/>
          <p:cNvSpPr/>
          <p:nvPr/>
        </p:nvSpPr>
        <p:spPr>
          <a:xfrm rot="-493286">
            <a:off x="10951211" y="-2432765"/>
            <a:ext cx="3640847" cy="4017486"/>
          </a:xfrm>
          <a:custGeom>
            <a:rect b="b" l="l" r="r" t="t"/>
            <a:pathLst>
              <a:path extrusionOk="0" h="4017486" w="3640847">
                <a:moveTo>
                  <a:pt x="0" y="0"/>
                </a:moveTo>
                <a:lnTo>
                  <a:pt x="3640847" y="0"/>
                </a:lnTo>
                <a:lnTo>
                  <a:pt x="3640847" y="4017487"/>
                </a:lnTo>
                <a:lnTo>
                  <a:pt x="0" y="4017487"/>
                </a:lnTo>
                <a:lnTo>
                  <a:pt x="0" y="0"/>
                </a:lnTo>
                <a:close/>
              </a:path>
            </a:pathLst>
          </a:custGeom>
          <a:blipFill rotWithShape="1">
            <a:blip r:embed="rId10">
              <a:alphaModFix/>
            </a:blip>
            <a:stretch>
              <a:fillRect b="0" l="0" r="0" t="0"/>
            </a:stretch>
          </a:blipFill>
          <a:ln>
            <a:noFill/>
          </a:ln>
        </p:spPr>
      </p:sp>
      <p:sp>
        <p:nvSpPr>
          <p:cNvPr id="390" name="Google Shape;390;p25"/>
          <p:cNvSpPr/>
          <p:nvPr/>
        </p:nvSpPr>
        <p:spPr>
          <a:xfrm>
            <a:off x="9164869" y="7665069"/>
            <a:ext cx="3035605" cy="2908339"/>
          </a:xfrm>
          <a:custGeom>
            <a:rect b="b" l="l" r="r" t="t"/>
            <a:pathLst>
              <a:path extrusionOk="0" h="2908339" w="3035605">
                <a:moveTo>
                  <a:pt x="0" y="0"/>
                </a:moveTo>
                <a:lnTo>
                  <a:pt x="3035604" y="0"/>
                </a:lnTo>
                <a:lnTo>
                  <a:pt x="3035604" y="2908339"/>
                </a:lnTo>
                <a:lnTo>
                  <a:pt x="0" y="2908339"/>
                </a:lnTo>
                <a:lnTo>
                  <a:pt x="0" y="0"/>
                </a:lnTo>
                <a:close/>
              </a:path>
            </a:pathLst>
          </a:custGeom>
          <a:blipFill rotWithShape="1">
            <a:blip r:embed="rId11">
              <a:alphaModFix/>
            </a:blip>
            <a:stretch>
              <a:fillRect b="0" l="0" r="0" t="0"/>
            </a:stretch>
          </a:blipFill>
          <a:ln>
            <a:noFill/>
          </a:ln>
        </p:spPr>
      </p:sp>
      <p:sp>
        <p:nvSpPr>
          <p:cNvPr id="391" name="Google Shape;391;p25"/>
          <p:cNvSpPr txBox="1"/>
          <p:nvPr/>
        </p:nvSpPr>
        <p:spPr>
          <a:xfrm>
            <a:off x="9014179" y="5789922"/>
            <a:ext cx="55557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499" u="none" cap="none" strike="noStrike">
                <a:solidFill>
                  <a:srgbClr val="000000"/>
                </a:solidFill>
                <a:latin typeface="Poppins"/>
                <a:ea typeface="Poppins"/>
                <a:cs typeface="Poppins"/>
                <a:sym typeface="Poppins"/>
              </a:rPr>
              <a:t>BIG NUMBERS CATCH YOUR</a:t>
            </a:r>
            <a:endParaRPr/>
          </a:p>
          <a:p>
            <a:pPr indent="0" lvl="0" marL="0" marR="0" rtl="0" algn="ctr">
              <a:lnSpc>
                <a:spcPct val="115000"/>
              </a:lnSpc>
              <a:spcBef>
                <a:spcPts val="0"/>
              </a:spcBef>
              <a:spcAft>
                <a:spcPts val="0"/>
              </a:spcAft>
              <a:buNone/>
            </a:pPr>
            <a:r>
              <a:rPr b="1" i="0" lang="en-US" sz="2499" u="none" cap="none" strike="noStrike">
                <a:solidFill>
                  <a:srgbClr val="000000"/>
                </a:solidFill>
                <a:latin typeface="Poppins"/>
                <a:ea typeface="Poppins"/>
                <a:cs typeface="Poppins"/>
                <a:sym typeface="Poppins"/>
              </a:rPr>
              <a:t>AUDIENCE’S ATTENTION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5" name="Shape 395"/>
        <p:cNvGrpSpPr/>
        <p:nvPr/>
      </p:nvGrpSpPr>
      <p:grpSpPr>
        <a:xfrm>
          <a:off x="0" y="0"/>
          <a:ext cx="0" cy="0"/>
          <a:chOff x="0" y="0"/>
          <a:chExt cx="0" cy="0"/>
        </a:xfrm>
      </p:grpSpPr>
      <p:sp>
        <p:nvSpPr>
          <p:cNvPr id="396" name="Google Shape;396;p26"/>
          <p:cNvSpPr/>
          <p:nvPr/>
        </p:nvSpPr>
        <p:spPr>
          <a:xfrm>
            <a:off x="485091" y="867253"/>
            <a:ext cx="9312191" cy="8391047"/>
          </a:xfrm>
          <a:custGeom>
            <a:rect b="b" l="l" r="r" t="t"/>
            <a:pathLst>
              <a:path extrusionOk="0" h="8391047" w="9312191">
                <a:moveTo>
                  <a:pt x="0" y="0"/>
                </a:moveTo>
                <a:lnTo>
                  <a:pt x="9312192" y="0"/>
                </a:lnTo>
                <a:lnTo>
                  <a:pt x="9312192" y="8391047"/>
                </a:lnTo>
                <a:lnTo>
                  <a:pt x="0" y="8391047"/>
                </a:lnTo>
                <a:lnTo>
                  <a:pt x="0" y="0"/>
                </a:lnTo>
                <a:close/>
              </a:path>
            </a:pathLst>
          </a:custGeom>
          <a:blipFill rotWithShape="1">
            <a:blip r:embed="rId3">
              <a:alphaModFix/>
            </a:blip>
            <a:stretch>
              <a:fillRect b="0" l="0" r="0" t="0"/>
            </a:stretch>
          </a:blipFill>
          <a:ln>
            <a:noFill/>
          </a:ln>
        </p:spPr>
      </p:sp>
      <p:grpSp>
        <p:nvGrpSpPr>
          <p:cNvPr id="397" name="Google Shape;397;p26"/>
          <p:cNvGrpSpPr/>
          <p:nvPr/>
        </p:nvGrpSpPr>
        <p:grpSpPr>
          <a:xfrm>
            <a:off x="10403858" y="884039"/>
            <a:ext cx="7114738" cy="6876980"/>
            <a:chOff x="0" y="-38100"/>
            <a:chExt cx="1873841" cy="1811221"/>
          </a:xfrm>
        </p:grpSpPr>
        <p:sp>
          <p:nvSpPr>
            <p:cNvPr id="398" name="Google Shape;398;p26"/>
            <p:cNvSpPr/>
            <p:nvPr/>
          </p:nvSpPr>
          <p:spPr>
            <a:xfrm>
              <a:off x="0" y="0"/>
              <a:ext cx="1873840" cy="1773121"/>
            </a:xfrm>
            <a:custGeom>
              <a:rect b="b" l="l" r="r" t="t"/>
              <a:pathLst>
                <a:path extrusionOk="0" h="1773121" w="1873840">
                  <a:moveTo>
                    <a:pt x="55496" y="0"/>
                  </a:moveTo>
                  <a:lnTo>
                    <a:pt x="1818345" y="0"/>
                  </a:lnTo>
                  <a:cubicBezTo>
                    <a:pt x="1833063" y="0"/>
                    <a:pt x="1847179" y="5847"/>
                    <a:pt x="1857586" y="16254"/>
                  </a:cubicBezTo>
                  <a:cubicBezTo>
                    <a:pt x="1867994" y="26662"/>
                    <a:pt x="1873840" y="40777"/>
                    <a:pt x="1873840" y="55496"/>
                  </a:cubicBezTo>
                  <a:lnTo>
                    <a:pt x="1873840" y="1717625"/>
                  </a:lnTo>
                  <a:cubicBezTo>
                    <a:pt x="1873840" y="1732344"/>
                    <a:pt x="1867994" y="1746459"/>
                    <a:pt x="1857586" y="1756867"/>
                  </a:cubicBezTo>
                  <a:cubicBezTo>
                    <a:pt x="1847179" y="1767274"/>
                    <a:pt x="1833063" y="1773121"/>
                    <a:pt x="1818345" y="1773121"/>
                  </a:cubicBezTo>
                  <a:lnTo>
                    <a:pt x="55496" y="1773121"/>
                  </a:lnTo>
                  <a:cubicBezTo>
                    <a:pt x="40777" y="1773121"/>
                    <a:pt x="26662" y="1767274"/>
                    <a:pt x="16254" y="1756867"/>
                  </a:cubicBezTo>
                  <a:cubicBezTo>
                    <a:pt x="5847" y="1746459"/>
                    <a:pt x="0" y="1732344"/>
                    <a:pt x="0" y="1717625"/>
                  </a:cubicBezTo>
                  <a:lnTo>
                    <a:pt x="0" y="55496"/>
                  </a:lnTo>
                  <a:cubicBezTo>
                    <a:pt x="0" y="40777"/>
                    <a:pt x="5847" y="26662"/>
                    <a:pt x="16254" y="16254"/>
                  </a:cubicBezTo>
                  <a:cubicBezTo>
                    <a:pt x="26662" y="5847"/>
                    <a:pt x="40777" y="0"/>
                    <a:pt x="55496"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txBox="1"/>
            <p:nvPr/>
          </p:nvSpPr>
          <p:spPr>
            <a:xfrm>
              <a:off x="0" y="-38100"/>
              <a:ext cx="1873841" cy="18112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26"/>
          <p:cNvSpPr txBox="1"/>
          <p:nvPr/>
        </p:nvSpPr>
        <p:spPr>
          <a:xfrm>
            <a:off x="11093980" y="1828971"/>
            <a:ext cx="5734500" cy="5264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9500" u="none" cap="none" strike="noStrike">
                <a:solidFill>
                  <a:srgbClr val="000000"/>
                </a:solidFill>
                <a:latin typeface="Poppins"/>
                <a:ea typeface="Poppins"/>
                <a:cs typeface="Poppins"/>
                <a:sym typeface="Poppins"/>
              </a:rPr>
              <a:t>A PENNY</a:t>
            </a:r>
            <a:endParaRPr sz="9500"/>
          </a:p>
          <a:p>
            <a:pPr indent="0" lvl="0" marL="0" marR="0" rtl="0" algn="ctr">
              <a:lnSpc>
                <a:spcPct val="90000"/>
              </a:lnSpc>
              <a:spcBef>
                <a:spcPts val="0"/>
              </a:spcBef>
              <a:spcAft>
                <a:spcPts val="0"/>
              </a:spcAft>
              <a:buNone/>
            </a:pPr>
            <a:r>
              <a:rPr b="1" i="0" lang="en-US" sz="9500" u="none" cap="none" strike="noStrike">
                <a:solidFill>
                  <a:srgbClr val="000000"/>
                </a:solidFill>
                <a:latin typeface="Poppins"/>
                <a:ea typeface="Poppins"/>
                <a:cs typeface="Poppins"/>
                <a:sym typeface="Poppins"/>
              </a:rPr>
              <a:t>SAVED IS</a:t>
            </a:r>
            <a:endParaRPr sz="9500"/>
          </a:p>
          <a:p>
            <a:pPr indent="0" lvl="0" marL="0" marR="0" rtl="0" algn="ctr">
              <a:lnSpc>
                <a:spcPct val="90000"/>
              </a:lnSpc>
              <a:spcBef>
                <a:spcPts val="0"/>
              </a:spcBef>
              <a:spcAft>
                <a:spcPts val="0"/>
              </a:spcAft>
              <a:buNone/>
            </a:pPr>
            <a:r>
              <a:rPr b="1" i="0" lang="en-US" sz="9500" u="none" cap="none" strike="noStrike">
                <a:solidFill>
                  <a:srgbClr val="000000"/>
                </a:solidFill>
                <a:latin typeface="Poppins"/>
                <a:ea typeface="Poppins"/>
                <a:cs typeface="Poppins"/>
                <a:sym typeface="Poppins"/>
              </a:rPr>
              <a:t>A PENNY</a:t>
            </a:r>
            <a:endParaRPr sz="9500"/>
          </a:p>
          <a:p>
            <a:pPr indent="0" lvl="0" marL="0" marR="0" rtl="0" algn="ctr">
              <a:lnSpc>
                <a:spcPct val="90000"/>
              </a:lnSpc>
              <a:spcBef>
                <a:spcPts val="0"/>
              </a:spcBef>
              <a:spcAft>
                <a:spcPts val="0"/>
              </a:spcAft>
              <a:buNone/>
            </a:pPr>
            <a:r>
              <a:rPr b="1" i="0" lang="en-US" sz="9500" u="none" cap="none" strike="noStrike">
                <a:solidFill>
                  <a:srgbClr val="000000"/>
                </a:solidFill>
                <a:latin typeface="Poppins"/>
                <a:ea typeface="Poppins"/>
                <a:cs typeface="Poppins"/>
                <a:sym typeface="Poppins"/>
              </a:rPr>
              <a:t>EARNED.</a:t>
            </a:r>
            <a:endParaRPr sz="9500"/>
          </a:p>
        </p:txBody>
      </p:sp>
      <p:grpSp>
        <p:nvGrpSpPr>
          <p:cNvPr id="401" name="Google Shape;401;p26"/>
          <p:cNvGrpSpPr/>
          <p:nvPr/>
        </p:nvGrpSpPr>
        <p:grpSpPr>
          <a:xfrm>
            <a:off x="10403858" y="7879232"/>
            <a:ext cx="7114738" cy="1379068"/>
            <a:chOff x="0" y="-38100"/>
            <a:chExt cx="1873841" cy="363211"/>
          </a:xfrm>
        </p:grpSpPr>
        <p:sp>
          <p:nvSpPr>
            <p:cNvPr id="402" name="Google Shape;402;p26"/>
            <p:cNvSpPr/>
            <p:nvPr/>
          </p:nvSpPr>
          <p:spPr>
            <a:xfrm>
              <a:off x="0" y="0"/>
              <a:ext cx="1873840" cy="325111"/>
            </a:xfrm>
            <a:custGeom>
              <a:rect b="b" l="l" r="r" t="t"/>
              <a:pathLst>
                <a:path extrusionOk="0" h="325111" w="1873840">
                  <a:moveTo>
                    <a:pt x="38085" y="0"/>
                  </a:moveTo>
                  <a:lnTo>
                    <a:pt x="1835755" y="0"/>
                  </a:lnTo>
                  <a:cubicBezTo>
                    <a:pt x="1856789" y="0"/>
                    <a:pt x="1873840" y="17051"/>
                    <a:pt x="1873840" y="38085"/>
                  </a:cubicBezTo>
                  <a:lnTo>
                    <a:pt x="1873840" y="287026"/>
                  </a:lnTo>
                  <a:cubicBezTo>
                    <a:pt x="1873840" y="297127"/>
                    <a:pt x="1869828" y="306814"/>
                    <a:pt x="1862686" y="313956"/>
                  </a:cubicBezTo>
                  <a:cubicBezTo>
                    <a:pt x="1855543" y="321099"/>
                    <a:pt x="1845856" y="325111"/>
                    <a:pt x="1835755" y="325111"/>
                  </a:cubicBezTo>
                  <a:lnTo>
                    <a:pt x="38085" y="325111"/>
                  </a:lnTo>
                  <a:cubicBezTo>
                    <a:pt x="17051" y="325111"/>
                    <a:pt x="0" y="308060"/>
                    <a:pt x="0" y="287026"/>
                  </a:cubicBezTo>
                  <a:lnTo>
                    <a:pt x="0" y="38085"/>
                  </a:lnTo>
                  <a:cubicBezTo>
                    <a:pt x="0" y="17051"/>
                    <a:pt x="17051" y="0"/>
                    <a:pt x="38085" y="0"/>
                  </a:cubicBezTo>
                  <a:close/>
                </a:path>
              </a:pathLst>
            </a:custGeom>
            <a:solidFill>
              <a:srgbClr val="FFFCF0"/>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txBox="1"/>
            <p:nvPr/>
          </p:nvSpPr>
          <p:spPr>
            <a:xfrm>
              <a:off x="0" y="-38100"/>
              <a:ext cx="1873841" cy="3632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26"/>
          <p:cNvSpPr txBox="1"/>
          <p:nvPr/>
        </p:nvSpPr>
        <p:spPr>
          <a:xfrm>
            <a:off x="11183309" y="8339472"/>
            <a:ext cx="55557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4000" u="none" cap="none" strike="noStrike">
                <a:solidFill>
                  <a:srgbClr val="FF42BD"/>
                </a:solidFill>
                <a:latin typeface="Poppins"/>
                <a:ea typeface="Poppins"/>
                <a:cs typeface="Poppins"/>
                <a:sym typeface="Poppins"/>
              </a:rPr>
              <a:t>SOMEONE FAMOUS</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