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nonymous Pro"/>
      <p:regular r:id="rId26"/>
      <p:bold r:id="rId27"/>
      <p:italic r:id="rId28"/>
      <p:boldItalic r:id="rId29"/>
    </p:embeddedFont>
    <p:embeddedFont>
      <p:font typeface="Notab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onymousPro-regular.fntdata"/><Relationship Id="rId25" Type="http://schemas.openxmlformats.org/officeDocument/2006/relationships/slide" Target="slides/slide20.xml"/><Relationship Id="rId28" Type="http://schemas.openxmlformats.org/officeDocument/2006/relationships/font" Target="fonts/AnonymousPro-italic.fntdata"/><Relationship Id="rId27" Type="http://schemas.openxmlformats.org/officeDocument/2006/relationships/font" Target="fonts/Anonymous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onymousPro-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Notabl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22.png"/><Relationship Id="rId6"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5.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6.png"/><Relationship Id="rId4" Type="http://schemas.openxmlformats.org/officeDocument/2006/relationships/image" Target="../media/image27.png"/><Relationship Id="rId5"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1830050" y="-2574737"/>
            <a:ext cx="6259975" cy="6003726"/>
          </a:xfrm>
          <a:prstGeom prst="rect">
            <a:avLst/>
          </a:prstGeom>
          <a:noFill/>
          <a:ln>
            <a:noFill/>
          </a:ln>
        </p:spPr>
      </p:pic>
      <p:sp>
        <p:nvSpPr>
          <p:cNvPr id="11" name="Google Shape;11;p3"/>
          <p:cNvSpPr txBox="1"/>
          <p:nvPr>
            <p:ph type="ctrTitle"/>
          </p:nvPr>
        </p:nvSpPr>
        <p:spPr>
          <a:xfrm>
            <a:off x="1707300" y="998500"/>
            <a:ext cx="14873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3"/>
          <p:cNvSpPr txBox="1"/>
          <p:nvPr>
            <p:ph idx="1" type="subTitle"/>
          </p:nvPr>
        </p:nvSpPr>
        <p:spPr>
          <a:xfrm>
            <a:off x="5943600" y="40557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chemeClr val="lt2"/>
              </a:buClr>
              <a:buSzPts val="3200"/>
              <a:buNone/>
              <a:defRPr>
                <a:solidFill>
                  <a:schemeClr val="lt2"/>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13" name="Google Shape;13;p3"/>
          <p:cNvPicPr preferRelativeResize="0"/>
          <p:nvPr/>
        </p:nvPicPr>
        <p:blipFill>
          <a:blip r:embed="rId3">
            <a:alphaModFix/>
          </a:blip>
          <a:stretch>
            <a:fillRect/>
          </a:stretch>
        </p:blipFill>
        <p:spPr>
          <a:xfrm>
            <a:off x="-2543199" y="1"/>
            <a:ext cx="4599900" cy="4112510"/>
          </a:xfrm>
          <a:prstGeom prst="rect">
            <a:avLst/>
          </a:prstGeom>
          <a:noFill/>
          <a:ln>
            <a:noFill/>
          </a:ln>
        </p:spPr>
      </p:pic>
      <p:pic>
        <p:nvPicPr>
          <p:cNvPr id="14" name="Google Shape;14;p3"/>
          <p:cNvPicPr preferRelativeResize="0"/>
          <p:nvPr/>
        </p:nvPicPr>
        <p:blipFill>
          <a:blip r:embed="rId4">
            <a:alphaModFix/>
          </a:blip>
          <a:stretch>
            <a:fillRect/>
          </a:stretch>
        </p:blipFill>
        <p:spPr>
          <a:xfrm>
            <a:off x="4141900" y="8923474"/>
            <a:ext cx="4763125" cy="4264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pic>
        <p:nvPicPr>
          <p:cNvPr id="16" name="Google Shape;16;p4"/>
          <p:cNvPicPr preferRelativeResize="0"/>
          <p:nvPr/>
        </p:nvPicPr>
        <p:blipFill>
          <a:blip r:embed="rId2">
            <a:alphaModFix/>
          </a:blip>
          <a:stretch>
            <a:fillRect/>
          </a:stretch>
        </p:blipFill>
        <p:spPr>
          <a:xfrm>
            <a:off x="-489125" y="-895274"/>
            <a:ext cx="21190026" cy="11784900"/>
          </a:xfrm>
          <a:prstGeom prst="rect">
            <a:avLst/>
          </a:prstGeom>
          <a:noFill/>
          <a:ln>
            <a:noFill/>
          </a:ln>
        </p:spPr>
      </p:pic>
      <p:sp>
        <p:nvSpPr>
          <p:cNvPr id="17" name="Google Shape;17;p4"/>
          <p:cNvSpPr txBox="1"/>
          <p:nvPr>
            <p:ph type="title"/>
          </p:nvPr>
        </p:nvSpPr>
        <p:spPr>
          <a:xfrm>
            <a:off x="1889100" y="1369400"/>
            <a:ext cx="14509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2507650" y="47280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9" name="Google Shape;19;p4"/>
          <p:cNvPicPr preferRelativeResize="0"/>
          <p:nvPr/>
        </p:nvPicPr>
        <p:blipFill>
          <a:blip r:embed="rId3">
            <a:alphaModFix/>
          </a:blip>
          <a:stretch>
            <a:fillRect/>
          </a:stretch>
        </p:blipFill>
        <p:spPr>
          <a:xfrm>
            <a:off x="16323127" y="-1762020"/>
            <a:ext cx="4533476" cy="5070767"/>
          </a:xfrm>
          <a:prstGeom prst="rect">
            <a:avLst/>
          </a:prstGeom>
          <a:noFill/>
          <a:ln>
            <a:noFill/>
          </a:ln>
        </p:spPr>
      </p:pic>
      <p:pic>
        <p:nvPicPr>
          <p:cNvPr id="20" name="Google Shape;20;p4"/>
          <p:cNvPicPr preferRelativeResize="0"/>
          <p:nvPr/>
        </p:nvPicPr>
        <p:blipFill>
          <a:blip r:embed="rId4">
            <a:alphaModFix/>
          </a:blip>
          <a:stretch>
            <a:fillRect/>
          </a:stretch>
        </p:blipFill>
        <p:spPr>
          <a:xfrm>
            <a:off x="11533975" y="8828925"/>
            <a:ext cx="7315200" cy="877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246522" y="-491900"/>
            <a:ext cx="8504349" cy="8150740"/>
          </a:xfrm>
          <a:prstGeom prst="rect">
            <a:avLst/>
          </a:prstGeom>
          <a:noFill/>
          <a:ln>
            <a:noFill/>
          </a:ln>
        </p:spPr>
      </p:pic>
      <p:pic>
        <p:nvPicPr>
          <p:cNvPr id="23" name="Google Shape;23;p5"/>
          <p:cNvPicPr preferRelativeResize="0"/>
          <p:nvPr/>
        </p:nvPicPr>
        <p:blipFill>
          <a:blip r:embed="rId3">
            <a:alphaModFix/>
          </a:blip>
          <a:stretch>
            <a:fillRect/>
          </a:stretch>
        </p:blipFill>
        <p:spPr>
          <a:xfrm>
            <a:off x="10287649" y="2533700"/>
            <a:ext cx="8752924" cy="8389020"/>
          </a:xfrm>
          <a:prstGeom prst="rect">
            <a:avLst/>
          </a:prstGeom>
          <a:noFill/>
          <a:ln>
            <a:noFill/>
          </a:ln>
        </p:spPr>
      </p:pic>
      <p:sp>
        <p:nvSpPr>
          <p:cNvPr id="24" name="Google Shape;24;p5"/>
          <p:cNvSpPr txBox="1"/>
          <p:nvPr>
            <p:ph type="title"/>
          </p:nvPr>
        </p:nvSpPr>
        <p:spPr>
          <a:xfrm>
            <a:off x="1356748" y="1008775"/>
            <a:ext cx="15574500" cy="1362000"/>
          </a:xfrm>
          <a:prstGeom prst="rect">
            <a:avLst/>
          </a:prstGeom>
          <a:noFill/>
          <a:ln>
            <a:noFill/>
          </a:ln>
        </p:spPr>
        <p:txBody>
          <a:bodyPr anchorCtr="0" anchor="t" bIns="45700" lIns="91425" spcFirstLastPara="1" rIns="91425" wrap="square" tIns="45700">
            <a:normAutofit/>
          </a:bodyPr>
          <a:lstStyle>
            <a:lvl1pPr lvl="0">
              <a:spcBef>
                <a:spcPts val="0"/>
              </a:spcBef>
              <a:spcAft>
                <a:spcPts val="0"/>
              </a:spcAft>
              <a:buClr>
                <a:schemeClr val="dk1"/>
              </a:buClr>
              <a:buSzPts val="8600"/>
              <a:buFont typeface="Calibri"/>
              <a:buNone/>
              <a:defRPr b="1" cap="none"/>
            </a:lvl1pPr>
            <a:lvl2pPr lvl="1" algn="ctr">
              <a:spcBef>
                <a:spcPts val="0"/>
              </a:spcBef>
              <a:spcAft>
                <a:spcPts val="0"/>
              </a:spcAft>
              <a:buSzPts val="8600"/>
              <a:buNone/>
              <a:defRPr sz="8600"/>
            </a:lvl2pPr>
            <a:lvl3pPr lvl="2" algn="ctr">
              <a:spcBef>
                <a:spcPts val="0"/>
              </a:spcBef>
              <a:spcAft>
                <a:spcPts val="0"/>
              </a:spcAft>
              <a:buSzPts val="8600"/>
              <a:buNone/>
              <a:defRPr sz="8600"/>
            </a:lvl3pPr>
            <a:lvl4pPr lvl="3" algn="ctr">
              <a:spcBef>
                <a:spcPts val="0"/>
              </a:spcBef>
              <a:spcAft>
                <a:spcPts val="0"/>
              </a:spcAft>
              <a:buSzPts val="8600"/>
              <a:buNone/>
              <a:defRPr sz="8600"/>
            </a:lvl4pPr>
            <a:lvl5pPr lvl="4" algn="ctr">
              <a:spcBef>
                <a:spcPts val="0"/>
              </a:spcBef>
              <a:spcAft>
                <a:spcPts val="0"/>
              </a:spcAft>
              <a:buSzPts val="8600"/>
              <a:buNone/>
              <a:defRPr sz="8600"/>
            </a:lvl5pPr>
            <a:lvl6pPr lvl="5" algn="ctr">
              <a:spcBef>
                <a:spcPts val="0"/>
              </a:spcBef>
              <a:spcAft>
                <a:spcPts val="0"/>
              </a:spcAft>
              <a:buSzPts val="8600"/>
              <a:buNone/>
              <a:defRPr sz="8600"/>
            </a:lvl6pPr>
            <a:lvl7pPr lvl="6" algn="ctr">
              <a:spcBef>
                <a:spcPts val="0"/>
              </a:spcBef>
              <a:spcAft>
                <a:spcPts val="0"/>
              </a:spcAft>
              <a:buSzPts val="8600"/>
              <a:buNone/>
              <a:defRPr sz="8600"/>
            </a:lvl7pPr>
            <a:lvl8pPr lvl="7" algn="ctr">
              <a:spcBef>
                <a:spcPts val="0"/>
              </a:spcBef>
              <a:spcAft>
                <a:spcPts val="0"/>
              </a:spcAft>
              <a:buSzPts val="8600"/>
              <a:buNone/>
              <a:defRPr sz="8600"/>
            </a:lvl8pPr>
            <a:lvl9pPr lvl="8" algn="ctr">
              <a:spcBef>
                <a:spcPts val="0"/>
              </a:spcBef>
              <a:spcAft>
                <a:spcPts val="0"/>
              </a:spcAft>
              <a:buSzPts val="8600"/>
              <a:buNone/>
              <a:defRPr sz="8600"/>
            </a:lvl9pPr>
          </a:lstStyle>
          <a:p/>
        </p:txBody>
      </p:sp>
      <p:sp>
        <p:nvSpPr>
          <p:cNvPr id="25" name="Google Shape;25;p5"/>
          <p:cNvSpPr txBox="1"/>
          <p:nvPr>
            <p:ph idx="1" type="body"/>
          </p:nvPr>
        </p:nvSpPr>
        <p:spPr>
          <a:xfrm>
            <a:off x="2421404" y="6304850"/>
            <a:ext cx="92946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100"/>
              <a:buNone/>
              <a:defRPr/>
            </a:lvl1pPr>
            <a:lvl2pPr indent="-228600" lvl="1" marL="914400" algn="l">
              <a:spcBef>
                <a:spcPts val="360"/>
              </a:spcBef>
              <a:spcAft>
                <a:spcPts val="0"/>
              </a:spcAft>
              <a:buSzPts val="2100"/>
              <a:buNone/>
              <a:defRPr/>
            </a:lvl2pPr>
            <a:lvl3pPr indent="-228600" lvl="2" marL="1371600" algn="l">
              <a:spcBef>
                <a:spcPts val="320"/>
              </a:spcBef>
              <a:spcAft>
                <a:spcPts val="0"/>
              </a:spcAft>
              <a:buSzPts val="2100"/>
              <a:buNone/>
              <a:defRPr/>
            </a:lvl3pPr>
            <a:lvl4pPr indent="-228600" lvl="3" marL="1828800" algn="l">
              <a:spcBef>
                <a:spcPts val="280"/>
              </a:spcBef>
              <a:spcAft>
                <a:spcPts val="0"/>
              </a:spcAft>
              <a:buSzPts val="2100"/>
              <a:buNone/>
              <a:defRPr/>
            </a:lvl4pPr>
            <a:lvl5pPr indent="-228600" lvl="4" marL="2286000" algn="l">
              <a:spcBef>
                <a:spcPts val="280"/>
              </a:spcBef>
              <a:spcAft>
                <a:spcPts val="0"/>
              </a:spcAft>
              <a:buSzPts val="2100"/>
              <a:buNone/>
              <a:defRPr/>
            </a:lvl5pPr>
            <a:lvl6pPr indent="-228600" lvl="5" marL="2743200" algn="l">
              <a:spcBef>
                <a:spcPts val="280"/>
              </a:spcBef>
              <a:spcAft>
                <a:spcPts val="0"/>
              </a:spcAft>
              <a:buSzPts val="2100"/>
              <a:buNone/>
              <a:defRPr/>
            </a:lvl6pPr>
            <a:lvl7pPr indent="-228600" lvl="6" marL="3200400" algn="l">
              <a:spcBef>
                <a:spcPts val="280"/>
              </a:spcBef>
              <a:spcAft>
                <a:spcPts val="0"/>
              </a:spcAft>
              <a:buSzPts val="2100"/>
              <a:buNone/>
              <a:defRPr/>
            </a:lvl7pPr>
            <a:lvl8pPr indent="-228600" lvl="7" marL="3657600" algn="l">
              <a:spcBef>
                <a:spcPts val="280"/>
              </a:spcBef>
              <a:spcAft>
                <a:spcPts val="0"/>
              </a:spcAft>
              <a:buSzPts val="2100"/>
              <a:buNone/>
              <a:defRPr/>
            </a:lvl8pPr>
            <a:lvl9pPr indent="-228600" lvl="8" marL="4114800" algn="l">
              <a:spcBef>
                <a:spcPts val="280"/>
              </a:spcBef>
              <a:spcAft>
                <a:spcPts val="0"/>
              </a:spcAft>
              <a:buSzPts val="2100"/>
              <a:buNone/>
              <a:defRPr/>
            </a:lvl9pPr>
          </a:lstStyle>
          <a:p/>
        </p:txBody>
      </p:sp>
      <p:pic>
        <p:nvPicPr>
          <p:cNvPr id="26" name="Google Shape;26;p5"/>
          <p:cNvPicPr preferRelativeResize="0"/>
          <p:nvPr/>
        </p:nvPicPr>
        <p:blipFill>
          <a:blip r:embed="rId4">
            <a:alphaModFix/>
          </a:blip>
          <a:stretch>
            <a:fillRect/>
          </a:stretch>
        </p:blipFill>
        <p:spPr>
          <a:xfrm>
            <a:off x="-1839201" y="-1263475"/>
            <a:ext cx="4241604" cy="3797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6949386" y="224439"/>
            <a:ext cx="12047611" cy="11547573"/>
          </a:xfrm>
          <a:prstGeom prst="rect">
            <a:avLst/>
          </a:prstGeom>
          <a:noFill/>
          <a:ln>
            <a:noFill/>
          </a:ln>
        </p:spPr>
      </p:pic>
      <p:pic>
        <p:nvPicPr>
          <p:cNvPr id="29" name="Google Shape;29;p6"/>
          <p:cNvPicPr preferRelativeResize="0"/>
          <p:nvPr/>
        </p:nvPicPr>
        <p:blipFill>
          <a:blip r:embed="rId3">
            <a:alphaModFix/>
          </a:blip>
          <a:stretch>
            <a:fillRect/>
          </a:stretch>
        </p:blipFill>
        <p:spPr>
          <a:xfrm>
            <a:off x="10445362" y="2747374"/>
            <a:ext cx="8165500" cy="7825425"/>
          </a:xfrm>
          <a:prstGeom prst="rect">
            <a:avLst/>
          </a:prstGeom>
          <a:noFill/>
          <a:ln>
            <a:noFill/>
          </a:ln>
        </p:spPr>
      </p:pic>
      <p:pic>
        <p:nvPicPr>
          <p:cNvPr id="30" name="Google Shape;30;p6"/>
          <p:cNvPicPr preferRelativeResize="0"/>
          <p:nvPr/>
        </p:nvPicPr>
        <p:blipFill>
          <a:blip r:embed="rId4">
            <a:alphaModFix/>
          </a:blip>
          <a:stretch>
            <a:fillRect/>
          </a:stretch>
        </p:blipFill>
        <p:spPr>
          <a:xfrm>
            <a:off x="-318614" y="-283404"/>
            <a:ext cx="6373476" cy="6111153"/>
          </a:xfrm>
          <a:prstGeom prst="rect">
            <a:avLst/>
          </a:prstGeom>
          <a:noFill/>
          <a:ln>
            <a:noFill/>
          </a:ln>
        </p:spPr>
      </p:pic>
      <p:sp>
        <p:nvSpPr>
          <p:cNvPr id="31" name="Google Shape;31;p6"/>
          <p:cNvSpPr txBox="1"/>
          <p:nvPr>
            <p:ph type="title"/>
          </p:nvPr>
        </p:nvSpPr>
        <p:spPr>
          <a:xfrm>
            <a:off x="1889100" y="1369400"/>
            <a:ext cx="14509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2207750" y="4689375"/>
            <a:ext cx="72306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sp>
        <p:nvSpPr>
          <p:cNvPr id="33" name="Google Shape;33;p6"/>
          <p:cNvSpPr txBox="1"/>
          <p:nvPr>
            <p:ph idx="2" type="body"/>
          </p:nvPr>
        </p:nvSpPr>
        <p:spPr>
          <a:xfrm>
            <a:off x="9711265" y="4689375"/>
            <a:ext cx="72306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pic>
        <p:nvPicPr>
          <p:cNvPr id="34" name="Google Shape;34;p6"/>
          <p:cNvPicPr preferRelativeResize="0"/>
          <p:nvPr/>
        </p:nvPicPr>
        <p:blipFill>
          <a:blip r:embed="rId5">
            <a:alphaModFix/>
          </a:blip>
          <a:stretch>
            <a:fillRect/>
          </a:stretch>
        </p:blipFill>
        <p:spPr>
          <a:xfrm>
            <a:off x="15310179" y="177625"/>
            <a:ext cx="7973334" cy="956800"/>
          </a:xfrm>
          <a:prstGeom prst="rect">
            <a:avLst/>
          </a:prstGeom>
          <a:noFill/>
          <a:ln>
            <a:noFill/>
          </a:ln>
        </p:spPr>
      </p:pic>
      <p:pic>
        <p:nvPicPr>
          <p:cNvPr id="35" name="Google Shape;35;p6"/>
          <p:cNvPicPr preferRelativeResize="0"/>
          <p:nvPr/>
        </p:nvPicPr>
        <p:blipFill>
          <a:blip r:embed="rId6">
            <a:alphaModFix/>
          </a:blip>
          <a:stretch>
            <a:fillRect/>
          </a:stretch>
        </p:blipFill>
        <p:spPr>
          <a:xfrm>
            <a:off x="-3419845" y="3793324"/>
            <a:ext cx="4925957" cy="44098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pic>
        <p:nvPicPr>
          <p:cNvPr id="37" name="Google Shape;37;p7"/>
          <p:cNvPicPr preferRelativeResize="0"/>
          <p:nvPr/>
        </p:nvPicPr>
        <p:blipFill>
          <a:blip r:embed="rId2">
            <a:alphaModFix/>
          </a:blip>
          <a:stretch>
            <a:fillRect/>
          </a:stretch>
        </p:blipFill>
        <p:spPr>
          <a:xfrm>
            <a:off x="11788090" y="-954550"/>
            <a:ext cx="7599424" cy="7940376"/>
          </a:xfrm>
          <a:prstGeom prst="rect">
            <a:avLst/>
          </a:prstGeom>
          <a:noFill/>
          <a:ln>
            <a:noFill/>
          </a:ln>
        </p:spPr>
      </p:pic>
      <p:pic>
        <p:nvPicPr>
          <p:cNvPr id="38" name="Google Shape;38;p7"/>
          <p:cNvPicPr preferRelativeResize="0"/>
          <p:nvPr/>
        </p:nvPicPr>
        <p:blipFill>
          <a:blip r:embed="rId3">
            <a:alphaModFix/>
          </a:blip>
          <a:stretch>
            <a:fillRect/>
          </a:stretch>
        </p:blipFill>
        <p:spPr>
          <a:xfrm>
            <a:off x="-820077" y="4728174"/>
            <a:ext cx="5979225" cy="6229974"/>
          </a:xfrm>
          <a:prstGeom prst="rect">
            <a:avLst/>
          </a:prstGeom>
          <a:noFill/>
          <a:ln>
            <a:noFill/>
          </a:ln>
        </p:spPr>
      </p:pic>
      <p:pic>
        <p:nvPicPr>
          <p:cNvPr id="39" name="Google Shape;39;p7"/>
          <p:cNvPicPr preferRelativeResize="0"/>
          <p:nvPr/>
        </p:nvPicPr>
        <p:blipFill>
          <a:blip r:embed="rId4">
            <a:alphaModFix/>
          </a:blip>
          <a:stretch>
            <a:fillRect/>
          </a:stretch>
        </p:blipFill>
        <p:spPr>
          <a:xfrm>
            <a:off x="6177521" y="8722175"/>
            <a:ext cx="5118075" cy="4575774"/>
          </a:xfrm>
          <a:prstGeom prst="rect">
            <a:avLst/>
          </a:prstGeom>
          <a:noFill/>
          <a:ln>
            <a:noFill/>
          </a:ln>
        </p:spPr>
      </p:pic>
      <p:sp>
        <p:nvSpPr>
          <p:cNvPr id="40" name="Google Shape;40;p7"/>
          <p:cNvSpPr txBox="1"/>
          <p:nvPr>
            <p:ph type="title"/>
          </p:nvPr>
        </p:nvSpPr>
        <p:spPr>
          <a:xfrm>
            <a:off x="1889100" y="880275"/>
            <a:ext cx="14509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2525708" y="4054125"/>
            <a:ext cx="66306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sp>
        <p:nvSpPr>
          <p:cNvPr id="42" name="Google Shape;42;p7"/>
          <p:cNvSpPr txBox="1"/>
          <p:nvPr>
            <p:ph idx="2" type="body"/>
          </p:nvPr>
        </p:nvSpPr>
        <p:spPr>
          <a:xfrm>
            <a:off x="9398843" y="4054125"/>
            <a:ext cx="66336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pic>
        <p:nvPicPr>
          <p:cNvPr id="44" name="Google Shape;44;p8"/>
          <p:cNvPicPr preferRelativeResize="0"/>
          <p:nvPr/>
        </p:nvPicPr>
        <p:blipFill>
          <a:blip r:embed="rId2">
            <a:alphaModFix/>
          </a:blip>
          <a:stretch>
            <a:fillRect/>
          </a:stretch>
        </p:blipFill>
        <p:spPr>
          <a:xfrm>
            <a:off x="8408951" y="102963"/>
            <a:ext cx="11524849" cy="11046527"/>
          </a:xfrm>
          <a:prstGeom prst="rect">
            <a:avLst/>
          </a:prstGeom>
          <a:noFill/>
          <a:ln>
            <a:noFill/>
          </a:ln>
        </p:spPr>
      </p:pic>
      <p:pic>
        <p:nvPicPr>
          <p:cNvPr id="45" name="Google Shape;45;p8"/>
          <p:cNvPicPr preferRelativeResize="0"/>
          <p:nvPr/>
        </p:nvPicPr>
        <p:blipFill>
          <a:blip r:embed="rId3">
            <a:alphaModFix/>
          </a:blip>
          <a:stretch>
            <a:fillRect/>
          </a:stretch>
        </p:blipFill>
        <p:spPr>
          <a:xfrm>
            <a:off x="10826925" y="2952950"/>
            <a:ext cx="8122973" cy="7785244"/>
          </a:xfrm>
          <a:prstGeom prst="rect">
            <a:avLst/>
          </a:prstGeom>
          <a:noFill/>
          <a:ln>
            <a:noFill/>
          </a:ln>
        </p:spPr>
      </p:pic>
      <p:pic>
        <p:nvPicPr>
          <p:cNvPr id="46" name="Google Shape;46;p8"/>
          <p:cNvPicPr preferRelativeResize="0"/>
          <p:nvPr/>
        </p:nvPicPr>
        <p:blipFill>
          <a:blip r:embed="rId4">
            <a:alphaModFix/>
          </a:blip>
          <a:stretch>
            <a:fillRect/>
          </a:stretch>
        </p:blipFill>
        <p:spPr>
          <a:xfrm>
            <a:off x="-2148397" y="-2297050"/>
            <a:ext cx="7843499" cy="7517376"/>
          </a:xfrm>
          <a:prstGeom prst="rect">
            <a:avLst/>
          </a:prstGeom>
          <a:noFill/>
          <a:ln>
            <a:noFill/>
          </a:ln>
        </p:spPr>
      </p:pic>
      <p:pic>
        <p:nvPicPr>
          <p:cNvPr id="47" name="Google Shape;47;p8"/>
          <p:cNvPicPr preferRelativeResize="0"/>
          <p:nvPr/>
        </p:nvPicPr>
        <p:blipFill>
          <a:blip r:embed="rId5">
            <a:alphaModFix/>
          </a:blip>
          <a:stretch>
            <a:fillRect/>
          </a:stretch>
        </p:blipFill>
        <p:spPr>
          <a:xfrm>
            <a:off x="-283175" y="8838018"/>
            <a:ext cx="4113039" cy="1299875"/>
          </a:xfrm>
          <a:prstGeom prst="rect">
            <a:avLst/>
          </a:prstGeom>
          <a:noFill/>
          <a:ln>
            <a:noFill/>
          </a:ln>
        </p:spPr>
      </p:pic>
      <p:sp>
        <p:nvSpPr>
          <p:cNvPr id="48" name="Google Shape;48;p8"/>
          <p:cNvSpPr txBox="1"/>
          <p:nvPr>
            <p:ph type="title"/>
          </p:nvPr>
        </p:nvSpPr>
        <p:spPr>
          <a:xfrm>
            <a:off x="1889100" y="1369400"/>
            <a:ext cx="14509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pic>
        <p:nvPicPr>
          <p:cNvPr id="50" name="Google Shape;50;p9"/>
          <p:cNvPicPr preferRelativeResize="0"/>
          <p:nvPr/>
        </p:nvPicPr>
        <p:blipFill>
          <a:blip r:embed="rId2">
            <a:alphaModFix/>
          </a:blip>
          <a:stretch>
            <a:fillRect/>
          </a:stretch>
        </p:blipFill>
        <p:spPr>
          <a:xfrm>
            <a:off x="-1902150" y="0"/>
            <a:ext cx="12620500" cy="12988375"/>
          </a:xfrm>
          <a:prstGeom prst="rect">
            <a:avLst/>
          </a:prstGeom>
          <a:noFill/>
          <a:ln>
            <a:noFill/>
          </a:ln>
        </p:spPr>
      </p:pic>
      <p:pic>
        <p:nvPicPr>
          <p:cNvPr id="51" name="Google Shape;51;p9"/>
          <p:cNvPicPr preferRelativeResize="0"/>
          <p:nvPr/>
        </p:nvPicPr>
        <p:blipFill>
          <a:blip r:embed="rId3">
            <a:alphaModFix/>
          </a:blip>
          <a:stretch>
            <a:fillRect/>
          </a:stretch>
        </p:blipFill>
        <p:spPr>
          <a:xfrm>
            <a:off x="10989000" y="-2003863"/>
            <a:ext cx="9181074" cy="8761776"/>
          </a:xfrm>
          <a:prstGeom prst="rect">
            <a:avLst/>
          </a:prstGeom>
          <a:noFill/>
          <a:ln>
            <a:noFill/>
          </a:ln>
        </p:spPr>
      </p:pic>
      <p:pic>
        <p:nvPicPr>
          <p:cNvPr id="52" name="Google Shape;52;p9"/>
          <p:cNvPicPr preferRelativeResize="0"/>
          <p:nvPr/>
        </p:nvPicPr>
        <p:blipFill>
          <a:blip r:embed="rId4">
            <a:alphaModFix/>
          </a:blip>
          <a:stretch>
            <a:fillRect/>
          </a:stretch>
        </p:blipFill>
        <p:spPr>
          <a:xfrm>
            <a:off x="-3172050" y="7686675"/>
            <a:ext cx="4849225" cy="4341149"/>
          </a:xfrm>
          <a:prstGeom prst="rect">
            <a:avLst/>
          </a:prstGeom>
          <a:noFill/>
          <a:ln>
            <a:noFill/>
          </a:ln>
        </p:spPr>
      </p:pic>
      <p:sp>
        <p:nvSpPr>
          <p:cNvPr id="53" name="Google Shape;53;p9"/>
          <p:cNvSpPr txBox="1"/>
          <p:nvPr>
            <p:ph type="title"/>
          </p:nvPr>
        </p:nvSpPr>
        <p:spPr>
          <a:xfrm>
            <a:off x="1197750" y="1688950"/>
            <a:ext cx="15892500" cy="11619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8600"/>
              <a:buFont typeface="Calibri"/>
              <a:buNone/>
              <a:defRPr b="1"/>
            </a:lvl1pPr>
            <a:lvl2pPr lvl="1" algn="ctr">
              <a:spcBef>
                <a:spcPts val="0"/>
              </a:spcBef>
              <a:spcAft>
                <a:spcPts val="0"/>
              </a:spcAft>
              <a:buSzPts val="8600"/>
              <a:buNone/>
              <a:defRPr sz="8600"/>
            </a:lvl2pPr>
            <a:lvl3pPr lvl="2" algn="ctr">
              <a:spcBef>
                <a:spcPts val="0"/>
              </a:spcBef>
              <a:spcAft>
                <a:spcPts val="0"/>
              </a:spcAft>
              <a:buSzPts val="8600"/>
              <a:buNone/>
              <a:defRPr sz="8600"/>
            </a:lvl3pPr>
            <a:lvl4pPr lvl="3" algn="ctr">
              <a:spcBef>
                <a:spcPts val="0"/>
              </a:spcBef>
              <a:spcAft>
                <a:spcPts val="0"/>
              </a:spcAft>
              <a:buSzPts val="8600"/>
              <a:buNone/>
              <a:defRPr sz="8600"/>
            </a:lvl4pPr>
            <a:lvl5pPr lvl="4" algn="ctr">
              <a:spcBef>
                <a:spcPts val="0"/>
              </a:spcBef>
              <a:spcAft>
                <a:spcPts val="0"/>
              </a:spcAft>
              <a:buSzPts val="8600"/>
              <a:buNone/>
              <a:defRPr sz="8600"/>
            </a:lvl5pPr>
            <a:lvl6pPr lvl="5" algn="ctr">
              <a:spcBef>
                <a:spcPts val="0"/>
              </a:spcBef>
              <a:spcAft>
                <a:spcPts val="0"/>
              </a:spcAft>
              <a:buSzPts val="8600"/>
              <a:buNone/>
              <a:defRPr sz="8600"/>
            </a:lvl6pPr>
            <a:lvl7pPr lvl="6" algn="ctr">
              <a:spcBef>
                <a:spcPts val="0"/>
              </a:spcBef>
              <a:spcAft>
                <a:spcPts val="0"/>
              </a:spcAft>
              <a:buSzPts val="8600"/>
              <a:buNone/>
              <a:defRPr sz="8600"/>
            </a:lvl7pPr>
            <a:lvl8pPr lvl="7" algn="ctr">
              <a:spcBef>
                <a:spcPts val="0"/>
              </a:spcBef>
              <a:spcAft>
                <a:spcPts val="0"/>
              </a:spcAft>
              <a:buSzPts val="8600"/>
              <a:buNone/>
              <a:defRPr sz="8600"/>
            </a:lvl8pPr>
            <a:lvl9pPr lvl="8" algn="ctr">
              <a:spcBef>
                <a:spcPts val="0"/>
              </a:spcBef>
              <a:spcAft>
                <a:spcPts val="0"/>
              </a:spcAft>
              <a:buSzPts val="8600"/>
              <a:buNone/>
              <a:defRPr sz="8600"/>
            </a:lvl9pPr>
          </a:lstStyle>
          <a:p/>
        </p:txBody>
      </p:sp>
      <p:sp>
        <p:nvSpPr>
          <p:cNvPr id="54" name="Google Shape;54;p9"/>
          <p:cNvSpPr txBox="1"/>
          <p:nvPr>
            <p:ph idx="1" type="body"/>
          </p:nvPr>
        </p:nvSpPr>
        <p:spPr>
          <a:xfrm>
            <a:off x="7694550" y="4163875"/>
            <a:ext cx="9279900" cy="4111800"/>
          </a:xfrm>
          <a:prstGeom prst="rect">
            <a:avLst/>
          </a:prstGeom>
          <a:noFill/>
          <a:ln>
            <a:noFill/>
          </a:ln>
        </p:spPr>
        <p:txBody>
          <a:bodyPr anchorCtr="0" anchor="t" bIns="45700" lIns="91425" spcFirstLastPara="1" rIns="91425" wrap="square" tIns="45700">
            <a:normAutofit/>
          </a:bodyPr>
          <a:lstStyle>
            <a:lvl1pPr indent="-361950" lvl="0" marL="457200" algn="l">
              <a:spcBef>
                <a:spcPts val="640"/>
              </a:spcBef>
              <a:spcAft>
                <a:spcPts val="0"/>
              </a:spcAft>
              <a:buClr>
                <a:schemeClr val="dk1"/>
              </a:buClr>
              <a:buSzPts val="2100"/>
              <a:buChar char="•"/>
              <a:defRPr/>
            </a:lvl1pPr>
            <a:lvl2pPr indent="-361950" lvl="1" marL="914400" algn="l">
              <a:spcBef>
                <a:spcPts val="560"/>
              </a:spcBef>
              <a:spcAft>
                <a:spcPts val="0"/>
              </a:spcAft>
              <a:buClr>
                <a:schemeClr val="dk1"/>
              </a:buClr>
              <a:buSzPts val="2100"/>
              <a:buChar char="–"/>
              <a:defRPr/>
            </a:lvl2pPr>
            <a:lvl3pPr indent="-361950" lvl="2" marL="1371600" algn="l">
              <a:spcBef>
                <a:spcPts val="480"/>
              </a:spcBef>
              <a:spcAft>
                <a:spcPts val="0"/>
              </a:spcAft>
              <a:buClr>
                <a:schemeClr val="dk1"/>
              </a:buClr>
              <a:buSzPts val="2100"/>
              <a:buChar char="•"/>
              <a:defRPr/>
            </a:lvl3pPr>
            <a:lvl4pPr indent="-361950" lvl="3" marL="1828800" algn="l">
              <a:spcBef>
                <a:spcPts val="400"/>
              </a:spcBef>
              <a:spcAft>
                <a:spcPts val="0"/>
              </a:spcAft>
              <a:buClr>
                <a:schemeClr val="dk1"/>
              </a:buClr>
              <a:buSzPts val="2100"/>
              <a:buChar char="–"/>
              <a:defRPr/>
            </a:lvl4pPr>
            <a:lvl5pPr indent="-361950" lvl="4" marL="2286000" algn="l">
              <a:spcBef>
                <a:spcPts val="400"/>
              </a:spcBef>
              <a:spcAft>
                <a:spcPts val="0"/>
              </a:spcAft>
              <a:buClr>
                <a:schemeClr val="dk1"/>
              </a:buClr>
              <a:buSzPts val="2100"/>
              <a:buChar char="»"/>
              <a:defRPr/>
            </a:lvl5pPr>
            <a:lvl6pPr indent="-361950" lvl="5" marL="2743200" algn="l">
              <a:spcBef>
                <a:spcPts val="400"/>
              </a:spcBef>
              <a:spcAft>
                <a:spcPts val="0"/>
              </a:spcAft>
              <a:buClr>
                <a:schemeClr val="dk1"/>
              </a:buClr>
              <a:buSzPts val="2100"/>
              <a:buChar char="•"/>
              <a:defRPr/>
            </a:lvl6pPr>
            <a:lvl7pPr indent="-361950" lvl="6" marL="3200400" algn="l">
              <a:spcBef>
                <a:spcPts val="400"/>
              </a:spcBef>
              <a:spcAft>
                <a:spcPts val="0"/>
              </a:spcAft>
              <a:buClr>
                <a:schemeClr val="dk1"/>
              </a:buClr>
              <a:buSzPts val="2100"/>
              <a:buChar char="•"/>
              <a:defRPr/>
            </a:lvl7pPr>
            <a:lvl8pPr indent="-361950" lvl="7" marL="3657600" algn="l">
              <a:spcBef>
                <a:spcPts val="400"/>
              </a:spcBef>
              <a:spcAft>
                <a:spcPts val="0"/>
              </a:spcAft>
              <a:buClr>
                <a:schemeClr val="dk1"/>
              </a:buClr>
              <a:buSzPts val="2100"/>
              <a:buChar char="•"/>
              <a:defRPr/>
            </a:lvl8pPr>
            <a:lvl9pPr indent="-361950" lvl="8" marL="4114800" algn="l">
              <a:spcBef>
                <a:spcPts val="400"/>
              </a:spcBef>
              <a:spcAft>
                <a:spcPts val="0"/>
              </a:spcAft>
              <a:buClr>
                <a:schemeClr val="dk1"/>
              </a:buClr>
              <a:buSzPts val="2100"/>
              <a:buChar char="•"/>
              <a:defRPr/>
            </a:lvl9pPr>
          </a:lstStyle>
          <a:p/>
        </p:txBody>
      </p:sp>
      <p:sp>
        <p:nvSpPr>
          <p:cNvPr id="55" name="Google Shape;55;p9"/>
          <p:cNvSpPr txBox="1"/>
          <p:nvPr>
            <p:ph idx="2" type="body"/>
          </p:nvPr>
        </p:nvSpPr>
        <p:spPr>
          <a:xfrm>
            <a:off x="1673950" y="4163875"/>
            <a:ext cx="54615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pic>
        <p:nvPicPr>
          <p:cNvPr id="57" name="Google Shape;57;p10"/>
          <p:cNvPicPr preferRelativeResize="0"/>
          <p:nvPr/>
        </p:nvPicPr>
        <p:blipFill>
          <a:blip r:embed="rId2">
            <a:alphaModFix/>
          </a:blip>
          <a:stretch>
            <a:fillRect/>
          </a:stretch>
        </p:blipFill>
        <p:spPr>
          <a:xfrm>
            <a:off x="-6578917" y="-2509936"/>
            <a:ext cx="16723474" cy="18247050"/>
          </a:xfrm>
          <a:prstGeom prst="rect">
            <a:avLst/>
          </a:prstGeom>
          <a:noFill/>
          <a:ln>
            <a:noFill/>
          </a:ln>
        </p:spPr>
      </p:pic>
      <p:pic>
        <p:nvPicPr>
          <p:cNvPr id="58" name="Google Shape;58;p10"/>
          <p:cNvPicPr preferRelativeResize="0"/>
          <p:nvPr/>
        </p:nvPicPr>
        <p:blipFill>
          <a:blip r:embed="rId3">
            <a:alphaModFix/>
          </a:blip>
          <a:stretch>
            <a:fillRect/>
          </a:stretch>
        </p:blipFill>
        <p:spPr>
          <a:xfrm>
            <a:off x="11438575" y="-5142995"/>
            <a:ext cx="10781977" cy="10920647"/>
          </a:xfrm>
          <a:prstGeom prst="rect">
            <a:avLst/>
          </a:prstGeom>
          <a:noFill/>
          <a:ln>
            <a:noFill/>
          </a:ln>
        </p:spPr>
      </p:pic>
      <p:pic>
        <p:nvPicPr>
          <p:cNvPr id="59" name="Google Shape;59;p10"/>
          <p:cNvPicPr preferRelativeResize="0"/>
          <p:nvPr/>
        </p:nvPicPr>
        <p:blipFill>
          <a:blip r:embed="rId4">
            <a:alphaModFix/>
          </a:blip>
          <a:stretch>
            <a:fillRect/>
          </a:stretch>
        </p:blipFill>
        <p:spPr>
          <a:xfrm>
            <a:off x="8431974" y="7396867"/>
            <a:ext cx="7707101" cy="7895951"/>
          </a:xfrm>
          <a:prstGeom prst="rect">
            <a:avLst/>
          </a:prstGeom>
          <a:noFill/>
          <a:ln>
            <a:noFill/>
          </a:ln>
        </p:spPr>
      </p:pic>
      <p:pic>
        <p:nvPicPr>
          <p:cNvPr id="60" name="Google Shape;60;p10"/>
          <p:cNvPicPr preferRelativeResize="0"/>
          <p:nvPr/>
        </p:nvPicPr>
        <p:blipFill>
          <a:blip r:embed="rId5">
            <a:alphaModFix/>
          </a:blip>
          <a:stretch>
            <a:fillRect/>
          </a:stretch>
        </p:blipFill>
        <p:spPr>
          <a:xfrm>
            <a:off x="-3877975" y="-3734500"/>
            <a:ext cx="7326026" cy="7505599"/>
          </a:xfrm>
          <a:prstGeom prst="rect">
            <a:avLst/>
          </a:prstGeom>
          <a:noFill/>
          <a:ln>
            <a:noFill/>
          </a:ln>
        </p:spPr>
      </p:pic>
      <p:sp>
        <p:nvSpPr>
          <p:cNvPr id="61" name="Google Shape;61;p10"/>
          <p:cNvSpPr txBox="1"/>
          <p:nvPr>
            <p:ph type="title"/>
          </p:nvPr>
        </p:nvSpPr>
        <p:spPr>
          <a:xfrm>
            <a:off x="1739601" y="2315725"/>
            <a:ext cx="15083100" cy="5667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8600"/>
              <a:buFont typeface="Calibri"/>
              <a:buNone/>
              <a:defRPr b="1"/>
            </a:lvl1pPr>
            <a:lvl2pPr lvl="1" algn="ctr">
              <a:spcBef>
                <a:spcPts val="0"/>
              </a:spcBef>
              <a:spcAft>
                <a:spcPts val="0"/>
              </a:spcAft>
              <a:buSzPts val="8600"/>
              <a:buNone/>
              <a:defRPr sz="8600"/>
            </a:lvl2pPr>
            <a:lvl3pPr lvl="2" algn="ctr">
              <a:spcBef>
                <a:spcPts val="0"/>
              </a:spcBef>
              <a:spcAft>
                <a:spcPts val="0"/>
              </a:spcAft>
              <a:buSzPts val="8600"/>
              <a:buNone/>
              <a:defRPr sz="8600"/>
            </a:lvl3pPr>
            <a:lvl4pPr lvl="3" algn="ctr">
              <a:spcBef>
                <a:spcPts val="0"/>
              </a:spcBef>
              <a:spcAft>
                <a:spcPts val="0"/>
              </a:spcAft>
              <a:buSzPts val="8600"/>
              <a:buNone/>
              <a:defRPr sz="8600"/>
            </a:lvl4pPr>
            <a:lvl5pPr lvl="4" algn="ctr">
              <a:spcBef>
                <a:spcPts val="0"/>
              </a:spcBef>
              <a:spcAft>
                <a:spcPts val="0"/>
              </a:spcAft>
              <a:buSzPts val="8600"/>
              <a:buNone/>
              <a:defRPr sz="8600"/>
            </a:lvl5pPr>
            <a:lvl6pPr lvl="5" algn="ctr">
              <a:spcBef>
                <a:spcPts val="0"/>
              </a:spcBef>
              <a:spcAft>
                <a:spcPts val="0"/>
              </a:spcAft>
              <a:buSzPts val="8600"/>
              <a:buNone/>
              <a:defRPr sz="8600"/>
            </a:lvl6pPr>
            <a:lvl7pPr lvl="6" algn="ctr">
              <a:spcBef>
                <a:spcPts val="0"/>
              </a:spcBef>
              <a:spcAft>
                <a:spcPts val="0"/>
              </a:spcAft>
              <a:buSzPts val="8600"/>
              <a:buNone/>
              <a:defRPr sz="8600"/>
            </a:lvl7pPr>
            <a:lvl8pPr lvl="7" algn="ctr">
              <a:spcBef>
                <a:spcPts val="0"/>
              </a:spcBef>
              <a:spcAft>
                <a:spcPts val="0"/>
              </a:spcAft>
              <a:buSzPts val="8600"/>
              <a:buNone/>
              <a:defRPr sz="8600"/>
            </a:lvl8pPr>
            <a:lvl9pPr lvl="8" algn="ctr">
              <a:spcBef>
                <a:spcPts val="0"/>
              </a:spcBef>
              <a:spcAft>
                <a:spcPts val="0"/>
              </a:spcAft>
              <a:buSzPts val="8600"/>
              <a:buNone/>
              <a:defRPr sz="8600"/>
            </a:lvl9pPr>
          </a:lstStyle>
          <a:p/>
        </p:txBody>
      </p:sp>
      <p:sp>
        <p:nvSpPr>
          <p:cNvPr id="62" name="Google Shape;62;p10"/>
          <p:cNvSpPr/>
          <p:nvPr>
            <p:ph idx="2" type="pic"/>
          </p:nvPr>
        </p:nvSpPr>
        <p:spPr>
          <a:xfrm>
            <a:off x="11010313" y="3771100"/>
            <a:ext cx="5486400" cy="4114800"/>
          </a:xfrm>
          <a:prstGeom prst="rect">
            <a:avLst/>
          </a:prstGeom>
          <a:noFill/>
          <a:ln>
            <a:noFill/>
          </a:ln>
        </p:spPr>
      </p:sp>
      <p:sp>
        <p:nvSpPr>
          <p:cNvPr id="63" name="Google Shape;63;p10"/>
          <p:cNvSpPr txBox="1"/>
          <p:nvPr>
            <p:ph idx="1" type="body"/>
          </p:nvPr>
        </p:nvSpPr>
        <p:spPr>
          <a:xfrm>
            <a:off x="2713252" y="4741048"/>
            <a:ext cx="6362700" cy="5667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89100" y="1369400"/>
            <a:ext cx="14509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2"/>
              </a:buClr>
              <a:buSzPts val="8600"/>
              <a:buFont typeface="Notable"/>
              <a:buNone/>
              <a:defRPr b="1" i="0" sz="8600" u="none" cap="none" strike="noStrike">
                <a:solidFill>
                  <a:schemeClr val="lt2"/>
                </a:solidFill>
                <a:latin typeface="Notable"/>
                <a:ea typeface="Notable"/>
                <a:cs typeface="Notable"/>
                <a:sym typeface="Notable"/>
              </a:defRPr>
            </a:lvl1pPr>
            <a:lvl2pPr lvl="1">
              <a:spcBef>
                <a:spcPts val="0"/>
              </a:spcBef>
              <a:spcAft>
                <a:spcPts val="0"/>
              </a:spcAft>
              <a:buSzPts val="1400"/>
              <a:buFont typeface="Notable"/>
              <a:buNone/>
              <a:defRPr sz="1800">
                <a:latin typeface="Notable"/>
                <a:ea typeface="Notable"/>
                <a:cs typeface="Notable"/>
                <a:sym typeface="Notable"/>
              </a:defRPr>
            </a:lvl2pPr>
            <a:lvl3pPr lvl="2">
              <a:spcBef>
                <a:spcPts val="0"/>
              </a:spcBef>
              <a:spcAft>
                <a:spcPts val="0"/>
              </a:spcAft>
              <a:buSzPts val="1400"/>
              <a:buFont typeface="Notable"/>
              <a:buNone/>
              <a:defRPr sz="1800">
                <a:latin typeface="Notable"/>
                <a:ea typeface="Notable"/>
                <a:cs typeface="Notable"/>
                <a:sym typeface="Notable"/>
              </a:defRPr>
            </a:lvl3pPr>
            <a:lvl4pPr lvl="3">
              <a:spcBef>
                <a:spcPts val="0"/>
              </a:spcBef>
              <a:spcAft>
                <a:spcPts val="0"/>
              </a:spcAft>
              <a:buSzPts val="1400"/>
              <a:buFont typeface="Notable"/>
              <a:buNone/>
              <a:defRPr sz="1800">
                <a:latin typeface="Notable"/>
                <a:ea typeface="Notable"/>
                <a:cs typeface="Notable"/>
                <a:sym typeface="Notable"/>
              </a:defRPr>
            </a:lvl4pPr>
            <a:lvl5pPr lvl="4">
              <a:spcBef>
                <a:spcPts val="0"/>
              </a:spcBef>
              <a:spcAft>
                <a:spcPts val="0"/>
              </a:spcAft>
              <a:buSzPts val="1400"/>
              <a:buFont typeface="Notable"/>
              <a:buNone/>
              <a:defRPr sz="1800">
                <a:latin typeface="Notable"/>
                <a:ea typeface="Notable"/>
                <a:cs typeface="Notable"/>
                <a:sym typeface="Notable"/>
              </a:defRPr>
            </a:lvl5pPr>
            <a:lvl6pPr lvl="5">
              <a:spcBef>
                <a:spcPts val="0"/>
              </a:spcBef>
              <a:spcAft>
                <a:spcPts val="0"/>
              </a:spcAft>
              <a:buSzPts val="1400"/>
              <a:buFont typeface="Notable"/>
              <a:buNone/>
              <a:defRPr sz="1800">
                <a:latin typeface="Notable"/>
                <a:ea typeface="Notable"/>
                <a:cs typeface="Notable"/>
                <a:sym typeface="Notable"/>
              </a:defRPr>
            </a:lvl6pPr>
            <a:lvl7pPr lvl="6">
              <a:spcBef>
                <a:spcPts val="0"/>
              </a:spcBef>
              <a:spcAft>
                <a:spcPts val="0"/>
              </a:spcAft>
              <a:buSzPts val="1400"/>
              <a:buFont typeface="Notable"/>
              <a:buNone/>
              <a:defRPr sz="1800">
                <a:latin typeface="Notable"/>
                <a:ea typeface="Notable"/>
                <a:cs typeface="Notable"/>
                <a:sym typeface="Notable"/>
              </a:defRPr>
            </a:lvl7pPr>
            <a:lvl8pPr lvl="7">
              <a:spcBef>
                <a:spcPts val="0"/>
              </a:spcBef>
              <a:spcAft>
                <a:spcPts val="0"/>
              </a:spcAft>
              <a:buSzPts val="1400"/>
              <a:buFont typeface="Notable"/>
              <a:buNone/>
              <a:defRPr sz="1800">
                <a:latin typeface="Notable"/>
                <a:ea typeface="Notable"/>
                <a:cs typeface="Notable"/>
                <a:sym typeface="Notable"/>
              </a:defRPr>
            </a:lvl8pPr>
            <a:lvl9pPr lvl="8">
              <a:spcBef>
                <a:spcPts val="0"/>
              </a:spcBef>
              <a:spcAft>
                <a:spcPts val="0"/>
              </a:spcAft>
              <a:buSzPts val="1400"/>
              <a:buFont typeface="Notable"/>
              <a:buNone/>
              <a:defRPr sz="1800">
                <a:latin typeface="Notable"/>
                <a:ea typeface="Notable"/>
                <a:cs typeface="Notable"/>
                <a:sym typeface="Notable"/>
              </a:defRPr>
            </a:lvl9pPr>
          </a:lstStyle>
          <a:p/>
        </p:txBody>
      </p:sp>
      <p:sp>
        <p:nvSpPr>
          <p:cNvPr id="7" name="Google Shape;7;p1"/>
          <p:cNvSpPr txBox="1"/>
          <p:nvPr>
            <p:ph idx="1" type="body"/>
          </p:nvPr>
        </p:nvSpPr>
        <p:spPr>
          <a:xfrm>
            <a:off x="1465050" y="5162425"/>
            <a:ext cx="8229600" cy="4526100"/>
          </a:xfrm>
          <a:prstGeom prst="rect">
            <a:avLst/>
          </a:prstGeom>
          <a:noFill/>
          <a:ln>
            <a:noFill/>
          </a:ln>
        </p:spPr>
        <p:txBody>
          <a:bodyPr anchorCtr="0" anchor="t" bIns="45700" lIns="91425" spcFirstLastPara="1" rIns="91425" wrap="square" tIns="45700">
            <a:normAutofit/>
          </a:bodyPr>
          <a:lstStyle>
            <a:lvl1pPr indent="-361950" lvl="0" marL="457200" marR="0" rtl="0" algn="l">
              <a:spcBef>
                <a:spcPts val="64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1pPr>
            <a:lvl2pPr indent="-361950" lvl="1" marL="914400" marR="0" rtl="0" algn="l">
              <a:spcBef>
                <a:spcPts val="56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2pPr>
            <a:lvl3pPr indent="-361950" lvl="2" marL="1371600" marR="0" rtl="0" algn="l">
              <a:spcBef>
                <a:spcPts val="48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3pPr>
            <a:lvl4pPr indent="-361950" lvl="3" marL="1828800" marR="0" rtl="0" algn="l">
              <a:spcBef>
                <a:spcPts val="40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4pPr>
            <a:lvl5pPr indent="-361950" lvl="4" marL="2286000" marR="0" rtl="0" algn="l">
              <a:spcBef>
                <a:spcPts val="40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5pPr>
            <a:lvl6pPr indent="-361950" lvl="5" marL="2743200" marR="0" rtl="0" algn="l">
              <a:spcBef>
                <a:spcPts val="40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6pPr>
            <a:lvl7pPr indent="-361950" lvl="6" marL="3200400" marR="0" rtl="0" algn="l">
              <a:spcBef>
                <a:spcPts val="40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7pPr>
            <a:lvl8pPr indent="-361950" lvl="7" marL="3657600" marR="0" rtl="0" algn="l">
              <a:spcBef>
                <a:spcPts val="40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8pPr>
            <a:lvl9pPr indent="-361950" lvl="8" marL="4114800" marR="0" rtl="0" algn="l">
              <a:spcBef>
                <a:spcPts val="400"/>
              </a:spcBef>
              <a:spcAft>
                <a:spcPts val="0"/>
              </a:spcAft>
              <a:buClr>
                <a:schemeClr val="dk1"/>
              </a:buClr>
              <a:buSzPts val="2100"/>
              <a:buFont typeface="Notable"/>
              <a:buChar char="•"/>
              <a:defRPr i="0" sz="2100" u="none" cap="none" strike="noStrike">
                <a:solidFill>
                  <a:schemeClr val="dk1"/>
                </a:solidFill>
                <a:latin typeface="Notable"/>
                <a:ea typeface="Notable"/>
                <a:cs typeface="Notable"/>
                <a:sym typeface="Notabl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3.png"/><Relationship Id="rId4" Type="http://schemas.openxmlformats.org/officeDocument/2006/relationships/image" Target="../media/image61.png"/><Relationship Id="rId9" Type="http://schemas.openxmlformats.org/officeDocument/2006/relationships/image" Target="../media/image17.png"/><Relationship Id="rId5" Type="http://schemas.openxmlformats.org/officeDocument/2006/relationships/image" Target="../media/image54.png"/><Relationship Id="rId6" Type="http://schemas.openxmlformats.org/officeDocument/2006/relationships/image" Target="../media/image91.png"/><Relationship Id="rId7" Type="http://schemas.openxmlformats.org/officeDocument/2006/relationships/image" Target="../media/image73.png"/><Relationship Id="rId8"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2.png"/><Relationship Id="rId4" Type="http://schemas.openxmlformats.org/officeDocument/2006/relationships/image" Target="../media/image63.png"/><Relationship Id="rId5" Type="http://schemas.openxmlformats.org/officeDocument/2006/relationships/image" Target="../media/image60.png"/><Relationship Id="rId6" Type="http://schemas.openxmlformats.org/officeDocument/2006/relationships/image" Target="../media/image70.png"/><Relationship Id="rId7"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image" Target="../media/image18.png"/><Relationship Id="rId9" Type="http://schemas.openxmlformats.org/officeDocument/2006/relationships/image" Target="../media/image68.png"/><Relationship Id="rId5" Type="http://schemas.openxmlformats.org/officeDocument/2006/relationships/image" Target="../media/image71.png"/><Relationship Id="rId6" Type="http://schemas.openxmlformats.org/officeDocument/2006/relationships/image" Target="../media/image75.png"/><Relationship Id="rId7" Type="http://schemas.openxmlformats.org/officeDocument/2006/relationships/image" Target="../media/image85.png"/><Relationship Id="rId8"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3.png"/><Relationship Id="rId4" Type="http://schemas.openxmlformats.org/officeDocument/2006/relationships/image" Target="../media/image62.png"/><Relationship Id="rId9" Type="http://schemas.openxmlformats.org/officeDocument/2006/relationships/image" Target="../media/image92.png"/><Relationship Id="rId5" Type="http://schemas.openxmlformats.org/officeDocument/2006/relationships/image" Target="../media/image53.png"/><Relationship Id="rId6" Type="http://schemas.openxmlformats.org/officeDocument/2006/relationships/image" Target="../media/image66.png"/><Relationship Id="rId7" Type="http://schemas.openxmlformats.org/officeDocument/2006/relationships/image" Target="../media/image3.png"/><Relationship Id="rId8"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96.png"/><Relationship Id="rId5" Type="http://schemas.openxmlformats.org/officeDocument/2006/relationships/image" Target="../media/image46.png"/><Relationship Id="rId6" Type="http://schemas.openxmlformats.org/officeDocument/2006/relationships/image" Target="../media/image27.png"/><Relationship Id="rId7"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7.png"/><Relationship Id="rId4" Type="http://schemas.openxmlformats.org/officeDocument/2006/relationships/image" Target="../media/image18.png"/><Relationship Id="rId5" Type="http://schemas.openxmlformats.org/officeDocument/2006/relationships/image" Target="../media/image71.png"/><Relationship Id="rId6" Type="http://schemas.openxmlformats.org/officeDocument/2006/relationships/image" Target="../media/image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6.png"/><Relationship Id="rId4" Type="http://schemas.openxmlformats.org/officeDocument/2006/relationships/image" Target="../media/image114.png"/><Relationship Id="rId5" Type="http://schemas.openxmlformats.org/officeDocument/2006/relationships/image" Target="../media/image18.png"/><Relationship Id="rId6" Type="http://schemas.openxmlformats.org/officeDocument/2006/relationships/image" Target="../media/image82.png"/><Relationship Id="rId7" Type="http://schemas.openxmlformats.org/officeDocument/2006/relationships/image" Target="../media/image9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2.png"/><Relationship Id="rId4" Type="http://schemas.openxmlformats.org/officeDocument/2006/relationships/image" Target="../media/image1.png"/><Relationship Id="rId5" Type="http://schemas.openxmlformats.org/officeDocument/2006/relationships/image" Target="../media/image60.png"/><Relationship Id="rId6" Type="http://schemas.openxmlformats.org/officeDocument/2006/relationships/image" Target="../media/image8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1.png"/><Relationship Id="rId4" Type="http://schemas.openxmlformats.org/officeDocument/2006/relationships/image" Target="../media/image53.png"/><Relationship Id="rId9" Type="http://schemas.openxmlformats.org/officeDocument/2006/relationships/image" Target="../media/image97.png"/><Relationship Id="rId5" Type="http://schemas.openxmlformats.org/officeDocument/2006/relationships/image" Target="../media/image40.png"/><Relationship Id="rId6" Type="http://schemas.openxmlformats.org/officeDocument/2006/relationships/image" Target="../media/image93.png"/><Relationship Id="rId7" Type="http://schemas.openxmlformats.org/officeDocument/2006/relationships/image" Target="../media/image111.png"/><Relationship Id="rId8" Type="http://schemas.openxmlformats.org/officeDocument/2006/relationships/image" Target="../media/image102.png"/></Relationships>
</file>

<file path=ppt/slides/_rels/slide19.xml.rels><?xml version="1.0" encoding="UTF-8" standalone="yes"?><Relationships xmlns="http://schemas.openxmlformats.org/package/2006/relationships"><Relationship Id="rId20" Type="http://schemas.openxmlformats.org/officeDocument/2006/relationships/image" Target="../media/image123.png"/><Relationship Id="rId11" Type="http://schemas.openxmlformats.org/officeDocument/2006/relationships/image" Target="../media/image105.png"/><Relationship Id="rId10" Type="http://schemas.openxmlformats.org/officeDocument/2006/relationships/image" Target="../media/image113.png"/><Relationship Id="rId13" Type="http://schemas.openxmlformats.org/officeDocument/2006/relationships/image" Target="../media/image109.png"/><Relationship Id="rId12" Type="http://schemas.openxmlformats.org/officeDocument/2006/relationships/image" Target="../media/image110.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118.png"/><Relationship Id="rId9" Type="http://schemas.openxmlformats.org/officeDocument/2006/relationships/image" Target="../media/image100.png"/><Relationship Id="rId15" Type="http://schemas.openxmlformats.org/officeDocument/2006/relationships/image" Target="../media/image104.png"/><Relationship Id="rId14" Type="http://schemas.openxmlformats.org/officeDocument/2006/relationships/image" Target="../media/image115.png"/><Relationship Id="rId17" Type="http://schemas.openxmlformats.org/officeDocument/2006/relationships/image" Target="../media/image122.png"/><Relationship Id="rId16" Type="http://schemas.openxmlformats.org/officeDocument/2006/relationships/image" Target="../media/image108.png"/><Relationship Id="rId5" Type="http://schemas.openxmlformats.org/officeDocument/2006/relationships/image" Target="../media/image112.png"/><Relationship Id="rId19" Type="http://schemas.openxmlformats.org/officeDocument/2006/relationships/image" Target="../media/image124.png"/><Relationship Id="rId6" Type="http://schemas.openxmlformats.org/officeDocument/2006/relationships/image" Target="../media/image101.png"/><Relationship Id="rId18" Type="http://schemas.openxmlformats.org/officeDocument/2006/relationships/image" Target="../media/image121.png"/><Relationship Id="rId7" Type="http://schemas.openxmlformats.org/officeDocument/2006/relationships/image" Target="../media/image99.png"/><Relationship Id="rId8" Type="http://schemas.openxmlformats.org/officeDocument/2006/relationships/image" Target="../media/image1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9.png"/><Relationship Id="rId4" Type="http://schemas.openxmlformats.org/officeDocument/2006/relationships/image" Target="../media/image18.png"/><Relationship Id="rId5" Type="http://schemas.openxmlformats.org/officeDocument/2006/relationships/image" Target="../media/image119.png"/><Relationship Id="rId6" Type="http://schemas.openxmlformats.org/officeDocument/2006/relationships/image" Target="../media/image117.png"/><Relationship Id="rId7" Type="http://schemas.openxmlformats.org/officeDocument/2006/relationships/image" Target="../media/image1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32.png"/><Relationship Id="rId7" Type="http://schemas.openxmlformats.org/officeDocument/2006/relationships/image" Target="../media/image3.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31.png"/><Relationship Id="rId6" Type="http://schemas.openxmlformats.org/officeDocument/2006/relationships/image" Target="../media/image40.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3.png"/><Relationship Id="rId10" Type="http://schemas.openxmlformats.org/officeDocument/2006/relationships/image" Target="../media/image43.png"/><Relationship Id="rId9" Type="http://schemas.openxmlformats.org/officeDocument/2006/relationships/image" Target="../media/image30.png"/><Relationship Id="rId5" Type="http://schemas.openxmlformats.org/officeDocument/2006/relationships/image" Target="../media/image9.png"/><Relationship Id="rId6" Type="http://schemas.openxmlformats.org/officeDocument/2006/relationships/image" Target="../media/image29.png"/><Relationship Id="rId7" Type="http://schemas.openxmlformats.org/officeDocument/2006/relationships/image" Target="../media/image22.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3.png"/><Relationship Id="rId7"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9.png"/><Relationship Id="rId10" Type="http://schemas.openxmlformats.org/officeDocument/2006/relationships/image" Target="../media/image17.png"/><Relationship Id="rId9" Type="http://schemas.openxmlformats.org/officeDocument/2006/relationships/image" Target="../media/image3.png"/><Relationship Id="rId5" Type="http://schemas.openxmlformats.org/officeDocument/2006/relationships/image" Target="../media/image52.png"/><Relationship Id="rId6" Type="http://schemas.openxmlformats.org/officeDocument/2006/relationships/image" Target="../media/image47.png"/><Relationship Id="rId7" Type="http://schemas.openxmlformats.org/officeDocument/2006/relationships/image" Target="../media/image38.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5.png"/><Relationship Id="rId6"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51.png"/><Relationship Id="rId9" Type="http://schemas.openxmlformats.org/officeDocument/2006/relationships/image" Target="../media/image55.png"/><Relationship Id="rId5" Type="http://schemas.openxmlformats.org/officeDocument/2006/relationships/image" Target="../media/image64.png"/><Relationship Id="rId6" Type="http://schemas.openxmlformats.org/officeDocument/2006/relationships/image" Target="../media/image48.png"/><Relationship Id="rId7" Type="http://schemas.openxmlformats.org/officeDocument/2006/relationships/image" Target="../media/image40.png"/><Relationship Id="rId8"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67" name="Shape 67"/>
        <p:cNvGrpSpPr/>
        <p:nvPr/>
      </p:nvGrpSpPr>
      <p:grpSpPr>
        <a:xfrm>
          <a:off x="0" y="0"/>
          <a:ext cx="0" cy="0"/>
          <a:chOff x="0" y="0"/>
          <a:chExt cx="0" cy="0"/>
        </a:xfrm>
      </p:grpSpPr>
      <p:sp>
        <p:nvSpPr>
          <p:cNvPr id="68" name="Google Shape;68;p11"/>
          <p:cNvSpPr txBox="1"/>
          <p:nvPr/>
        </p:nvSpPr>
        <p:spPr>
          <a:xfrm>
            <a:off x="1292700" y="2389602"/>
            <a:ext cx="9938700" cy="397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00" u="none" cap="none" strike="noStrike">
                <a:solidFill>
                  <a:srgbClr val="141F35"/>
                </a:solidFill>
                <a:latin typeface="Notable"/>
                <a:ea typeface="Notable"/>
                <a:cs typeface="Notable"/>
                <a:sym typeface="Notable"/>
              </a:rPr>
              <a:t>LABOR LAW: WORKERS' RIGHTS</a:t>
            </a:r>
            <a:endParaRPr/>
          </a:p>
        </p:txBody>
      </p:sp>
      <p:grpSp>
        <p:nvGrpSpPr>
          <p:cNvPr id="69" name="Google Shape;69;p11"/>
          <p:cNvGrpSpPr/>
          <p:nvPr/>
        </p:nvGrpSpPr>
        <p:grpSpPr>
          <a:xfrm>
            <a:off x="1028700" y="6719239"/>
            <a:ext cx="5575182" cy="1297701"/>
            <a:chOff x="0" y="-47625"/>
            <a:chExt cx="1468351" cy="341779"/>
          </a:xfrm>
        </p:grpSpPr>
        <p:sp>
          <p:nvSpPr>
            <p:cNvPr id="70" name="Google Shape;70;p11"/>
            <p:cNvSpPr/>
            <p:nvPr/>
          </p:nvSpPr>
          <p:spPr>
            <a:xfrm>
              <a:off x="0" y="0"/>
              <a:ext cx="1468351" cy="294154"/>
            </a:xfrm>
            <a:custGeom>
              <a:rect b="b" l="l" r="r" t="t"/>
              <a:pathLst>
                <a:path extrusionOk="0" h="294154" w="1468351">
                  <a:moveTo>
                    <a:pt x="70821" y="0"/>
                  </a:moveTo>
                  <a:lnTo>
                    <a:pt x="1397530" y="0"/>
                  </a:lnTo>
                  <a:cubicBezTo>
                    <a:pt x="1416313" y="0"/>
                    <a:pt x="1434326" y="7461"/>
                    <a:pt x="1447608" y="20743"/>
                  </a:cubicBezTo>
                  <a:cubicBezTo>
                    <a:pt x="1460889" y="34025"/>
                    <a:pt x="1468351" y="52038"/>
                    <a:pt x="1468351" y="70821"/>
                  </a:cubicBezTo>
                  <a:lnTo>
                    <a:pt x="1468351" y="223333"/>
                  </a:lnTo>
                  <a:cubicBezTo>
                    <a:pt x="1468351" y="242116"/>
                    <a:pt x="1460889" y="260129"/>
                    <a:pt x="1447608" y="273411"/>
                  </a:cubicBezTo>
                  <a:cubicBezTo>
                    <a:pt x="1434326" y="286692"/>
                    <a:pt x="1416313" y="294154"/>
                    <a:pt x="1397530" y="294154"/>
                  </a:cubicBezTo>
                  <a:lnTo>
                    <a:pt x="70821" y="294154"/>
                  </a:lnTo>
                  <a:cubicBezTo>
                    <a:pt x="52038" y="294154"/>
                    <a:pt x="34025" y="286692"/>
                    <a:pt x="20743" y="273411"/>
                  </a:cubicBezTo>
                  <a:cubicBezTo>
                    <a:pt x="7461" y="260129"/>
                    <a:pt x="0" y="242116"/>
                    <a:pt x="0" y="223333"/>
                  </a:cubicBezTo>
                  <a:lnTo>
                    <a:pt x="0" y="70821"/>
                  </a:lnTo>
                  <a:cubicBezTo>
                    <a:pt x="0" y="52038"/>
                    <a:pt x="7461" y="34025"/>
                    <a:pt x="20743" y="20743"/>
                  </a:cubicBezTo>
                  <a:cubicBezTo>
                    <a:pt x="34025" y="7461"/>
                    <a:pt x="52038" y="0"/>
                    <a:pt x="70821"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txBox="1"/>
            <p:nvPr/>
          </p:nvSpPr>
          <p:spPr>
            <a:xfrm>
              <a:off x="0" y="-47625"/>
              <a:ext cx="1468351" cy="341779"/>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 name="Google Shape;72;p11"/>
          <p:cNvSpPr txBox="1"/>
          <p:nvPr/>
        </p:nvSpPr>
        <p:spPr>
          <a:xfrm>
            <a:off x="1498875" y="7166327"/>
            <a:ext cx="4763100" cy="5847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799" u="none" cap="none" strike="noStrike">
                <a:solidFill>
                  <a:srgbClr val="FFFFFF"/>
                </a:solidFill>
                <a:latin typeface="Notable"/>
                <a:ea typeface="Notable"/>
                <a:cs typeface="Notable"/>
                <a:sym typeface="Notable"/>
              </a:rPr>
              <a:t>PRESENTATION</a:t>
            </a:r>
            <a:endParaRPr/>
          </a:p>
        </p:txBody>
      </p:sp>
      <p:pic>
        <p:nvPicPr>
          <p:cNvPr id="73" name="Google Shape;73;p11"/>
          <p:cNvPicPr preferRelativeResize="0"/>
          <p:nvPr/>
        </p:nvPicPr>
        <p:blipFill>
          <a:blip r:embed="rId3">
            <a:alphaModFix/>
          </a:blip>
          <a:stretch>
            <a:fillRect/>
          </a:stretch>
        </p:blipFill>
        <p:spPr>
          <a:xfrm>
            <a:off x="8541525" y="756273"/>
            <a:ext cx="9585575" cy="9530727"/>
          </a:xfrm>
          <a:prstGeom prst="rect">
            <a:avLst/>
          </a:prstGeom>
          <a:noFill/>
          <a:ln>
            <a:noFill/>
          </a:ln>
        </p:spPr>
      </p:pic>
      <p:pic>
        <p:nvPicPr>
          <p:cNvPr id="74" name="Google Shape;74;p11"/>
          <p:cNvPicPr preferRelativeResize="0"/>
          <p:nvPr/>
        </p:nvPicPr>
        <p:blipFill>
          <a:blip r:embed="rId4">
            <a:alphaModFix/>
          </a:blip>
          <a:stretch>
            <a:fillRect/>
          </a:stretch>
        </p:blipFill>
        <p:spPr>
          <a:xfrm>
            <a:off x="-1830050" y="-2574737"/>
            <a:ext cx="6259975" cy="6003726"/>
          </a:xfrm>
          <a:prstGeom prst="rect">
            <a:avLst/>
          </a:prstGeom>
          <a:noFill/>
          <a:ln>
            <a:noFill/>
          </a:ln>
        </p:spPr>
      </p:pic>
      <p:pic>
        <p:nvPicPr>
          <p:cNvPr id="75" name="Google Shape;75;p11"/>
          <p:cNvPicPr preferRelativeResize="0"/>
          <p:nvPr/>
        </p:nvPicPr>
        <p:blipFill>
          <a:blip r:embed="rId5">
            <a:alphaModFix/>
          </a:blip>
          <a:stretch>
            <a:fillRect/>
          </a:stretch>
        </p:blipFill>
        <p:spPr>
          <a:xfrm>
            <a:off x="314301" y="-2800924"/>
            <a:ext cx="4599900" cy="4112510"/>
          </a:xfrm>
          <a:prstGeom prst="rect">
            <a:avLst/>
          </a:prstGeom>
          <a:noFill/>
          <a:ln>
            <a:noFill/>
          </a:ln>
        </p:spPr>
      </p:pic>
      <p:pic>
        <p:nvPicPr>
          <p:cNvPr id="76" name="Google Shape;76;p11"/>
          <p:cNvPicPr preferRelativeResize="0"/>
          <p:nvPr/>
        </p:nvPicPr>
        <p:blipFill>
          <a:blip r:embed="rId6">
            <a:alphaModFix/>
          </a:blip>
          <a:stretch>
            <a:fillRect/>
          </a:stretch>
        </p:blipFill>
        <p:spPr>
          <a:xfrm>
            <a:off x="4141900" y="8923474"/>
            <a:ext cx="4763125" cy="426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276" name="Shape 276"/>
        <p:cNvGrpSpPr/>
        <p:nvPr/>
      </p:nvGrpSpPr>
      <p:grpSpPr>
        <a:xfrm>
          <a:off x="0" y="0"/>
          <a:ext cx="0" cy="0"/>
          <a:chOff x="0" y="0"/>
          <a:chExt cx="0" cy="0"/>
        </a:xfrm>
      </p:grpSpPr>
      <p:pic>
        <p:nvPicPr>
          <p:cNvPr id="277" name="Google Shape;277;p20"/>
          <p:cNvPicPr preferRelativeResize="0"/>
          <p:nvPr/>
        </p:nvPicPr>
        <p:blipFill>
          <a:blip r:embed="rId3">
            <a:alphaModFix/>
          </a:blip>
          <a:stretch>
            <a:fillRect/>
          </a:stretch>
        </p:blipFill>
        <p:spPr>
          <a:xfrm>
            <a:off x="5718148" y="-677324"/>
            <a:ext cx="14833900" cy="14218225"/>
          </a:xfrm>
          <a:prstGeom prst="rect">
            <a:avLst/>
          </a:prstGeom>
          <a:noFill/>
          <a:ln>
            <a:noFill/>
          </a:ln>
        </p:spPr>
      </p:pic>
      <p:pic>
        <p:nvPicPr>
          <p:cNvPr id="278" name="Google Shape;278;p20"/>
          <p:cNvPicPr preferRelativeResize="0"/>
          <p:nvPr/>
        </p:nvPicPr>
        <p:blipFill>
          <a:blip r:embed="rId4">
            <a:alphaModFix/>
          </a:blip>
          <a:stretch>
            <a:fillRect/>
          </a:stretch>
        </p:blipFill>
        <p:spPr>
          <a:xfrm>
            <a:off x="-1251419" y="-1485900"/>
            <a:ext cx="10732436" cy="10286998"/>
          </a:xfrm>
          <a:prstGeom prst="rect">
            <a:avLst/>
          </a:prstGeom>
          <a:noFill/>
          <a:ln>
            <a:noFill/>
          </a:ln>
        </p:spPr>
      </p:pic>
      <p:grpSp>
        <p:nvGrpSpPr>
          <p:cNvPr id="279" name="Google Shape;279;p20"/>
          <p:cNvGrpSpPr/>
          <p:nvPr/>
        </p:nvGrpSpPr>
        <p:grpSpPr>
          <a:xfrm>
            <a:off x="1214955" y="3127975"/>
            <a:ext cx="3903386" cy="3903386"/>
            <a:chOff x="0" y="0"/>
            <a:chExt cx="812800" cy="812800"/>
          </a:xfrm>
        </p:grpSpPr>
        <p:sp>
          <p:nvSpPr>
            <p:cNvPr id="280" name="Google Shape;28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2" name="Google Shape;282;p20"/>
          <p:cNvPicPr preferRelativeResize="0"/>
          <p:nvPr/>
        </p:nvPicPr>
        <p:blipFill rotWithShape="1">
          <a:blip r:embed="rId5">
            <a:alphaModFix/>
          </a:blip>
          <a:srcRect b="0" l="0" r="0" t="0"/>
          <a:stretch/>
        </p:blipFill>
        <p:spPr>
          <a:xfrm>
            <a:off x="1241812" y="3154831"/>
            <a:ext cx="3849673" cy="3849673"/>
          </a:xfrm>
          <a:prstGeom prst="rect">
            <a:avLst/>
          </a:prstGeom>
          <a:noFill/>
          <a:ln>
            <a:noFill/>
          </a:ln>
        </p:spPr>
      </p:pic>
      <p:sp>
        <p:nvSpPr>
          <p:cNvPr id="283" name="Google Shape;283;p20"/>
          <p:cNvSpPr txBox="1"/>
          <p:nvPr/>
        </p:nvSpPr>
        <p:spPr>
          <a:xfrm>
            <a:off x="1394799" y="7487346"/>
            <a:ext cx="353887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the featured statistic.</a:t>
            </a:r>
            <a:endParaRPr/>
          </a:p>
        </p:txBody>
      </p:sp>
      <p:sp>
        <p:nvSpPr>
          <p:cNvPr id="284" name="Google Shape;284;p20"/>
          <p:cNvSpPr txBox="1"/>
          <p:nvPr/>
        </p:nvSpPr>
        <p:spPr>
          <a:xfrm>
            <a:off x="13349502" y="7487346"/>
            <a:ext cx="353887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the featured statistic.</a:t>
            </a:r>
            <a:endParaRPr/>
          </a:p>
        </p:txBody>
      </p:sp>
      <p:sp>
        <p:nvSpPr>
          <p:cNvPr id="285" name="Google Shape;285;p20"/>
          <p:cNvSpPr txBox="1"/>
          <p:nvPr/>
        </p:nvSpPr>
        <p:spPr>
          <a:xfrm>
            <a:off x="7372151" y="7487346"/>
            <a:ext cx="3538878"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the featured statistic.</a:t>
            </a:r>
            <a:endParaRPr/>
          </a:p>
        </p:txBody>
      </p:sp>
      <p:grpSp>
        <p:nvGrpSpPr>
          <p:cNvPr id="286" name="Google Shape;286;p20"/>
          <p:cNvGrpSpPr/>
          <p:nvPr/>
        </p:nvGrpSpPr>
        <p:grpSpPr>
          <a:xfrm>
            <a:off x="7189897" y="3127975"/>
            <a:ext cx="3903386" cy="3903386"/>
            <a:chOff x="0" y="0"/>
            <a:chExt cx="812800" cy="812800"/>
          </a:xfrm>
        </p:grpSpPr>
        <p:sp>
          <p:nvSpPr>
            <p:cNvPr id="287" name="Google Shape;28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9" name="Google Shape;289;p20"/>
          <p:cNvPicPr preferRelativeResize="0"/>
          <p:nvPr/>
        </p:nvPicPr>
        <p:blipFill rotWithShape="1">
          <a:blip r:embed="rId6">
            <a:alphaModFix/>
          </a:blip>
          <a:srcRect b="0" l="0" r="0" t="0"/>
          <a:stretch/>
        </p:blipFill>
        <p:spPr>
          <a:xfrm>
            <a:off x="7219164" y="3154831"/>
            <a:ext cx="3849673" cy="3849673"/>
          </a:xfrm>
          <a:prstGeom prst="rect">
            <a:avLst/>
          </a:prstGeom>
          <a:noFill/>
          <a:ln>
            <a:noFill/>
          </a:ln>
        </p:spPr>
      </p:pic>
      <p:grpSp>
        <p:nvGrpSpPr>
          <p:cNvPr id="290" name="Google Shape;290;p20"/>
          <p:cNvGrpSpPr/>
          <p:nvPr/>
        </p:nvGrpSpPr>
        <p:grpSpPr>
          <a:xfrm>
            <a:off x="12835660" y="3127975"/>
            <a:ext cx="3903386" cy="3903386"/>
            <a:chOff x="0" y="0"/>
            <a:chExt cx="812800" cy="812800"/>
          </a:xfrm>
        </p:grpSpPr>
        <p:sp>
          <p:nvSpPr>
            <p:cNvPr id="291" name="Google Shape;29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93" name="Google Shape;293;p20"/>
          <p:cNvPicPr preferRelativeResize="0"/>
          <p:nvPr/>
        </p:nvPicPr>
        <p:blipFill rotWithShape="1">
          <a:blip r:embed="rId7">
            <a:alphaModFix/>
          </a:blip>
          <a:srcRect b="0" l="0" r="0" t="0"/>
          <a:stretch/>
        </p:blipFill>
        <p:spPr>
          <a:xfrm>
            <a:off x="12864926" y="3154831"/>
            <a:ext cx="3849673" cy="3849673"/>
          </a:xfrm>
          <a:prstGeom prst="rect">
            <a:avLst/>
          </a:prstGeom>
          <a:noFill/>
          <a:ln>
            <a:noFill/>
          </a:ln>
        </p:spPr>
      </p:pic>
      <p:sp>
        <p:nvSpPr>
          <p:cNvPr id="294" name="Google Shape;294;p20"/>
          <p:cNvSpPr txBox="1"/>
          <p:nvPr/>
        </p:nvSpPr>
        <p:spPr>
          <a:xfrm>
            <a:off x="1028700" y="975354"/>
            <a:ext cx="12322393" cy="13048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percetanges</a:t>
            </a:r>
            <a:endParaRPr/>
          </a:p>
        </p:txBody>
      </p:sp>
      <p:pic>
        <p:nvPicPr>
          <p:cNvPr id="295" name="Google Shape;295;p20"/>
          <p:cNvPicPr preferRelativeResize="0"/>
          <p:nvPr/>
        </p:nvPicPr>
        <p:blipFill>
          <a:blip r:embed="rId8">
            <a:alphaModFix/>
          </a:blip>
          <a:stretch>
            <a:fillRect/>
          </a:stretch>
        </p:blipFill>
        <p:spPr>
          <a:xfrm>
            <a:off x="11994138" y="426496"/>
            <a:ext cx="7077350" cy="2245504"/>
          </a:xfrm>
          <a:prstGeom prst="rect">
            <a:avLst/>
          </a:prstGeom>
          <a:noFill/>
          <a:ln>
            <a:noFill/>
          </a:ln>
        </p:spPr>
      </p:pic>
      <p:pic>
        <p:nvPicPr>
          <p:cNvPr id="296" name="Google Shape;296;p20"/>
          <p:cNvPicPr preferRelativeResize="0"/>
          <p:nvPr/>
        </p:nvPicPr>
        <p:blipFill>
          <a:blip r:embed="rId9">
            <a:alphaModFix/>
          </a:blip>
          <a:stretch>
            <a:fillRect/>
          </a:stretch>
        </p:blipFill>
        <p:spPr>
          <a:xfrm>
            <a:off x="-609600" y="8224563"/>
            <a:ext cx="6327749" cy="19998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300" name="Shape 300"/>
        <p:cNvGrpSpPr/>
        <p:nvPr/>
      </p:nvGrpSpPr>
      <p:grpSpPr>
        <a:xfrm>
          <a:off x="0" y="0"/>
          <a:ext cx="0" cy="0"/>
          <a:chOff x="0" y="0"/>
          <a:chExt cx="0" cy="0"/>
        </a:xfrm>
      </p:grpSpPr>
      <p:pic>
        <p:nvPicPr>
          <p:cNvPr id="301" name="Google Shape;301;p21"/>
          <p:cNvPicPr preferRelativeResize="0"/>
          <p:nvPr/>
        </p:nvPicPr>
        <p:blipFill>
          <a:blip r:embed="rId3">
            <a:alphaModFix/>
          </a:blip>
          <a:stretch>
            <a:fillRect/>
          </a:stretch>
        </p:blipFill>
        <p:spPr>
          <a:xfrm>
            <a:off x="6062124" y="-291500"/>
            <a:ext cx="13866977" cy="13291424"/>
          </a:xfrm>
          <a:prstGeom prst="rect">
            <a:avLst/>
          </a:prstGeom>
          <a:noFill/>
          <a:ln>
            <a:noFill/>
          </a:ln>
        </p:spPr>
      </p:pic>
      <p:grpSp>
        <p:nvGrpSpPr>
          <p:cNvPr id="302" name="Google Shape;302;p21"/>
          <p:cNvGrpSpPr/>
          <p:nvPr/>
        </p:nvGrpSpPr>
        <p:grpSpPr>
          <a:xfrm>
            <a:off x="1028700" y="1338961"/>
            <a:ext cx="1941744" cy="1941744"/>
            <a:chOff x="0" y="0"/>
            <a:chExt cx="812800" cy="812800"/>
          </a:xfrm>
        </p:grpSpPr>
        <p:sp>
          <p:nvSpPr>
            <p:cNvPr id="303" name="Google Shape;30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1"/>
          <p:cNvGrpSpPr/>
          <p:nvPr/>
        </p:nvGrpSpPr>
        <p:grpSpPr>
          <a:xfrm>
            <a:off x="1227285" y="1537546"/>
            <a:ext cx="1544574" cy="1544574"/>
            <a:chOff x="0" y="0"/>
            <a:chExt cx="812800" cy="812800"/>
          </a:xfrm>
        </p:grpSpPr>
        <p:sp>
          <p:nvSpPr>
            <p:cNvPr id="306" name="Google Shape;30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1"/>
          <p:cNvSpPr txBox="1"/>
          <p:nvPr/>
        </p:nvSpPr>
        <p:spPr>
          <a:xfrm>
            <a:off x="1255920" y="3680269"/>
            <a:ext cx="10096941" cy="13048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Conclusion</a:t>
            </a:r>
            <a:endParaRPr/>
          </a:p>
        </p:txBody>
      </p:sp>
      <p:sp>
        <p:nvSpPr>
          <p:cNvPr id="309" name="Google Shape;309;p21"/>
          <p:cNvSpPr txBox="1"/>
          <p:nvPr/>
        </p:nvSpPr>
        <p:spPr>
          <a:xfrm>
            <a:off x="1227285" y="5350100"/>
            <a:ext cx="7483112" cy="25946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 In conclusion, labor law serves as a cornerstone of our society, protecting the rights, dignity, and well-being of workers around the world. By upholding the principles of fairness, equality, and justice in the workplace, we can create a more equitable and prosperous society for all. Thank you for your attention.</a:t>
            </a:r>
            <a:endParaRPr/>
          </a:p>
        </p:txBody>
      </p:sp>
      <p:sp>
        <p:nvSpPr>
          <p:cNvPr id="310" name="Google Shape;310;p21"/>
          <p:cNvSpPr txBox="1"/>
          <p:nvPr/>
        </p:nvSpPr>
        <p:spPr>
          <a:xfrm>
            <a:off x="1407532" y="1716808"/>
            <a:ext cx="1184081"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04.</a:t>
            </a:r>
            <a:endParaRPr/>
          </a:p>
        </p:txBody>
      </p:sp>
      <p:pic>
        <p:nvPicPr>
          <p:cNvPr id="311" name="Google Shape;311;p21"/>
          <p:cNvPicPr preferRelativeResize="0"/>
          <p:nvPr/>
        </p:nvPicPr>
        <p:blipFill>
          <a:blip r:embed="rId4">
            <a:alphaModFix/>
          </a:blip>
          <a:stretch>
            <a:fillRect/>
          </a:stretch>
        </p:blipFill>
        <p:spPr>
          <a:xfrm>
            <a:off x="-947774" y="4337449"/>
            <a:ext cx="6714994" cy="6990074"/>
          </a:xfrm>
          <a:prstGeom prst="rect">
            <a:avLst/>
          </a:prstGeom>
          <a:noFill/>
          <a:ln>
            <a:noFill/>
          </a:ln>
        </p:spPr>
      </p:pic>
      <p:pic>
        <p:nvPicPr>
          <p:cNvPr id="312" name="Google Shape;312;p21"/>
          <p:cNvPicPr preferRelativeResize="0"/>
          <p:nvPr/>
        </p:nvPicPr>
        <p:blipFill>
          <a:blip r:embed="rId5">
            <a:alphaModFix/>
          </a:blip>
          <a:stretch>
            <a:fillRect/>
          </a:stretch>
        </p:blipFill>
        <p:spPr>
          <a:xfrm rot="-183316">
            <a:off x="16021213" y="3846081"/>
            <a:ext cx="6377223" cy="5833789"/>
          </a:xfrm>
          <a:prstGeom prst="rect">
            <a:avLst/>
          </a:prstGeom>
          <a:noFill/>
          <a:ln>
            <a:noFill/>
          </a:ln>
        </p:spPr>
      </p:pic>
      <p:pic>
        <p:nvPicPr>
          <p:cNvPr id="313" name="Google Shape;313;p21"/>
          <p:cNvPicPr preferRelativeResize="0"/>
          <p:nvPr/>
        </p:nvPicPr>
        <p:blipFill>
          <a:blip r:embed="rId6">
            <a:alphaModFix/>
          </a:blip>
          <a:stretch>
            <a:fillRect/>
          </a:stretch>
        </p:blipFill>
        <p:spPr>
          <a:xfrm>
            <a:off x="4374991" y="-3067962"/>
            <a:ext cx="6977850" cy="6383300"/>
          </a:xfrm>
          <a:prstGeom prst="rect">
            <a:avLst/>
          </a:prstGeom>
          <a:noFill/>
          <a:ln>
            <a:noFill/>
          </a:ln>
        </p:spPr>
      </p:pic>
      <p:pic>
        <p:nvPicPr>
          <p:cNvPr id="314" name="Google Shape;314;p21"/>
          <p:cNvPicPr preferRelativeResize="0"/>
          <p:nvPr/>
        </p:nvPicPr>
        <p:blipFill>
          <a:blip r:embed="rId7">
            <a:alphaModFix/>
          </a:blip>
          <a:stretch>
            <a:fillRect/>
          </a:stretch>
        </p:blipFill>
        <p:spPr>
          <a:xfrm>
            <a:off x="11587376" y="622575"/>
            <a:ext cx="5371350" cy="1373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318" name="Shape 318"/>
        <p:cNvGrpSpPr/>
        <p:nvPr/>
      </p:nvGrpSpPr>
      <p:grpSpPr>
        <a:xfrm>
          <a:off x="0" y="0"/>
          <a:ext cx="0" cy="0"/>
          <a:chOff x="0" y="0"/>
          <a:chExt cx="0" cy="0"/>
        </a:xfrm>
      </p:grpSpPr>
      <p:pic>
        <p:nvPicPr>
          <p:cNvPr id="319" name="Google Shape;319;p22"/>
          <p:cNvPicPr preferRelativeResize="0"/>
          <p:nvPr/>
        </p:nvPicPr>
        <p:blipFill>
          <a:blip r:embed="rId3">
            <a:alphaModFix/>
          </a:blip>
          <a:stretch>
            <a:fillRect/>
          </a:stretch>
        </p:blipFill>
        <p:spPr>
          <a:xfrm>
            <a:off x="6523425" y="-791625"/>
            <a:ext cx="14043551" cy="13460698"/>
          </a:xfrm>
          <a:prstGeom prst="rect">
            <a:avLst/>
          </a:prstGeom>
          <a:noFill/>
          <a:ln>
            <a:noFill/>
          </a:ln>
        </p:spPr>
      </p:pic>
      <p:sp>
        <p:nvSpPr>
          <p:cNvPr id="320" name="Google Shape;320;p22"/>
          <p:cNvSpPr/>
          <p:nvPr/>
        </p:nvSpPr>
        <p:spPr>
          <a:xfrm>
            <a:off x="10207005" y="3298751"/>
            <a:ext cx="3333943" cy="333394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5490097" y="3298751"/>
            <a:ext cx="3333964" cy="333396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p:nvPr/>
        </p:nvSpPr>
        <p:spPr>
          <a:xfrm>
            <a:off x="775009" y="3298751"/>
            <a:ext cx="3333943" cy="333394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p22"/>
          <p:cNvPicPr preferRelativeResize="0"/>
          <p:nvPr/>
        </p:nvPicPr>
        <p:blipFill>
          <a:blip r:embed="rId4">
            <a:alphaModFix/>
          </a:blip>
          <a:stretch>
            <a:fillRect/>
          </a:stretch>
        </p:blipFill>
        <p:spPr>
          <a:xfrm>
            <a:off x="-2666425" y="-2567075"/>
            <a:ext cx="8504349" cy="8150746"/>
          </a:xfrm>
          <a:prstGeom prst="rect">
            <a:avLst/>
          </a:prstGeom>
          <a:noFill/>
          <a:ln>
            <a:noFill/>
          </a:ln>
        </p:spPr>
      </p:pic>
      <p:sp>
        <p:nvSpPr>
          <p:cNvPr id="324" name="Google Shape;324;p22"/>
          <p:cNvSpPr txBox="1"/>
          <p:nvPr/>
        </p:nvSpPr>
        <p:spPr>
          <a:xfrm>
            <a:off x="1028700" y="7383751"/>
            <a:ext cx="3306074"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YOUR NAME</a:t>
            </a:r>
            <a:endParaRPr/>
          </a:p>
        </p:txBody>
      </p:sp>
      <p:sp>
        <p:nvSpPr>
          <p:cNvPr id="325" name="Google Shape;325;p22"/>
          <p:cNvSpPr txBox="1"/>
          <p:nvPr/>
        </p:nvSpPr>
        <p:spPr>
          <a:xfrm>
            <a:off x="5837926" y="7383751"/>
            <a:ext cx="3306074"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YOUR NAME</a:t>
            </a:r>
            <a:endParaRPr/>
          </a:p>
        </p:txBody>
      </p:sp>
      <p:sp>
        <p:nvSpPr>
          <p:cNvPr id="326" name="Google Shape;326;p22"/>
          <p:cNvSpPr txBox="1"/>
          <p:nvPr/>
        </p:nvSpPr>
        <p:spPr>
          <a:xfrm>
            <a:off x="1028700" y="8174413"/>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sp>
        <p:nvSpPr>
          <p:cNvPr id="327" name="Google Shape;327;p22"/>
          <p:cNvSpPr txBox="1"/>
          <p:nvPr/>
        </p:nvSpPr>
        <p:spPr>
          <a:xfrm>
            <a:off x="5837926" y="8174413"/>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sp>
        <p:nvSpPr>
          <p:cNvPr id="328" name="Google Shape;328;p22"/>
          <p:cNvSpPr txBox="1"/>
          <p:nvPr/>
        </p:nvSpPr>
        <p:spPr>
          <a:xfrm>
            <a:off x="1028700" y="1230675"/>
            <a:ext cx="16507500" cy="130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OUR TEAM</a:t>
            </a:r>
            <a:endParaRPr/>
          </a:p>
        </p:txBody>
      </p:sp>
      <p:sp>
        <p:nvSpPr>
          <p:cNvPr id="329" name="Google Shape;329;p22"/>
          <p:cNvSpPr txBox="1"/>
          <p:nvPr/>
        </p:nvSpPr>
        <p:spPr>
          <a:xfrm>
            <a:off x="10647153" y="7383751"/>
            <a:ext cx="3306074"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YOUR NAME</a:t>
            </a:r>
            <a:endParaRPr/>
          </a:p>
        </p:txBody>
      </p:sp>
      <p:sp>
        <p:nvSpPr>
          <p:cNvPr id="330" name="Google Shape;330;p22"/>
          <p:cNvSpPr txBox="1"/>
          <p:nvPr/>
        </p:nvSpPr>
        <p:spPr>
          <a:xfrm>
            <a:off x="10647153" y="8174413"/>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pic>
        <p:nvPicPr>
          <p:cNvPr id="331" name="Google Shape;331;p22"/>
          <p:cNvPicPr preferRelativeResize="0"/>
          <p:nvPr/>
        </p:nvPicPr>
        <p:blipFill>
          <a:blip r:embed="rId5">
            <a:alphaModFix/>
          </a:blip>
          <a:stretch>
            <a:fillRect/>
          </a:stretch>
        </p:blipFill>
        <p:spPr>
          <a:xfrm>
            <a:off x="13953223" y="4733500"/>
            <a:ext cx="8222556" cy="7619074"/>
          </a:xfrm>
          <a:prstGeom prst="rect">
            <a:avLst/>
          </a:prstGeom>
          <a:noFill/>
          <a:ln>
            <a:noFill/>
          </a:ln>
        </p:spPr>
      </p:pic>
      <p:pic>
        <p:nvPicPr>
          <p:cNvPr id="332" name="Google Shape;332;p22"/>
          <p:cNvPicPr preferRelativeResize="0"/>
          <p:nvPr/>
        </p:nvPicPr>
        <p:blipFill>
          <a:blip r:embed="rId6">
            <a:alphaModFix/>
          </a:blip>
          <a:stretch>
            <a:fillRect/>
          </a:stretch>
        </p:blipFill>
        <p:spPr>
          <a:xfrm>
            <a:off x="8256281" y="-2788675"/>
            <a:ext cx="5080826" cy="4545700"/>
          </a:xfrm>
          <a:prstGeom prst="rect">
            <a:avLst/>
          </a:prstGeom>
          <a:noFill/>
          <a:ln>
            <a:noFill/>
          </a:ln>
        </p:spPr>
      </p:pic>
      <p:pic>
        <p:nvPicPr>
          <p:cNvPr id="333" name="Google Shape;333;p22"/>
          <p:cNvPicPr preferRelativeResize="0"/>
          <p:nvPr/>
        </p:nvPicPr>
        <p:blipFill>
          <a:blip r:embed="rId7">
            <a:alphaModFix/>
          </a:blip>
          <a:stretch>
            <a:fillRect/>
          </a:stretch>
        </p:blipFill>
        <p:spPr>
          <a:xfrm>
            <a:off x="938377" y="3456111"/>
            <a:ext cx="3007200" cy="3007200"/>
          </a:xfrm>
          <a:prstGeom prst="ellipse">
            <a:avLst/>
          </a:prstGeom>
          <a:noFill/>
          <a:ln>
            <a:noFill/>
          </a:ln>
        </p:spPr>
      </p:pic>
      <p:pic>
        <p:nvPicPr>
          <p:cNvPr id="334" name="Google Shape;334;p22"/>
          <p:cNvPicPr preferRelativeResize="0"/>
          <p:nvPr/>
        </p:nvPicPr>
        <p:blipFill>
          <a:blip r:embed="rId8">
            <a:alphaModFix/>
          </a:blip>
          <a:stretch>
            <a:fillRect/>
          </a:stretch>
        </p:blipFill>
        <p:spPr>
          <a:xfrm>
            <a:off x="5654375" y="3456124"/>
            <a:ext cx="3007200" cy="3007200"/>
          </a:xfrm>
          <a:prstGeom prst="ellipse">
            <a:avLst/>
          </a:prstGeom>
          <a:noFill/>
          <a:ln>
            <a:noFill/>
          </a:ln>
        </p:spPr>
      </p:pic>
      <p:pic>
        <p:nvPicPr>
          <p:cNvPr id="335" name="Google Shape;335;p22"/>
          <p:cNvPicPr preferRelativeResize="0"/>
          <p:nvPr/>
        </p:nvPicPr>
        <p:blipFill>
          <a:blip r:embed="rId9">
            <a:alphaModFix/>
          </a:blip>
          <a:stretch>
            <a:fillRect/>
          </a:stretch>
        </p:blipFill>
        <p:spPr>
          <a:xfrm>
            <a:off x="10368575" y="3456113"/>
            <a:ext cx="3007200" cy="30072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339" name="Shape 339"/>
        <p:cNvGrpSpPr/>
        <p:nvPr/>
      </p:nvGrpSpPr>
      <p:grpSpPr>
        <a:xfrm>
          <a:off x="0" y="0"/>
          <a:ext cx="0" cy="0"/>
          <a:chOff x="0" y="0"/>
          <a:chExt cx="0" cy="0"/>
        </a:xfrm>
      </p:grpSpPr>
      <p:pic>
        <p:nvPicPr>
          <p:cNvPr id="340" name="Google Shape;340;p23"/>
          <p:cNvPicPr preferRelativeResize="0"/>
          <p:nvPr/>
        </p:nvPicPr>
        <p:blipFill>
          <a:blip r:embed="rId3">
            <a:alphaModFix/>
          </a:blip>
          <a:stretch>
            <a:fillRect/>
          </a:stretch>
        </p:blipFill>
        <p:spPr>
          <a:xfrm>
            <a:off x="-3170398" y="-5432337"/>
            <a:ext cx="10502096" cy="10287000"/>
          </a:xfrm>
          <a:prstGeom prst="rect">
            <a:avLst/>
          </a:prstGeom>
          <a:noFill/>
          <a:ln>
            <a:noFill/>
          </a:ln>
        </p:spPr>
      </p:pic>
      <p:pic>
        <p:nvPicPr>
          <p:cNvPr id="341" name="Google Shape;341;p23"/>
          <p:cNvPicPr preferRelativeResize="0"/>
          <p:nvPr/>
        </p:nvPicPr>
        <p:blipFill>
          <a:blip r:embed="rId4">
            <a:alphaModFix/>
          </a:blip>
          <a:stretch>
            <a:fillRect/>
          </a:stretch>
        </p:blipFill>
        <p:spPr>
          <a:xfrm>
            <a:off x="-3170411" y="4386550"/>
            <a:ext cx="9978972" cy="10287001"/>
          </a:xfrm>
          <a:prstGeom prst="rect">
            <a:avLst/>
          </a:prstGeom>
          <a:noFill/>
          <a:ln>
            <a:noFill/>
          </a:ln>
        </p:spPr>
      </p:pic>
      <p:pic>
        <p:nvPicPr>
          <p:cNvPr id="342" name="Google Shape;342;p23"/>
          <p:cNvPicPr preferRelativeResize="0"/>
          <p:nvPr/>
        </p:nvPicPr>
        <p:blipFill>
          <a:blip r:embed="rId5">
            <a:alphaModFix/>
          </a:blip>
          <a:stretch>
            <a:fillRect/>
          </a:stretch>
        </p:blipFill>
        <p:spPr>
          <a:xfrm>
            <a:off x="5584448" y="-613987"/>
            <a:ext cx="14510223" cy="13907978"/>
          </a:xfrm>
          <a:prstGeom prst="rect">
            <a:avLst/>
          </a:prstGeom>
          <a:noFill/>
          <a:ln>
            <a:noFill/>
          </a:ln>
        </p:spPr>
      </p:pic>
      <p:grpSp>
        <p:nvGrpSpPr>
          <p:cNvPr id="343" name="Google Shape;343;p23"/>
          <p:cNvGrpSpPr/>
          <p:nvPr/>
        </p:nvGrpSpPr>
        <p:grpSpPr>
          <a:xfrm>
            <a:off x="971069" y="3330324"/>
            <a:ext cx="2208281" cy="2208281"/>
            <a:chOff x="0" y="0"/>
            <a:chExt cx="812800" cy="812800"/>
          </a:xfrm>
        </p:grpSpPr>
        <p:sp>
          <p:nvSpPr>
            <p:cNvPr id="344" name="Google Shape;34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23"/>
          <p:cNvGrpSpPr/>
          <p:nvPr/>
        </p:nvGrpSpPr>
        <p:grpSpPr>
          <a:xfrm>
            <a:off x="1122391" y="3491068"/>
            <a:ext cx="1916504" cy="1916504"/>
            <a:chOff x="0" y="0"/>
            <a:chExt cx="812800" cy="812800"/>
          </a:xfrm>
        </p:grpSpPr>
        <p:sp>
          <p:nvSpPr>
            <p:cNvPr id="347" name="Google Shape;34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3"/>
          <p:cNvSpPr txBox="1"/>
          <p:nvPr/>
        </p:nvSpPr>
        <p:spPr>
          <a:xfrm>
            <a:off x="971069" y="1591925"/>
            <a:ext cx="11322269" cy="13048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Key Concepts </a:t>
            </a:r>
            <a:endParaRPr/>
          </a:p>
        </p:txBody>
      </p:sp>
      <p:sp>
        <p:nvSpPr>
          <p:cNvPr id="350" name="Google Shape;350;p23"/>
          <p:cNvSpPr txBox="1"/>
          <p:nvPr/>
        </p:nvSpPr>
        <p:spPr>
          <a:xfrm>
            <a:off x="971069" y="6176824"/>
            <a:ext cx="6556398" cy="2524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Before we dive deeper, let's clarify some key concepts. Data analytics involves the process of analyzing raw data to uncover patterns, trends, and insights. It encompasses various techniques, including descriptive, diagnostic, predictive, and prescriptive analytics, each serving a distinct purpose in extracting value from data.</a:t>
            </a:r>
            <a:endParaRPr/>
          </a:p>
        </p:txBody>
      </p:sp>
      <p:pic>
        <p:nvPicPr>
          <p:cNvPr id="351" name="Google Shape;351;p23"/>
          <p:cNvPicPr preferRelativeResize="0"/>
          <p:nvPr/>
        </p:nvPicPr>
        <p:blipFill>
          <a:blip r:embed="rId6">
            <a:alphaModFix/>
          </a:blip>
          <a:stretch>
            <a:fillRect/>
          </a:stretch>
        </p:blipFill>
        <p:spPr>
          <a:xfrm>
            <a:off x="12293350" y="-4182525"/>
            <a:ext cx="7640076" cy="7079350"/>
          </a:xfrm>
          <a:prstGeom prst="rect">
            <a:avLst/>
          </a:prstGeom>
          <a:noFill/>
          <a:ln>
            <a:noFill/>
          </a:ln>
        </p:spPr>
      </p:pic>
      <p:pic>
        <p:nvPicPr>
          <p:cNvPr id="352" name="Google Shape;352;p23"/>
          <p:cNvPicPr preferRelativeResize="0"/>
          <p:nvPr/>
        </p:nvPicPr>
        <p:blipFill>
          <a:blip r:embed="rId7">
            <a:alphaModFix/>
          </a:blip>
          <a:stretch>
            <a:fillRect/>
          </a:stretch>
        </p:blipFill>
        <p:spPr>
          <a:xfrm>
            <a:off x="5584462" y="8914834"/>
            <a:ext cx="4599875" cy="4112465"/>
          </a:xfrm>
          <a:prstGeom prst="rect">
            <a:avLst/>
          </a:prstGeom>
          <a:noFill/>
          <a:ln>
            <a:noFill/>
          </a:ln>
        </p:spPr>
      </p:pic>
      <p:pic>
        <p:nvPicPr>
          <p:cNvPr id="353" name="Google Shape;353;p23"/>
          <p:cNvPicPr preferRelativeResize="0"/>
          <p:nvPr/>
        </p:nvPicPr>
        <p:blipFill>
          <a:blip r:embed="rId8">
            <a:alphaModFix/>
          </a:blip>
          <a:stretch>
            <a:fillRect/>
          </a:stretch>
        </p:blipFill>
        <p:spPr>
          <a:xfrm>
            <a:off x="10679626" y="2464610"/>
            <a:ext cx="6335801" cy="9110352"/>
          </a:xfrm>
          <a:prstGeom prst="rect">
            <a:avLst/>
          </a:prstGeom>
          <a:noFill/>
          <a:ln>
            <a:noFill/>
          </a:ln>
        </p:spPr>
      </p:pic>
      <p:pic>
        <p:nvPicPr>
          <p:cNvPr id="354" name="Google Shape;354;p23"/>
          <p:cNvPicPr preferRelativeResize="0"/>
          <p:nvPr/>
        </p:nvPicPr>
        <p:blipFill>
          <a:blip r:embed="rId9">
            <a:alphaModFix/>
          </a:blip>
          <a:stretch>
            <a:fillRect/>
          </a:stretch>
        </p:blipFill>
        <p:spPr>
          <a:xfrm>
            <a:off x="1455801" y="3818126"/>
            <a:ext cx="1249693" cy="126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358" name="Shape 358"/>
        <p:cNvGrpSpPr/>
        <p:nvPr/>
      </p:nvGrpSpPr>
      <p:grpSpPr>
        <a:xfrm>
          <a:off x="0" y="0"/>
          <a:ext cx="0" cy="0"/>
          <a:chOff x="0" y="0"/>
          <a:chExt cx="0" cy="0"/>
        </a:xfrm>
      </p:grpSpPr>
      <p:pic>
        <p:nvPicPr>
          <p:cNvPr id="359" name="Google Shape;359;p24"/>
          <p:cNvPicPr preferRelativeResize="0"/>
          <p:nvPr/>
        </p:nvPicPr>
        <p:blipFill>
          <a:blip r:embed="rId3">
            <a:alphaModFix/>
          </a:blip>
          <a:stretch>
            <a:fillRect/>
          </a:stretch>
        </p:blipFill>
        <p:spPr>
          <a:xfrm>
            <a:off x="-3978867" y="-2406986"/>
            <a:ext cx="16723474" cy="18247050"/>
          </a:xfrm>
          <a:prstGeom prst="rect">
            <a:avLst/>
          </a:prstGeom>
          <a:noFill/>
          <a:ln>
            <a:noFill/>
          </a:ln>
        </p:spPr>
      </p:pic>
      <p:sp>
        <p:nvSpPr>
          <p:cNvPr id="360" name="Google Shape;360;p24"/>
          <p:cNvSpPr/>
          <p:nvPr/>
        </p:nvSpPr>
        <p:spPr>
          <a:xfrm>
            <a:off x="745783" y="763889"/>
            <a:ext cx="10107832" cy="8759222"/>
          </a:xfrm>
          <a:custGeom>
            <a:rect b="b" l="l" r="r" t="t"/>
            <a:pathLst>
              <a:path extrusionOk="0" h="8759222" w="10107832">
                <a:moveTo>
                  <a:pt x="0" y="0"/>
                </a:moveTo>
                <a:lnTo>
                  <a:pt x="10107832" y="0"/>
                </a:lnTo>
                <a:lnTo>
                  <a:pt x="10107832" y="8759222"/>
                </a:lnTo>
                <a:lnTo>
                  <a:pt x="0" y="8759222"/>
                </a:lnTo>
                <a:lnTo>
                  <a:pt x="0" y="0"/>
                </a:lnTo>
                <a:close/>
              </a:path>
            </a:pathLst>
          </a:custGeom>
          <a:blipFill rotWithShape="1">
            <a:blip r:embed="rId4">
              <a:alphaModFix/>
            </a:blip>
            <a:stretch>
              <a:fillRect b="0" l="0" r="0" t="0"/>
            </a:stretch>
          </a:blipFill>
          <a:ln>
            <a:noFill/>
          </a:ln>
        </p:spPr>
      </p:sp>
      <p:sp>
        <p:nvSpPr>
          <p:cNvPr id="361" name="Google Shape;361;p24"/>
          <p:cNvSpPr txBox="1"/>
          <p:nvPr/>
        </p:nvSpPr>
        <p:spPr>
          <a:xfrm>
            <a:off x="11686392" y="6931300"/>
            <a:ext cx="3306074" cy="7988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141F35"/>
                </a:solidFill>
                <a:latin typeface="Anonymous Pro"/>
                <a:ea typeface="Anonymous Pro"/>
                <a:cs typeface="Anonymous Pro"/>
                <a:sym typeface="Anonymous Pro"/>
              </a:rPr>
              <a:t>Elaborate on what you want to discuss. </a:t>
            </a:r>
            <a:endParaRPr/>
          </a:p>
        </p:txBody>
      </p:sp>
      <p:grpSp>
        <p:nvGrpSpPr>
          <p:cNvPr id="362" name="Google Shape;362;p24"/>
          <p:cNvGrpSpPr/>
          <p:nvPr/>
        </p:nvGrpSpPr>
        <p:grpSpPr>
          <a:xfrm>
            <a:off x="8144266" y="3865315"/>
            <a:ext cx="554378" cy="485081"/>
            <a:chOff x="0" y="0"/>
            <a:chExt cx="812800" cy="711200"/>
          </a:xfrm>
        </p:grpSpPr>
        <p:sp>
          <p:nvSpPr>
            <p:cNvPr id="363" name="Google Shape;363;p24"/>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FF914D"/>
            </a:solidFill>
            <a:ln>
              <a:noFill/>
            </a:ln>
          </p:spPr>
        </p:sp>
        <p:sp>
          <p:nvSpPr>
            <p:cNvPr id="364" name="Google Shape;364;p24"/>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24"/>
          <p:cNvGrpSpPr/>
          <p:nvPr/>
        </p:nvGrpSpPr>
        <p:grpSpPr>
          <a:xfrm>
            <a:off x="4367134" y="5579031"/>
            <a:ext cx="554378" cy="485081"/>
            <a:chOff x="0" y="0"/>
            <a:chExt cx="812800" cy="711200"/>
          </a:xfrm>
        </p:grpSpPr>
        <p:sp>
          <p:nvSpPr>
            <p:cNvPr id="366" name="Google Shape;366;p24"/>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FF914D"/>
            </a:solidFill>
            <a:ln>
              <a:noFill/>
            </a:ln>
          </p:spPr>
        </p:sp>
        <p:sp>
          <p:nvSpPr>
            <p:cNvPr id="367" name="Google Shape;367;p24"/>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24"/>
          <p:cNvGrpSpPr/>
          <p:nvPr/>
        </p:nvGrpSpPr>
        <p:grpSpPr>
          <a:xfrm>
            <a:off x="1591479" y="7684390"/>
            <a:ext cx="554378" cy="485081"/>
            <a:chOff x="0" y="0"/>
            <a:chExt cx="812800" cy="711200"/>
          </a:xfrm>
        </p:grpSpPr>
        <p:sp>
          <p:nvSpPr>
            <p:cNvPr id="369" name="Google Shape;369;p24"/>
            <p:cNvSpPr/>
            <p:nvPr/>
          </p:nvSpPr>
          <p:spPr>
            <a:xfrm>
              <a:off x="0" y="0"/>
              <a:ext cx="812800" cy="711200"/>
            </a:xfrm>
            <a:custGeom>
              <a:rect b="b" l="l" r="r" t="t"/>
              <a:pathLst>
                <a:path extrusionOk="0" h="711200" w="812800">
                  <a:moveTo>
                    <a:pt x="406400" y="711200"/>
                  </a:moveTo>
                  <a:lnTo>
                    <a:pt x="812800" y="0"/>
                  </a:lnTo>
                  <a:lnTo>
                    <a:pt x="0" y="0"/>
                  </a:lnTo>
                  <a:lnTo>
                    <a:pt x="406400" y="711200"/>
                  </a:lnTo>
                  <a:close/>
                </a:path>
              </a:pathLst>
            </a:custGeom>
            <a:solidFill>
              <a:srgbClr val="FF914D"/>
            </a:solidFill>
            <a:ln>
              <a:noFill/>
            </a:ln>
          </p:spPr>
        </p:sp>
        <p:sp>
          <p:nvSpPr>
            <p:cNvPr id="370" name="Google Shape;370;p24"/>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1" name="Google Shape;371;p24"/>
          <p:cNvSpPr txBox="1"/>
          <p:nvPr/>
        </p:nvSpPr>
        <p:spPr>
          <a:xfrm>
            <a:off x="11686392" y="2085932"/>
            <a:ext cx="7820581" cy="13048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WORLD</a:t>
            </a:r>
            <a:endParaRPr/>
          </a:p>
        </p:txBody>
      </p:sp>
      <p:sp>
        <p:nvSpPr>
          <p:cNvPr id="372" name="Google Shape;372;p24"/>
          <p:cNvSpPr txBox="1"/>
          <p:nvPr/>
        </p:nvSpPr>
        <p:spPr>
          <a:xfrm>
            <a:off x="11686392" y="3913012"/>
            <a:ext cx="5221665" cy="8476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141F35"/>
                </a:solidFill>
                <a:latin typeface="Notable"/>
                <a:ea typeface="Notable"/>
                <a:cs typeface="Notable"/>
                <a:sym typeface="Notable"/>
              </a:rPr>
              <a:t>MAP</a:t>
            </a:r>
            <a:endParaRPr/>
          </a:p>
        </p:txBody>
      </p:sp>
      <p:sp>
        <p:nvSpPr>
          <p:cNvPr id="373" name="Google Shape;373;p24"/>
          <p:cNvSpPr txBox="1"/>
          <p:nvPr/>
        </p:nvSpPr>
        <p:spPr>
          <a:xfrm>
            <a:off x="11686392" y="6064111"/>
            <a:ext cx="4017099" cy="8476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141F35"/>
                </a:solidFill>
                <a:latin typeface="Notable"/>
                <a:ea typeface="Notable"/>
                <a:cs typeface="Notable"/>
                <a:sym typeface="Notable"/>
              </a:rPr>
              <a:t>MAP</a:t>
            </a:r>
            <a:endParaRPr/>
          </a:p>
        </p:txBody>
      </p:sp>
      <p:sp>
        <p:nvSpPr>
          <p:cNvPr id="374" name="Google Shape;374;p24"/>
          <p:cNvSpPr txBox="1"/>
          <p:nvPr/>
        </p:nvSpPr>
        <p:spPr>
          <a:xfrm>
            <a:off x="11686392" y="4780201"/>
            <a:ext cx="3306074" cy="7988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141F35"/>
                </a:solidFill>
                <a:latin typeface="Anonymous Pro"/>
                <a:ea typeface="Anonymous Pro"/>
                <a:cs typeface="Anonymous Pro"/>
                <a:sym typeface="Anonymous Pro"/>
              </a:rPr>
              <a:t>Elaborate on what you want to discuss. </a:t>
            </a:r>
            <a:endParaRPr/>
          </a:p>
        </p:txBody>
      </p:sp>
      <p:pic>
        <p:nvPicPr>
          <p:cNvPr id="375" name="Google Shape;375;p24"/>
          <p:cNvPicPr preferRelativeResize="0"/>
          <p:nvPr/>
        </p:nvPicPr>
        <p:blipFill>
          <a:blip r:embed="rId5">
            <a:alphaModFix/>
          </a:blip>
          <a:stretch>
            <a:fillRect/>
          </a:stretch>
        </p:blipFill>
        <p:spPr>
          <a:xfrm>
            <a:off x="9198900" y="-5389270"/>
            <a:ext cx="10781977" cy="10920647"/>
          </a:xfrm>
          <a:prstGeom prst="rect">
            <a:avLst/>
          </a:prstGeom>
          <a:noFill/>
          <a:ln>
            <a:noFill/>
          </a:ln>
        </p:spPr>
      </p:pic>
      <p:pic>
        <p:nvPicPr>
          <p:cNvPr id="376" name="Google Shape;376;p24"/>
          <p:cNvPicPr preferRelativeResize="0"/>
          <p:nvPr/>
        </p:nvPicPr>
        <p:blipFill>
          <a:blip r:embed="rId6">
            <a:alphaModFix/>
          </a:blip>
          <a:stretch>
            <a:fillRect/>
          </a:stretch>
        </p:blipFill>
        <p:spPr>
          <a:xfrm>
            <a:off x="8431974" y="7396867"/>
            <a:ext cx="7707101" cy="7895951"/>
          </a:xfrm>
          <a:prstGeom prst="rect">
            <a:avLst/>
          </a:prstGeom>
          <a:noFill/>
          <a:ln>
            <a:noFill/>
          </a:ln>
        </p:spPr>
      </p:pic>
      <p:pic>
        <p:nvPicPr>
          <p:cNvPr id="377" name="Google Shape;377;p24"/>
          <p:cNvPicPr preferRelativeResize="0"/>
          <p:nvPr/>
        </p:nvPicPr>
        <p:blipFill>
          <a:blip r:embed="rId7">
            <a:alphaModFix/>
          </a:blip>
          <a:stretch>
            <a:fillRect/>
          </a:stretch>
        </p:blipFill>
        <p:spPr>
          <a:xfrm>
            <a:off x="266700" y="-4970175"/>
            <a:ext cx="7326026" cy="7505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381" name="Shape 381"/>
        <p:cNvGrpSpPr/>
        <p:nvPr/>
      </p:nvGrpSpPr>
      <p:grpSpPr>
        <a:xfrm>
          <a:off x="0" y="0"/>
          <a:ext cx="0" cy="0"/>
          <a:chOff x="0" y="0"/>
          <a:chExt cx="0" cy="0"/>
        </a:xfrm>
      </p:grpSpPr>
      <p:pic>
        <p:nvPicPr>
          <p:cNvPr id="382" name="Google Shape;382;p25"/>
          <p:cNvPicPr preferRelativeResize="0"/>
          <p:nvPr/>
        </p:nvPicPr>
        <p:blipFill>
          <a:blip r:embed="rId3">
            <a:alphaModFix/>
          </a:blip>
          <a:stretch>
            <a:fillRect/>
          </a:stretch>
        </p:blipFill>
        <p:spPr>
          <a:xfrm>
            <a:off x="5410203" y="-1833037"/>
            <a:ext cx="15034276" cy="14410275"/>
          </a:xfrm>
          <a:prstGeom prst="rect">
            <a:avLst/>
          </a:prstGeom>
          <a:noFill/>
          <a:ln>
            <a:noFill/>
          </a:ln>
        </p:spPr>
      </p:pic>
      <p:grpSp>
        <p:nvGrpSpPr>
          <p:cNvPr id="383" name="Google Shape;383;p25"/>
          <p:cNvGrpSpPr/>
          <p:nvPr/>
        </p:nvGrpSpPr>
        <p:grpSpPr>
          <a:xfrm>
            <a:off x="4636482" y="5497383"/>
            <a:ext cx="8877965" cy="1071872"/>
            <a:chOff x="0" y="-47625"/>
            <a:chExt cx="2338229" cy="282304"/>
          </a:xfrm>
        </p:grpSpPr>
        <p:sp>
          <p:nvSpPr>
            <p:cNvPr id="384" name="Google Shape;384;p25"/>
            <p:cNvSpPr/>
            <p:nvPr/>
          </p:nvSpPr>
          <p:spPr>
            <a:xfrm>
              <a:off x="0" y="0"/>
              <a:ext cx="2338229" cy="234679"/>
            </a:xfrm>
            <a:custGeom>
              <a:rect b="b" l="l" r="r" t="t"/>
              <a:pathLst>
                <a:path extrusionOk="0" h="234679" w="2338229">
                  <a:moveTo>
                    <a:pt x="44474" y="0"/>
                  </a:moveTo>
                  <a:lnTo>
                    <a:pt x="2293756" y="0"/>
                  </a:lnTo>
                  <a:cubicBezTo>
                    <a:pt x="2305551" y="0"/>
                    <a:pt x="2316863" y="4686"/>
                    <a:pt x="2325203" y="13026"/>
                  </a:cubicBezTo>
                  <a:cubicBezTo>
                    <a:pt x="2333544" y="21367"/>
                    <a:pt x="2338229" y="32679"/>
                    <a:pt x="2338229" y="44474"/>
                  </a:cubicBezTo>
                  <a:lnTo>
                    <a:pt x="2338229" y="190205"/>
                  </a:lnTo>
                  <a:cubicBezTo>
                    <a:pt x="2338229" y="214767"/>
                    <a:pt x="2318318" y="234679"/>
                    <a:pt x="2293756" y="234679"/>
                  </a:cubicBezTo>
                  <a:lnTo>
                    <a:pt x="44474" y="234679"/>
                  </a:lnTo>
                  <a:cubicBezTo>
                    <a:pt x="32679" y="234679"/>
                    <a:pt x="21367" y="229993"/>
                    <a:pt x="13026" y="221653"/>
                  </a:cubicBezTo>
                  <a:cubicBezTo>
                    <a:pt x="4686" y="213312"/>
                    <a:pt x="0" y="202000"/>
                    <a:pt x="0" y="190205"/>
                  </a:cubicBezTo>
                  <a:lnTo>
                    <a:pt x="0" y="44474"/>
                  </a:lnTo>
                  <a:cubicBezTo>
                    <a:pt x="0" y="32679"/>
                    <a:pt x="4686" y="21367"/>
                    <a:pt x="13026" y="13026"/>
                  </a:cubicBezTo>
                  <a:cubicBezTo>
                    <a:pt x="21367" y="4686"/>
                    <a:pt x="32679" y="0"/>
                    <a:pt x="44474"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txBox="1"/>
            <p:nvPr/>
          </p:nvSpPr>
          <p:spPr>
            <a:xfrm>
              <a:off x="0" y="-47625"/>
              <a:ext cx="2338229" cy="282304"/>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5"/>
          <p:cNvSpPr txBox="1"/>
          <p:nvPr/>
        </p:nvSpPr>
        <p:spPr>
          <a:xfrm>
            <a:off x="2828682" y="3057766"/>
            <a:ext cx="13001113" cy="2245354"/>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b="0" i="0" lang="en-US" sz="14766" u="none" cap="none" strike="noStrike">
                <a:solidFill>
                  <a:srgbClr val="141F35"/>
                </a:solidFill>
                <a:latin typeface="Notable"/>
                <a:ea typeface="Notable"/>
                <a:cs typeface="Notable"/>
                <a:sym typeface="Notable"/>
              </a:rPr>
              <a:t>4 098 434</a:t>
            </a:r>
            <a:endParaRPr/>
          </a:p>
        </p:txBody>
      </p:sp>
      <p:sp>
        <p:nvSpPr>
          <p:cNvPr id="387" name="Google Shape;387;p25"/>
          <p:cNvSpPr txBox="1"/>
          <p:nvPr/>
        </p:nvSpPr>
        <p:spPr>
          <a:xfrm>
            <a:off x="3694831" y="5852041"/>
            <a:ext cx="10761267" cy="486231"/>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b="0" i="0" lang="en-US" sz="2846" u="none" cap="none" strike="noStrike">
                <a:solidFill>
                  <a:srgbClr val="141F35"/>
                </a:solidFill>
                <a:latin typeface="Anonymous Pro"/>
                <a:ea typeface="Anonymous Pro"/>
                <a:cs typeface="Anonymous Pro"/>
                <a:sym typeface="Anonymous Pro"/>
              </a:rPr>
              <a:t>Elaborate on what you want to discuss. </a:t>
            </a:r>
            <a:endParaRPr/>
          </a:p>
        </p:txBody>
      </p:sp>
      <p:pic>
        <p:nvPicPr>
          <p:cNvPr id="388" name="Google Shape;388;p25"/>
          <p:cNvPicPr preferRelativeResize="0"/>
          <p:nvPr/>
        </p:nvPicPr>
        <p:blipFill>
          <a:blip r:embed="rId4">
            <a:alphaModFix/>
          </a:blip>
          <a:stretch>
            <a:fillRect/>
          </a:stretch>
        </p:blipFill>
        <p:spPr>
          <a:xfrm>
            <a:off x="-3037800" y="-974963"/>
            <a:ext cx="8714701" cy="8352376"/>
          </a:xfrm>
          <a:prstGeom prst="rect">
            <a:avLst/>
          </a:prstGeom>
          <a:noFill/>
          <a:ln>
            <a:noFill/>
          </a:ln>
        </p:spPr>
      </p:pic>
      <p:pic>
        <p:nvPicPr>
          <p:cNvPr id="389" name="Google Shape;389;p25"/>
          <p:cNvPicPr preferRelativeResize="0"/>
          <p:nvPr/>
        </p:nvPicPr>
        <p:blipFill>
          <a:blip r:embed="rId5">
            <a:alphaModFix/>
          </a:blip>
          <a:stretch>
            <a:fillRect/>
          </a:stretch>
        </p:blipFill>
        <p:spPr>
          <a:xfrm>
            <a:off x="14214825" y="4801525"/>
            <a:ext cx="7304662" cy="6768551"/>
          </a:xfrm>
          <a:prstGeom prst="rect">
            <a:avLst/>
          </a:prstGeom>
          <a:noFill/>
          <a:ln>
            <a:noFill/>
          </a:ln>
        </p:spPr>
      </p:pic>
      <p:pic>
        <p:nvPicPr>
          <p:cNvPr id="390" name="Google Shape;390;p25"/>
          <p:cNvPicPr preferRelativeResize="0"/>
          <p:nvPr/>
        </p:nvPicPr>
        <p:blipFill>
          <a:blip r:embed="rId6">
            <a:alphaModFix/>
          </a:blip>
          <a:stretch>
            <a:fillRect/>
          </a:stretch>
        </p:blipFill>
        <p:spPr>
          <a:xfrm>
            <a:off x="-2765677" y="7093253"/>
            <a:ext cx="9276974" cy="29318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26"/>
          <p:cNvPicPr preferRelativeResize="0"/>
          <p:nvPr/>
        </p:nvPicPr>
        <p:blipFill>
          <a:blip r:embed="rId3">
            <a:alphaModFix/>
          </a:blip>
          <a:stretch>
            <a:fillRect/>
          </a:stretch>
        </p:blipFill>
        <p:spPr>
          <a:xfrm>
            <a:off x="0" y="0"/>
            <a:ext cx="18288000" cy="10287003"/>
          </a:xfrm>
          <a:prstGeom prst="rect">
            <a:avLst/>
          </a:prstGeom>
          <a:noFill/>
          <a:ln>
            <a:noFill/>
          </a:ln>
        </p:spPr>
      </p:pic>
      <p:sp>
        <p:nvSpPr>
          <p:cNvPr id="396" name="Google Shape;396;p26"/>
          <p:cNvSpPr txBox="1"/>
          <p:nvPr/>
        </p:nvSpPr>
        <p:spPr>
          <a:xfrm>
            <a:off x="2505039" y="4184104"/>
            <a:ext cx="13277922" cy="2242195"/>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7356" u="none" cap="none" strike="noStrike">
                <a:solidFill>
                  <a:srgbClr val="FFF0DA"/>
                </a:solidFill>
                <a:latin typeface="Notable"/>
                <a:ea typeface="Notable"/>
                <a:cs typeface="Notable"/>
                <a:sym typeface="Notable"/>
              </a:rPr>
              <a:t>A picture is worth a thousand words</a:t>
            </a:r>
            <a:endParaRPr/>
          </a:p>
        </p:txBody>
      </p:sp>
      <p:pic>
        <p:nvPicPr>
          <p:cNvPr id="397" name="Google Shape;397;p26"/>
          <p:cNvPicPr preferRelativeResize="0"/>
          <p:nvPr/>
        </p:nvPicPr>
        <p:blipFill>
          <a:blip r:embed="rId4">
            <a:alphaModFix/>
          </a:blip>
          <a:stretch>
            <a:fillRect/>
          </a:stretch>
        </p:blipFill>
        <p:spPr>
          <a:xfrm>
            <a:off x="10984507" y="3320050"/>
            <a:ext cx="10735288" cy="10287001"/>
          </a:xfrm>
          <a:prstGeom prst="rect">
            <a:avLst/>
          </a:prstGeom>
          <a:noFill/>
          <a:ln>
            <a:noFill/>
          </a:ln>
        </p:spPr>
      </p:pic>
      <p:pic>
        <p:nvPicPr>
          <p:cNvPr id="398" name="Google Shape;398;p26"/>
          <p:cNvPicPr preferRelativeResize="0"/>
          <p:nvPr/>
        </p:nvPicPr>
        <p:blipFill>
          <a:blip r:embed="rId5">
            <a:alphaModFix/>
          </a:blip>
          <a:stretch>
            <a:fillRect/>
          </a:stretch>
        </p:blipFill>
        <p:spPr>
          <a:xfrm>
            <a:off x="-3366300" y="-1333500"/>
            <a:ext cx="8504325" cy="8150746"/>
          </a:xfrm>
          <a:prstGeom prst="rect">
            <a:avLst/>
          </a:prstGeom>
          <a:noFill/>
          <a:ln>
            <a:noFill/>
          </a:ln>
        </p:spPr>
      </p:pic>
      <p:pic>
        <p:nvPicPr>
          <p:cNvPr id="399" name="Google Shape;399;p26"/>
          <p:cNvPicPr preferRelativeResize="0"/>
          <p:nvPr/>
        </p:nvPicPr>
        <p:blipFill>
          <a:blip r:embed="rId6">
            <a:alphaModFix/>
          </a:blip>
          <a:stretch>
            <a:fillRect/>
          </a:stretch>
        </p:blipFill>
        <p:spPr>
          <a:xfrm>
            <a:off x="1078500" y="-3110950"/>
            <a:ext cx="6507626" cy="6030025"/>
          </a:xfrm>
          <a:prstGeom prst="rect">
            <a:avLst/>
          </a:prstGeom>
          <a:noFill/>
          <a:ln>
            <a:noFill/>
          </a:ln>
        </p:spPr>
      </p:pic>
      <p:pic>
        <p:nvPicPr>
          <p:cNvPr id="400" name="Google Shape;400;p26"/>
          <p:cNvPicPr preferRelativeResize="0"/>
          <p:nvPr/>
        </p:nvPicPr>
        <p:blipFill>
          <a:blip r:embed="rId7">
            <a:alphaModFix/>
          </a:blip>
          <a:stretch>
            <a:fillRect/>
          </a:stretch>
        </p:blipFill>
        <p:spPr>
          <a:xfrm>
            <a:off x="10984502" y="7339775"/>
            <a:ext cx="9093450" cy="8433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404" name="Shape 404"/>
        <p:cNvGrpSpPr/>
        <p:nvPr/>
      </p:nvGrpSpPr>
      <p:grpSpPr>
        <a:xfrm>
          <a:off x="0" y="0"/>
          <a:ext cx="0" cy="0"/>
          <a:chOff x="0" y="0"/>
          <a:chExt cx="0" cy="0"/>
        </a:xfrm>
      </p:grpSpPr>
      <p:pic>
        <p:nvPicPr>
          <p:cNvPr id="405" name="Google Shape;405;p27"/>
          <p:cNvPicPr preferRelativeResize="0"/>
          <p:nvPr/>
        </p:nvPicPr>
        <p:blipFill>
          <a:blip r:embed="rId3">
            <a:alphaModFix/>
          </a:blip>
          <a:stretch>
            <a:fillRect/>
          </a:stretch>
        </p:blipFill>
        <p:spPr>
          <a:xfrm>
            <a:off x="5518148" y="-789187"/>
            <a:ext cx="14628751" cy="14021601"/>
          </a:xfrm>
          <a:prstGeom prst="rect">
            <a:avLst/>
          </a:prstGeom>
          <a:noFill/>
          <a:ln>
            <a:noFill/>
          </a:ln>
        </p:spPr>
      </p:pic>
      <p:pic>
        <p:nvPicPr>
          <p:cNvPr id="406" name="Google Shape;406;p27"/>
          <p:cNvPicPr preferRelativeResize="0"/>
          <p:nvPr/>
        </p:nvPicPr>
        <p:blipFill>
          <a:blip r:embed="rId4">
            <a:alphaModFix/>
          </a:blip>
          <a:stretch>
            <a:fillRect/>
          </a:stretch>
        </p:blipFill>
        <p:spPr>
          <a:xfrm>
            <a:off x="-1485900" y="4676777"/>
            <a:ext cx="6775450" cy="7059600"/>
          </a:xfrm>
          <a:prstGeom prst="rect">
            <a:avLst/>
          </a:prstGeom>
          <a:noFill/>
          <a:ln>
            <a:noFill/>
          </a:ln>
        </p:spPr>
      </p:pic>
      <p:sp>
        <p:nvSpPr>
          <p:cNvPr id="407" name="Google Shape;407;p27"/>
          <p:cNvSpPr txBox="1"/>
          <p:nvPr/>
        </p:nvSpPr>
        <p:spPr>
          <a:xfrm>
            <a:off x="1502563" y="1239443"/>
            <a:ext cx="10355400" cy="661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600" u="none" cap="none" strike="noStrike">
                <a:solidFill>
                  <a:srgbClr val="141F35"/>
                </a:solidFill>
                <a:latin typeface="Notable"/>
                <a:ea typeface="Notable"/>
                <a:cs typeface="Notable"/>
                <a:sym typeface="Notable"/>
              </a:rPr>
              <a:t>WRITE AN ORIGINAL STATEMENT OR INSPIRING QUOTE</a:t>
            </a:r>
            <a:endParaRPr/>
          </a:p>
        </p:txBody>
      </p:sp>
      <p:sp>
        <p:nvSpPr>
          <p:cNvPr id="408" name="Google Shape;408;p27"/>
          <p:cNvSpPr txBox="1"/>
          <p:nvPr/>
        </p:nvSpPr>
        <p:spPr>
          <a:xfrm>
            <a:off x="1502563" y="8310722"/>
            <a:ext cx="11125378" cy="477498"/>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0" i="0" lang="en-US" sz="2763" u="none" cap="none" strike="noStrike">
                <a:solidFill>
                  <a:srgbClr val="141F35"/>
                </a:solidFill>
                <a:latin typeface="Anonymous Pro"/>
                <a:ea typeface="Anonymous Pro"/>
                <a:cs typeface="Anonymous Pro"/>
                <a:sym typeface="Anonymous Pro"/>
              </a:rPr>
              <a:t>— Include a credit, citation, or supporting message</a:t>
            </a:r>
            <a:endParaRPr/>
          </a:p>
        </p:txBody>
      </p:sp>
      <p:pic>
        <p:nvPicPr>
          <p:cNvPr id="409" name="Google Shape;409;p27"/>
          <p:cNvPicPr preferRelativeResize="0"/>
          <p:nvPr/>
        </p:nvPicPr>
        <p:blipFill>
          <a:blip r:embed="rId5">
            <a:alphaModFix/>
          </a:blip>
          <a:stretch>
            <a:fillRect/>
          </a:stretch>
        </p:blipFill>
        <p:spPr>
          <a:xfrm>
            <a:off x="15956625" y="3838747"/>
            <a:ext cx="6504651" cy="5950397"/>
          </a:xfrm>
          <a:prstGeom prst="rect">
            <a:avLst/>
          </a:prstGeom>
          <a:noFill/>
          <a:ln>
            <a:noFill/>
          </a:ln>
        </p:spPr>
      </p:pic>
      <p:pic>
        <p:nvPicPr>
          <p:cNvPr id="410" name="Google Shape;410;p27"/>
          <p:cNvPicPr preferRelativeResize="0"/>
          <p:nvPr/>
        </p:nvPicPr>
        <p:blipFill>
          <a:blip r:embed="rId6">
            <a:alphaModFix/>
          </a:blip>
          <a:stretch>
            <a:fillRect/>
          </a:stretch>
        </p:blipFill>
        <p:spPr>
          <a:xfrm>
            <a:off x="11246675" y="1276874"/>
            <a:ext cx="5319550" cy="145452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414" name="Shape 414"/>
        <p:cNvGrpSpPr/>
        <p:nvPr/>
      </p:nvGrpSpPr>
      <p:grpSpPr>
        <a:xfrm>
          <a:off x="0" y="0"/>
          <a:ext cx="0" cy="0"/>
          <a:chOff x="0" y="0"/>
          <a:chExt cx="0" cy="0"/>
        </a:xfrm>
      </p:grpSpPr>
      <p:pic>
        <p:nvPicPr>
          <p:cNvPr id="415" name="Google Shape;415;p28"/>
          <p:cNvPicPr preferRelativeResize="0"/>
          <p:nvPr/>
        </p:nvPicPr>
        <p:blipFill>
          <a:blip r:embed="rId3">
            <a:alphaModFix/>
          </a:blip>
          <a:stretch>
            <a:fillRect/>
          </a:stretch>
        </p:blipFill>
        <p:spPr>
          <a:xfrm>
            <a:off x="-1327619" y="-1714500"/>
            <a:ext cx="10732436" cy="10286998"/>
          </a:xfrm>
          <a:prstGeom prst="rect">
            <a:avLst/>
          </a:prstGeom>
          <a:noFill/>
          <a:ln>
            <a:noFill/>
          </a:ln>
        </p:spPr>
      </p:pic>
      <p:pic>
        <p:nvPicPr>
          <p:cNvPr id="416" name="Google Shape;416;p28"/>
          <p:cNvPicPr preferRelativeResize="0"/>
          <p:nvPr/>
        </p:nvPicPr>
        <p:blipFill>
          <a:blip r:embed="rId4">
            <a:alphaModFix/>
          </a:blip>
          <a:stretch>
            <a:fillRect/>
          </a:stretch>
        </p:blipFill>
        <p:spPr>
          <a:xfrm>
            <a:off x="6855512" y="-12"/>
            <a:ext cx="13086761" cy="12543624"/>
          </a:xfrm>
          <a:prstGeom prst="rect">
            <a:avLst/>
          </a:prstGeom>
          <a:noFill/>
          <a:ln>
            <a:noFill/>
          </a:ln>
        </p:spPr>
      </p:pic>
      <p:sp>
        <p:nvSpPr>
          <p:cNvPr id="417" name="Google Shape;417;p28"/>
          <p:cNvSpPr txBox="1"/>
          <p:nvPr/>
        </p:nvSpPr>
        <p:spPr>
          <a:xfrm>
            <a:off x="2108538" y="5327664"/>
            <a:ext cx="9310110" cy="2855595"/>
          </a:xfrm>
          <a:prstGeom prst="rect">
            <a:avLst/>
          </a:prstGeom>
          <a:noFill/>
          <a:ln>
            <a:noFill/>
          </a:ln>
        </p:spPr>
        <p:txBody>
          <a:bodyPr anchorCtr="0" anchor="t" bIns="0" lIns="0" spcFirstLastPara="1" rIns="0" wrap="square" tIns="0">
            <a:spAutoFit/>
          </a:bodyPr>
          <a:lstStyle/>
          <a:p>
            <a:pPr indent="0" lvl="0" marL="0" marR="0" rtl="0" algn="l">
              <a:lnSpc>
                <a:spcPct val="129008"/>
              </a:lnSpc>
              <a:spcBef>
                <a:spcPts val="0"/>
              </a:spcBef>
              <a:spcAft>
                <a:spcPts val="0"/>
              </a:spcAft>
              <a:buNone/>
            </a:pPr>
            <a:r>
              <a:rPr b="0" i="0" lang="en-US" sz="3499" u="none" cap="none" strike="noStrike">
                <a:solidFill>
                  <a:srgbClr val="141F35"/>
                </a:solidFill>
                <a:latin typeface="Notable"/>
                <a:ea typeface="Notable"/>
                <a:cs typeface="Notable"/>
                <a:sym typeface="Notable"/>
              </a:rPr>
              <a:t>[COMPANY NAME]</a:t>
            </a:r>
            <a:endParaRPr/>
          </a:p>
          <a:p>
            <a:pPr indent="0" lvl="0" marL="0" marR="0" rtl="0" algn="l">
              <a:lnSpc>
                <a:spcPct val="129008"/>
              </a:lnSpc>
              <a:spcBef>
                <a:spcPts val="0"/>
              </a:spcBef>
              <a:spcAft>
                <a:spcPts val="0"/>
              </a:spcAft>
              <a:buNone/>
            </a:pPr>
            <a:r>
              <a:t/>
            </a:r>
            <a:endParaRPr b="0" i="0" sz="3499" u="none" cap="none" strike="noStrike">
              <a:solidFill>
                <a:srgbClr val="141F35"/>
              </a:solidFill>
              <a:latin typeface="Notable"/>
              <a:ea typeface="Notable"/>
              <a:cs typeface="Notable"/>
              <a:sym typeface="Notable"/>
            </a:endParaRPr>
          </a:p>
          <a:p>
            <a:pPr indent="0" lvl="0" marL="0" marR="0" rtl="0" algn="l">
              <a:lnSpc>
                <a:spcPct val="129008"/>
              </a:lnSpc>
              <a:spcBef>
                <a:spcPts val="0"/>
              </a:spcBef>
              <a:spcAft>
                <a:spcPts val="0"/>
              </a:spcAft>
              <a:buNone/>
            </a:pPr>
            <a:r>
              <a:rPr b="0" i="0" lang="en-US" sz="3499" u="none" cap="none" strike="noStrike">
                <a:solidFill>
                  <a:srgbClr val="141F35"/>
                </a:solidFill>
                <a:latin typeface="Notable"/>
                <a:ea typeface="Notable"/>
                <a:cs typeface="Notable"/>
                <a:sym typeface="Notable"/>
              </a:rPr>
              <a:t>EMAIL: [YOUR EMAIL ADDRESS]</a:t>
            </a:r>
            <a:endParaRPr/>
          </a:p>
          <a:p>
            <a:pPr indent="0" lvl="0" marL="0" marR="0" rtl="0" algn="l">
              <a:lnSpc>
                <a:spcPct val="129008"/>
              </a:lnSpc>
              <a:spcBef>
                <a:spcPts val="0"/>
              </a:spcBef>
              <a:spcAft>
                <a:spcPts val="0"/>
              </a:spcAft>
              <a:buNone/>
            </a:pPr>
            <a:r>
              <a:t/>
            </a:r>
            <a:endParaRPr b="0" i="0" sz="3499" u="none" cap="none" strike="noStrike">
              <a:solidFill>
                <a:srgbClr val="141F35"/>
              </a:solidFill>
              <a:latin typeface="Notable"/>
              <a:ea typeface="Notable"/>
              <a:cs typeface="Notable"/>
              <a:sym typeface="Notable"/>
            </a:endParaRPr>
          </a:p>
          <a:p>
            <a:pPr indent="0" lvl="0" marL="0" marR="0" rtl="0" algn="l">
              <a:lnSpc>
                <a:spcPct val="129008"/>
              </a:lnSpc>
              <a:spcBef>
                <a:spcPts val="0"/>
              </a:spcBef>
              <a:spcAft>
                <a:spcPts val="0"/>
              </a:spcAft>
              <a:buNone/>
            </a:pPr>
            <a:r>
              <a:rPr b="0" i="0" lang="en-US" sz="3499" u="none" cap="none" strike="noStrike">
                <a:solidFill>
                  <a:srgbClr val="141F35"/>
                </a:solidFill>
                <a:latin typeface="Notable"/>
                <a:ea typeface="Notable"/>
                <a:cs typeface="Notable"/>
                <a:sym typeface="Notable"/>
              </a:rPr>
              <a:t>WEBSITE: [YOUR WEBSITE URL]</a:t>
            </a:r>
            <a:endParaRPr/>
          </a:p>
        </p:txBody>
      </p:sp>
      <p:sp>
        <p:nvSpPr>
          <p:cNvPr id="418" name="Google Shape;418;p28"/>
          <p:cNvSpPr txBox="1"/>
          <p:nvPr/>
        </p:nvSpPr>
        <p:spPr>
          <a:xfrm>
            <a:off x="1034097" y="1732245"/>
            <a:ext cx="7736830" cy="130238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7599" u="none" cap="none" strike="noStrike">
                <a:solidFill>
                  <a:srgbClr val="141F35"/>
                </a:solidFill>
                <a:latin typeface="Notable"/>
                <a:ea typeface="Notable"/>
                <a:cs typeface="Notable"/>
                <a:sym typeface="Notable"/>
              </a:rPr>
              <a:t>CONTACT US</a:t>
            </a:r>
            <a:endParaRPr/>
          </a:p>
        </p:txBody>
      </p:sp>
      <p:sp>
        <p:nvSpPr>
          <p:cNvPr id="419" name="Google Shape;419;p28"/>
          <p:cNvSpPr txBox="1"/>
          <p:nvPr/>
        </p:nvSpPr>
        <p:spPr>
          <a:xfrm>
            <a:off x="1034100" y="3377292"/>
            <a:ext cx="9477300" cy="1680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Thank you for taking the time to learn more about [Company Name] and our commitment to engineering solutions for a sustainable future. We welcome the opportunity to connect with you and discuss how we can support your projects and initiatives.</a:t>
            </a:r>
            <a:endParaRPr/>
          </a:p>
        </p:txBody>
      </p:sp>
      <p:pic>
        <p:nvPicPr>
          <p:cNvPr id="420" name="Google Shape;420;p28"/>
          <p:cNvPicPr preferRelativeResize="0"/>
          <p:nvPr/>
        </p:nvPicPr>
        <p:blipFill>
          <a:blip r:embed="rId5">
            <a:alphaModFix/>
          </a:blip>
          <a:stretch>
            <a:fillRect/>
          </a:stretch>
        </p:blipFill>
        <p:spPr>
          <a:xfrm>
            <a:off x="13484525" y="6941975"/>
            <a:ext cx="6750799" cy="2135525"/>
          </a:xfrm>
          <a:prstGeom prst="rect">
            <a:avLst/>
          </a:prstGeom>
          <a:noFill/>
          <a:ln>
            <a:noFill/>
          </a:ln>
        </p:spPr>
      </p:pic>
      <p:pic>
        <p:nvPicPr>
          <p:cNvPr id="421" name="Google Shape;421;p28"/>
          <p:cNvPicPr preferRelativeResize="0"/>
          <p:nvPr/>
        </p:nvPicPr>
        <p:blipFill>
          <a:blip r:embed="rId6">
            <a:alphaModFix/>
          </a:blip>
          <a:stretch>
            <a:fillRect/>
          </a:stretch>
        </p:blipFill>
        <p:spPr>
          <a:xfrm>
            <a:off x="-542925" y="-110229"/>
            <a:ext cx="4686193" cy="1480200"/>
          </a:xfrm>
          <a:prstGeom prst="rect">
            <a:avLst/>
          </a:prstGeom>
          <a:noFill/>
          <a:ln>
            <a:noFill/>
          </a:ln>
        </p:spPr>
      </p:pic>
      <p:pic>
        <p:nvPicPr>
          <p:cNvPr id="422" name="Google Shape;422;p28"/>
          <p:cNvPicPr preferRelativeResize="0"/>
          <p:nvPr/>
        </p:nvPicPr>
        <p:blipFill>
          <a:blip r:embed="rId7">
            <a:alphaModFix/>
          </a:blip>
          <a:stretch>
            <a:fillRect/>
          </a:stretch>
        </p:blipFill>
        <p:spPr>
          <a:xfrm>
            <a:off x="973463" y="5200162"/>
            <a:ext cx="872825" cy="872825"/>
          </a:xfrm>
          <a:prstGeom prst="rect">
            <a:avLst/>
          </a:prstGeom>
          <a:noFill/>
          <a:ln>
            <a:noFill/>
          </a:ln>
        </p:spPr>
      </p:pic>
      <p:pic>
        <p:nvPicPr>
          <p:cNvPr id="423" name="Google Shape;423;p28"/>
          <p:cNvPicPr preferRelativeResize="0"/>
          <p:nvPr/>
        </p:nvPicPr>
        <p:blipFill>
          <a:blip r:embed="rId8">
            <a:alphaModFix/>
          </a:blip>
          <a:stretch>
            <a:fillRect/>
          </a:stretch>
        </p:blipFill>
        <p:spPr>
          <a:xfrm>
            <a:off x="973475" y="6531773"/>
            <a:ext cx="872825" cy="872825"/>
          </a:xfrm>
          <a:prstGeom prst="rect">
            <a:avLst/>
          </a:prstGeom>
          <a:noFill/>
          <a:ln>
            <a:noFill/>
          </a:ln>
        </p:spPr>
      </p:pic>
      <p:pic>
        <p:nvPicPr>
          <p:cNvPr id="424" name="Google Shape;424;p28"/>
          <p:cNvPicPr preferRelativeResize="0"/>
          <p:nvPr/>
        </p:nvPicPr>
        <p:blipFill>
          <a:blip r:embed="rId9">
            <a:alphaModFix/>
          </a:blip>
          <a:stretch>
            <a:fillRect/>
          </a:stretch>
        </p:blipFill>
        <p:spPr>
          <a:xfrm>
            <a:off x="957900" y="7863400"/>
            <a:ext cx="872825" cy="872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428" name="Shape 428"/>
        <p:cNvGrpSpPr/>
        <p:nvPr/>
      </p:nvGrpSpPr>
      <p:grpSpPr>
        <a:xfrm>
          <a:off x="0" y="0"/>
          <a:ext cx="0" cy="0"/>
          <a:chOff x="0" y="0"/>
          <a:chExt cx="0" cy="0"/>
        </a:xfrm>
      </p:grpSpPr>
      <p:pic>
        <p:nvPicPr>
          <p:cNvPr id="429" name="Google Shape;429;p29"/>
          <p:cNvPicPr preferRelativeResize="0"/>
          <p:nvPr/>
        </p:nvPicPr>
        <p:blipFill>
          <a:blip r:embed="rId3">
            <a:alphaModFix/>
          </a:blip>
          <a:stretch>
            <a:fillRect/>
          </a:stretch>
        </p:blipFill>
        <p:spPr>
          <a:xfrm>
            <a:off x="9429831" y="336175"/>
            <a:ext cx="10732436" cy="10286998"/>
          </a:xfrm>
          <a:prstGeom prst="rect">
            <a:avLst/>
          </a:prstGeom>
          <a:noFill/>
          <a:ln>
            <a:noFill/>
          </a:ln>
        </p:spPr>
      </p:pic>
      <p:sp>
        <p:nvSpPr>
          <p:cNvPr id="430" name="Google Shape;430;p29"/>
          <p:cNvSpPr txBox="1"/>
          <p:nvPr/>
        </p:nvSpPr>
        <p:spPr>
          <a:xfrm>
            <a:off x="1028700" y="845148"/>
            <a:ext cx="7845643" cy="2609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Resource </a:t>
            </a:r>
            <a:endParaRPr/>
          </a:p>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Page</a:t>
            </a:r>
            <a:endParaRPr/>
          </a:p>
        </p:txBody>
      </p:sp>
      <p:sp>
        <p:nvSpPr>
          <p:cNvPr id="431" name="Google Shape;431;p29"/>
          <p:cNvSpPr txBox="1"/>
          <p:nvPr/>
        </p:nvSpPr>
        <p:spPr>
          <a:xfrm>
            <a:off x="1028700" y="3797898"/>
            <a:ext cx="63675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15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Don't forget to delete this page before presenting. </a:t>
            </a:r>
            <a:endParaRPr/>
          </a:p>
        </p:txBody>
      </p:sp>
      <p:sp>
        <p:nvSpPr>
          <p:cNvPr id="432" name="Google Shape;432;p29"/>
          <p:cNvSpPr txBox="1"/>
          <p:nvPr/>
        </p:nvSpPr>
        <p:spPr>
          <a:xfrm>
            <a:off x="1028700" y="4621800"/>
            <a:ext cx="5886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This presentation template uses the following free fonts:</a:t>
            </a:r>
            <a:endParaRPr/>
          </a:p>
        </p:txBody>
      </p:sp>
      <p:sp>
        <p:nvSpPr>
          <p:cNvPr id="433" name="Google Shape;433;p29"/>
          <p:cNvSpPr txBox="1"/>
          <p:nvPr/>
        </p:nvSpPr>
        <p:spPr>
          <a:xfrm>
            <a:off x="1028700" y="5631222"/>
            <a:ext cx="6367500" cy="10668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141F35"/>
              </a:buClr>
              <a:buSzPts val="2100"/>
              <a:buFont typeface="Anonymous Pro"/>
              <a:buAutoNum type="arabicPeriod"/>
            </a:pPr>
            <a:r>
              <a:rPr b="0" i="0" lang="en-US" sz="2100" u="none" cap="none" strike="noStrike">
                <a:solidFill>
                  <a:srgbClr val="141F35"/>
                </a:solidFill>
                <a:latin typeface="Anonymous Pro"/>
                <a:ea typeface="Anonymous Pro"/>
                <a:cs typeface="Anonymous Pro"/>
                <a:sym typeface="Anonymous Pro"/>
              </a:rPr>
              <a:t>Titles: Notable</a:t>
            </a:r>
            <a:endParaRPr/>
          </a:p>
          <a:p>
            <a:pPr indent="-226695" lvl="1" marL="453390" marR="0" rtl="0" algn="l">
              <a:lnSpc>
                <a:spcPct val="115000"/>
              </a:lnSpc>
              <a:spcBef>
                <a:spcPts val="0"/>
              </a:spcBef>
              <a:spcAft>
                <a:spcPts val="0"/>
              </a:spcAft>
              <a:buClr>
                <a:srgbClr val="141F35"/>
              </a:buClr>
              <a:buSzPts val="2100"/>
              <a:buFont typeface="Anonymous Pro"/>
              <a:buAutoNum type="arabicPeriod"/>
            </a:pPr>
            <a:r>
              <a:rPr b="0" i="0" lang="en-US" sz="2100" u="none" cap="none" strike="noStrike">
                <a:solidFill>
                  <a:srgbClr val="141F35"/>
                </a:solidFill>
                <a:latin typeface="Anonymous Pro"/>
                <a:ea typeface="Anonymous Pro"/>
                <a:cs typeface="Anonymous Pro"/>
                <a:sym typeface="Anonymous Pro"/>
              </a:rPr>
              <a:t>Headers: Notable</a:t>
            </a:r>
            <a:endParaRPr/>
          </a:p>
          <a:p>
            <a:pPr indent="-226695" lvl="1" marL="453390" marR="0" rtl="0" algn="l">
              <a:lnSpc>
                <a:spcPct val="115000"/>
              </a:lnSpc>
              <a:spcBef>
                <a:spcPts val="0"/>
              </a:spcBef>
              <a:spcAft>
                <a:spcPts val="0"/>
              </a:spcAft>
              <a:buClr>
                <a:srgbClr val="141F35"/>
              </a:buClr>
              <a:buSzPts val="2100"/>
              <a:buFont typeface="Anonymous Pro"/>
              <a:buAutoNum type="arabicPeriod"/>
            </a:pPr>
            <a:r>
              <a:rPr b="0" i="0" lang="en-US" sz="2100" u="none" cap="none" strike="noStrike">
                <a:solidFill>
                  <a:srgbClr val="141F35"/>
                </a:solidFill>
                <a:latin typeface="Anonymous Pro"/>
                <a:ea typeface="Anonymous Pro"/>
                <a:cs typeface="Anonymous Pro"/>
                <a:sym typeface="Anonymous Pro"/>
              </a:rPr>
              <a:t>Body Copy: Anonymous Pro</a:t>
            </a:r>
            <a:endParaRPr/>
          </a:p>
        </p:txBody>
      </p:sp>
      <p:sp>
        <p:nvSpPr>
          <p:cNvPr id="434" name="Google Shape;434;p29"/>
          <p:cNvSpPr/>
          <p:nvPr/>
        </p:nvSpPr>
        <p:spPr>
          <a:xfrm>
            <a:off x="11166863" y="1434697"/>
            <a:ext cx="1187252" cy="1028846"/>
          </a:xfrm>
          <a:custGeom>
            <a:rect b="b" l="l" r="r" t="t"/>
            <a:pathLst>
              <a:path extrusionOk="0" h="1028846" w="1187252">
                <a:moveTo>
                  <a:pt x="0" y="0"/>
                </a:moveTo>
                <a:lnTo>
                  <a:pt x="1187252" y="0"/>
                </a:lnTo>
                <a:lnTo>
                  <a:pt x="1187252" y="1028846"/>
                </a:lnTo>
                <a:lnTo>
                  <a:pt x="0" y="1028846"/>
                </a:lnTo>
                <a:lnTo>
                  <a:pt x="0" y="0"/>
                </a:lnTo>
                <a:close/>
              </a:path>
            </a:pathLst>
          </a:custGeom>
          <a:blipFill rotWithShape="1">
            <a:blip r:embed="rId4">
              <a:alphaModFix/>
            </a:blip>
            <a:stretch>
              <a:fillRect b="0" l="0" r="0" t="0"/>
            </a:stretch>
          </a:blipFill>
          <a:ln>
            <a:noFill/>
          </a:ln>
        </p:spPr>
      </p:sp>
      <p:sp>
        <p:nvSpPr>
          <p:cNvPr id="435" name="Google Shape;435;p29"/>
          <p:cNvSpPr/>
          <p:nvPr/>
        </p:nvSpPr>
        <p:spPr>
          <a:xfrm>
            <a:off x="14646157" y="7778241"/>
            <a:ext cx="978708" cy="944898"/>
          </a:xfrm>
          <a:custGeom>
            <a:rect b="b" l="l" r="r" t="t"/>
            <a:pathLst>
              <a:path extrusionOk="0" h="944898" w="978708">
                <a:moveTo>
                  <a:pt x="0" y="0"/>
                </a:moveTo>
                <a:lnTo>
                  <a:pt x="978708" y="0"/>
                </a:lnTo>
                <a:lnTo>
                  <a:pt x="978708" y="944898"/>
                </a:lnTo>
                <a:lnTo>
                  <a:pt x="0" y="944898"/>
                </a:lnTo>
                <a:lnTo>
                  <a:pt x="0" y="0"/>
                </a:lnTo>
                <a:close/>
              </a:path>
            </a:pathLst>
          </a:custGeom>
          <a:blipFill rotWithShape="1">
            <a:blip r:embed="rId5">
              <a:alphaModFix/>
            </a:blip>
            <a:stretch>
              <a:fillRect b="0" l="0" r="0" t="0"/>
            </a:stretch>
          </a:blipFill>
          <a:ln>
            <a:noFill/>
          </a:ln>
        </p:spPr>
      </p:sp>
      <p:sp>
        <p:nvSpPr>
          <p:cNvPr id="436" name="Google Shape;436;p29"/>
          <p:cNvSpPr/>
          <p:nvPr/>
        </p:nvSpPr>
        <p:spPr>
          <a:xfrm>
            <a:off x="16274657" y="7765442"/>
            <a:ext cx="984643" cy="984643"/>
          </a:xfrm>
          <a:custGeom>
            <a:rect b="b" l="l" r="r" t="t"/>
            <a:pathLst>
              <a:path extrusionOk="0" h="984643" w="984643">
                <a:moveTo>
                  <a:pt x="0" y="0"/>
                </a:moveTo>
                <a:lnTo>
                  <a:pt x="984643" y="0"/>
                </a:lnTo>
                <a:lnTo>
                  <a:pt x="984643" y="984643"/>
                </a:lnTo>
                <a:lnTo>
                  <a:pt x="0" y="984643"/>
                </a:lnTo>
                <a:lnTo>
                  <a:pt x="0" y="0"/>
                </a:lnTo>
                <a:close/>
              </a:path>
            </a:pathLst>
          </a:custGeom>
          <a:blipFill rotWithShape="1">
            <a:blip r:embed="rId6">
              <a:alphaModFix/>
            </a:blip>
            <a:stretch>
              <a:fillRect b="0" l="0" r="0" t="0"/>
            </a:stretch>
          </a:blipFill>
          <a:ln>
            <a:noFill/>
          </a:ln>
        </p:spPr>
      </p:sp>
      <p:sp>
        <p:nvSpPr>
          <p:cNvPr id="437" name="Google Shape;437;p29"/>
          <p:cNvSpPr/>
          <p:nvPr/>
        </p:nvSpPr>
        <p:spPr>
          <a:xfrm>
            <a:off x="9534833" y="1514170"/>
            <a:ext cx="902727" cy="869900"/>
          </a:xfrm>
          <a:custGeom>
            <a:rect b="b" l="l" r="r" t="t"/>
            <a:pathLst>
              <a:path extrusionOk="0" h="869900" w="902727">
                <a:moveTo>
                  <a:pt x="0" y="0"/>
                </a:moveTo>
                <a:lnTo>
                  <a:pt x="902727" y="0"/>
                </a:lnTo>
                <a:lnTo>
                  <a:pt x="902727" y="869900"/>
                </a:lnTo>
                <a:lnTo>
                  <a:pt x="0" y="869900"/>
                </a:lnTo>
                <a:lnTo>
                  <a:pt x="0" y="0"/>
                </a:lnTo>
                <a:close/>
              </a:path>
            </a:pathLst>
          </a:custGeom>
          <a:blipFill rotWithShape="1">
            <a:blip r:embed="rId7">
              <a:alphaModFix/>
            </a:blip>
            <a:stretch>
              <a:fillRect b="0" l="0" r="0" t="0"/>
            </a:stretch>
          </a:blipFill>
          <a:ln>
            <a:noFill/>
          </a:ln>
        </p:spPr>
      </p:sp>
      <p:pic>
        <p:nvPicPr>
          <p:cNvPr id="438" name="Google Shape;438;p29"/>
          <p:cNvPicPr preferRelativeResize="0"/>
          <p:nvPr/>
        </p:nvPicPr>
        <p:blipFill>
          <a:blip r:embed="rId8">
            <a:alphaModFix/>
          </a:blip>
          <a:stretch>
            <a:fillRect/>
          </a:stretch>
        </p:blipFill>
        <p:spPr>
          <a:xfrm>
            <a:off x="13083452" y="1510783"/>
            <a:ext cx="2764898" cy="876675"/>
          </a:xfrm>
          <a:prstGeom prst="rect">
            <a:avLst/>
          </a:prstGeom>
          <a:noFill/>
          <a:ln>
            <a:noFill/>
          </a:ln>
        </p:spPr>
      </p:pic>
      <p:pic>
        <p:nvPicPr>
          <p:cNvPr id="439" name="Google Shape;439;p29"/>
          <p:cNvPicPr preferRelativeResize="0"/>
          <p:nvPr/>
        </p:nvPicPr>
        <p:blipFill>
          <a:blip r:embed="rId9">
            <a:alphaModFix/>
          </a:blip>
          <a:stretch>
            <a:fillRect/>
          </a:stretch>
        </p:blipFill>
        <p:spPr>
          <a:xfrm>
            <a:off x="16112175" y="1173202"/>
            <a:ext cx="1452600" cy="1391159"/>
          </a:xfrm>
          <a:prstGeom prst="rect">
            <a:avLst/>
          </a:prstGeom>
          <a:noFill/>
          <a:ln>
            <a:noFill/>
          </a:ln>
        </p:spPr>
      </p:pic>
      <p:pic>
        <p:nvPicPr>
          <p:cNvPr id="440" name="Google Shape;440;p29"/>
          <p:cNvPicPr preferRelativeResize="0"/>
          <p:nvPr/>
        </p:nvPicPr>
        <p:blipFill>
          <a:blip r:embed="rId10">
            <a:alphaModFix/>
          </a:blip>
          <a:stretch>
            <a:fillRect/>
          </a:stretch>
        </p:blipFill>
        <p:spPr>
          <a:xfrm>
            <a:off x="9605375" y="3454992"/>
            <a:ext cx="1210100" cy="1216417"/>
          </a:xfrm>
          <a:prstGeom prst="rect">
            <a:avLst/>
          </a:prstGeom>
          <a:noFill/>
          <a:ln>
            <a:noFill/>
          </a:ln>
        </p:spPr>
      </p:pic>
      <p:pic>
        <p:nvPicPr>
          <p:cNvPr id="441" name="Google Shape;441;p29"/>
          <p:cNvPicPr preferRelativeResize="0"/>
          <p:nvPr/>
        </p:nvPicPr>
        <p:blipFill>
          <a:blip r:embed="rId11">
            <a:alphaModFix/>
          </a:blip>
          <a:stretch>
            <a:fillRect/>
          </a:stretch>
        </p:blipFill>
        <p:spPr>
          <a:xfrm>
            <a:off x="11468713" y="3012724"/>
            <a:ext cx="902725" cy="1720411"/>
          </a:xfrm>
          <a:prstGeom prst="rect">
            <a:avLst/>
          </a:prstGeom>
          <a:noFill/>
          <a:ln>
            <a:noFill/>
          </a:ln>
        </p:spPr>
      </p:pic>
      <p:pic>
        <p:nvPicPr>
          <p:cNvPr id="442" name="Google Shape;442;p29"/>
          <p:cNvPicPr preferRelativeResize="0"/>
          <p:nvPr/>
        </p:nvPicPr>
        <p:blipFill>
          <a:blip r:embed="rId12">
            <a:alphaModFix/>
          </a:blip>
          <a:stretch>
            <a:fillRect/>
          </a:stretch>
        </p:blipFill>
        <p:spPr>
          <a:xfrm>
            <a:off x="13461485" y="3361808"/>
            <a:ext cx="1408700" cy="1402792"/>
          </a:xfrm>
          <a:prstGeom prst="rect">
            <a:avLst/>
          </a:prstGeom>
          <a:noFill/>
          <a:ln>
            <a:noFill/>
          </a:ln>
        </p:spPr>
      </p:pic>
      <p:pic>
        <p:nvPicPr>
          <p:cNvPr id="443" name="Google Shape;443;p29"/>
          <p:cNvPicPr preferRelativeResize="0"/>
          <p:nvPr/>
        </p:nvPicPr>
        <p:blipFill>
          <a:blip r:embed="rId13">
            <a:alphaModFix/>
          </a:blip>
          <a:stretch>
            <a:fillRect/>
          </a:stretch>
        </p:blipFill>
        <p:spPr>
          <a:xfrm>
            <a:off x="16127225" y="3193610"/>
            <a:ext cx="1210100" cy="1739170"/>
          </a:xfrm>
          <a:prstGeom prst="rect">
            <a:avLst/>
          </a:prstGeom>
          <a:noFill/>
          <a:ln>
            <a:noFill/>
          </a:ln>
        </p:spPr>
      </p:pic>
      <p:pic>
        <p:nvPicPr>
          <p:cNvPr id="444" name="Google Shape;444;p29"/>
          <p:cNvPicPr preferRelativeResize="0"/>
          <p:nvPr/>
        </p:nvPicPr>
        <p:blipFill>
          <a:blip r:embed="rId14">
            <a:alphaModFix/>
          </a:blip>
          <a:stretch>
            <a:fillRect/>
          </a:stretch>
        </p:blipFill>
        <p:spPr>
          <a:xfrm>
            <a:off x="9411200" y="5435651"/>
            <a:ext cx="1527728" cy="1565550"/>
          </a:xfrm>
          <a:prstGeom prst="rect">
            <a:avLst/>
          </a:prstGeom>
          <a:noFill/>
          <a:ln>
            <a:noFill/>
          </a:ln>
        </p:spPr>
      </p:pic>
      <p:pic>
        <p:nvPicPr>
          <p:cNvPr id="445" name="Google Shape;445;p29"/>
          <p:cNvPicPr preferRelativeResize="0"/>
          <p:nvPr/>
        </p:nvPicPr>
        <p:blipFill>
          <a:blip r:embed="rId15">
            <a:alphaModFix/>
          </a:blip>
          <a:stretch>
            <a:fillRect/>
          </a:stretch>
        </p:blipFill>
        <p:spPr>
          <a:xfrm>
            <a:off x="12039625" y="5358409"/>
            <a:ext cx="612050" cy="1671103"/>
          </a:xfrm>
          <a:prstGeom prst="rect">
            <a:avLst/>
          </a:prstGeom>
          <a:noFill/>
          <a:ln>
            <a:noFill/>
          </a:ln>
        </p:spPr>
      </p:pic>
      <p:pic>
        <p:nvPicPr>
          <p:cNvPr id="446" name="Google Shape;446;p29"/>
          <p:cNvPicPr preferRelativeResize="0"/>
          <p:nvPr/>
        </p:nvPicPr>
        <p:blipFill>
          <a:blip r:embed="rId16">
            <a:alphaModFix/>
          </a:blip>
          <a:stretch>
            <a:fillRect/>
          </a:stretch>
        </p:blipFill>
        <p:spPr>
          <a:xfrm>
            <a:off x="14122439" y="5378138"/>
            <a:ext cx="612050" cy="1572975"/>
          </a:xfrm>
          <a:prstGeom prst="rect">
            <a:avLst/>
          </a:prstGeom>
          <a:noFill/>
          <a:ln>
            <a:noFill/>
          </a:ln>
        </p:spPr>
      </p:pic>
      <p:pic>
        <p:nvPicPr>
          <p:cNvPr id="447" name="Google Shape;447;p29"/>
          <p:cNvPicPr preferRelativeResize="0"/>
          <p:nvPr/>
        </p:nvPicPr>
        <p:blipFill>
          <a:blip r:embed="rId17">
            <a:alphaModFix/>
          </a:blip>
          <a:stretch>
            <a:fillRect/>
          </a:stretch>
        </p:blipFill>
        <p:spPr>
          <a:xfrm>
            <a:off x="16205275" y="5229275"/>
            <a:ext cx="1068500" cy="1834350"/>
          </a:xfrm>
          <a:prstGeom prst="rect">
            <a:avLst/>
          </a:prstGeom>
          <a:noFill/>
          <a:ln>
            <a:noFill/>
          </a:ln>
        </p:spPr>
      </p:pic>
      <p:pic>
        <p:nvPicPr>
          <p:cNvPr id="448" name="Google Shape;448;p29"/>
          <p:cNvPicPr preferRelativeResize="0"/>
          <p:nvPr/>
        </p:nvPicPr>
        <p:blipFill>
          <a:blip r:embed="rId18">
            <a:alphaModFix/>
          </a:blip>
          <a:stretch>
            <a:fillRect/>
          </a:stretch>
        </p:blipFill>
        <p:spPr>
          <a:xfrm>
            <a:off x="9534825" y="7765448"/>
            <a:ext cx="1068500" cy="1044087"/>
          </a:xfrm>
          <a:prstGeom prst="rect">
            <a:avLst/>
          </a:prstGeom>
          <a:noFill/>
          <a:ln>
            <a:noFill/>
          </a:ln>
        </p:spPr>
      </p:pic>
      <p:pic>
        <p:nvPicPr>
          <p:cNvPr id="449" name="Google Shape;449;p29"/>
          <p:cNvPicPr preferRelativeResize="0"/>
          <p:nvPr/>
        </p:nvPicPr>
        <p:blipFill>
          <a:blip r:embed="rId19">
            <a:alphaModFix/>
          </a:blip>
          <a:stretch>
            <a:fillRect/>
          </a:stretch>
        </p:blipFill>
        <p:spPr>
          <a:xfrm>
            <a:off x="11262898" y="7545452"/>
            <a:ext cx="1408700" cy="1293337"/>
          </a:xfrm>
          <a:prstGeom prst="rect">
            <a:avLst/>
          </a:prstGeom>
          <a:noFill/>
          <a:ln>
            <a:noFill/>
          </a:ln>
        </p:spPr>
      </p:pic>
      <p:pic>
        <p:nvPicPr>
          <p:cNvPr id="450" name="Google Shape;450;p29"/>
          <p:cNvPicPr preferRelativeResize="0"/>
          <p:nvPr/>
        </p:nvPicPr>
        <p:blipFill>
          <a:blip r:embed="rId20">
            <a:alphaModFix/>
          </a:blip>
          <a:stretch>
            <a:fillRect/>
          </a:stretch>
        </p:blipFill>
        <p:spPr>
          <a:xfrm>
            <a:off x="13207513" y="7792985"/>
            <a:ext cx="902725" cy="9154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80" name="Shape 80"/>
        <p:cNvGrpSpPr/>
        <p:nvPr/>
      </p:nvGrpSpPr>
      <p:grpSpPr>
        <a:xfrm>
          <a:off x="0" y="0"/>
          <a:ext cx="0" cy="0"/>
          <a:chOff x="0" y="0"/>
          <a:chExt cx="0" cy="0"/>
        </a:xfrm>
      </p:grpSpPr>
      <p:pic>
        <p:nvPicPr>
          <p:cNvPr id="81" name="Google Shape;81;p12"/>
          <p:cNvPicPr preferRelativeResize="0"/>
          <p:nvPr/>
        </p:nvPicPr>
        <p:blipFill>
          <a:blip r:embed="rId3">
            <a:alphaModFix/>
          </a:blip>
          <a:stretch>
            <a:fillRect/>
          </a:stretch>
        </p:blipFill>
        <p:spPr>
          <a:xfrm>
            <a:off x="-489125" y="-895274"/>
            <a:ext cx="21190026" cy="11784900"/>
          </a:xfrm>
          <a:prstGeom prst="rect">
            <a:avLst/>
          </a:prstGeom>
          <a:noFill/>
          <a:ln>
            <a:noFill/>
          </a:ln>
        </p:spPr>
      </p:pic>
      <p:grpSp>
        <p:nvGrpSpPr>
          <p:cNvPr id="82" name="Google Shape;82;p12"/>
          <p:cNvGrpSpPr/>
          <p:nvPr/>
        </p:nvGrpSpPr>
        <p:grpSpPr>
          <a:xfrm>
            <a:off x="1028700" y="3837820"/>
            <a:ext cx="1544574" cy="1544574"/>
            <a:chOff x="0" y="0"/>
            <a:chExt cx="812800" cy="812800"/>
          </a:xfrm>
        </p:grpSpPr>
        <p:sp>
          <p:nvSpPr>
            <p:cNvPr id="83" name="Google Shape;8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12"/>
          <p:cNvGrpSpPr/>
          <p:nvPr/>
        </p:nvGrpSpPr>
        <p:grpSpPr>
          <a:xfrm>
            <a:off x="1028700" y="6721380"/>
            <a:ext cx="1544574" cy="1544574"/>
            <a:chOff x="0" y="0"/>
            <a:chExt cx="812800" cy="812800"/>
          </a:xfrm>
        </p:grpSpPr>
        <p:sp>
          <p:nvSpPr>
            <p:cNvPr id="86" name="Google Shape;8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2"/>
          <p:cNvGrpSpPr/>
          <p:nvPr/>
        </p:nvGrpSpPr>
        <p:grpSpPr>
          <a:xfrm>
            <a:off x="8097908" y="3837820"/>
            <a:ext cx="1544574" cy="1544574"/>
            <a:chOff x="0" y="0"/>
            <a:chExt cx="812800" cy="812800"/>
          </a:xfrm>
        </p:grpSpPr>
        <p:sp>
          <p:nvSpPr>
            <p:cNvPr id="89" name="Google Shape;89;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2"/>
          <p:cNvGrpSpPr/>
          <p:nvPr/>
        </p:nvGrpSpPr>
        <p:grpSpPr>
          <a:xfrm>
            <a:off x="8097908" y="6721380"/>
            <a:ext cx="1544574" cy="1544574"/>
            <a:chOff x="0" y="0"/>
            <a:chExt cx="812800" cy="812800"/>
          </a:xfrm>
        </p:grpSpPr>
        <p:sp>
          <p:nvSpPr>
            <p:cNvPr id="92" name="Google Shape;92;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2"/>
          <p:cNvSpPr txBox="1"/>
          <p:nvPr/>
        </p:nvSpPr>
        <p:spPr>
          <a:xfrm>
            <a:off x="10036374" y="3857327"/>
            <a:ext cx="6849583"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What is Labor Law?</a:t>
            </a:r>
            <a:endParaRPr/>
          </a:p>
        </p:txBody>
      </p:sp>
      <p:sp>
        <p:nvSpPr>
          <p:cNvPr id="95" name="Google Shape;95;p12"/>
          <p:cNvSpPr txBox="1"/>
          <p:nvPr/>
        </p:nvSpPr>
        <p:spPr>
          <a:xfrm>
            <a:off x="10036374" y="4506166"/>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sp>
        <p:nvSpPr>
          <p:cNvPr id="96" name="Google Shape;96;p12"/>
          <p:cNvSpPr txBox="1"/>
          <p:nvPr/>
        </p:nvSpPr>
        <p:spPr>
          <a:xfrm>
            <a:off x="1028700" y="1074453"/>
            <a:ext cx="16507551" cy="13048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Table Of Contents</a:t>
            </a:r>
            <a:endParaRPr/>
          </a:p>
        </p:txBody>
      </p:sp>
      <p:sp>
        <p:nvSpPr>
          <p:cNvPr id="97" name="Google Shape;97;p12"/>
          <p:cNvSpPr txBox="1"/>
          <p:nvPr/>
        </p:nvSpPr>
        <p:spPr>
          <a:xfrm>
            <a:off x="10061582" y="6774256"/>
            <a:ext cx="5104969"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Conclusion</a:t>
            </a:r>
            <a:endParaRPr/>
          </a:p>
        </p:txBody>
      </p:sp>
      <p:sp>
        <p:nvSpPr>
          <p:cNvPr id="98" name="Google Shape;98;p12"/>
          <p:cNvSpPr txBox="1"/>
          <p:nvPr/>
        </p:nvSpPr>
        <p:spPr>
          <a:xfrm>
            <a:off x="10061582" y="7441149"/>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sp>
        <p:nvSpPr>
          <p:cNvPr id="99" name="Google Shape;99;p12"/>
          <p:cNvSpPr txBox="1"/>
          <p:nvPr/>
        </p:nvSpPr>
        <p:spPr>
          <a:xfrm>
            <a:off x="2967731" y="3857327"/>
            <a:ext cx="5104969" cy="515471"/>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Introduction</a:t>
            </a:r>
            <a:endParaRPr/>
          </a:p>
        </p:txBody>
      </p:sp>
      <p:sp>
        <p:nvSpPr>
          <p:cNvPr id="100" name="Google Shape;100;p12"/>
          <p:cNvSpPr txBox="1"/>
          <p:nvPr/>
        </p:nvSpPr>
        <p:spPr>
          <a:xfrm>
            <a:off x="2967731" y="6779432"/>
            <a:ext cx="4533469"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000000"/>
                </a:solidFill>
                <a:latin typeface="Notable"/>
                <a:ea typeface="Notable"/>
                <a:cs typeface="Notable"/>
                <a:sym typeface="Notable"/>
              </a:rPr>
              <a:t>Challenges</a:t>
            </a:r>
            <a:endParaRPr/>
          </a:p>
        </p:txBody>
      </p:sp>
      <p:sp>
        <p:nvSpPr>
          <p:cNvPr id="101" name="Google Shape;101;p12"/>
          <p:cNvSpPr txBox="1"/>
          <p:nvPr/>
        </p:nvSpPr>
        <p:spPr>
          <a:xfrm>
            <a:off x="2967731" y="4504117"/>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sp>
        <p:nvSpPr>
          <p:cNvPr id="102" name="Google Shape;102;p12"/>
          <p:cNvSpPr txBox="1"/>
          <p:nvPr/>
        </p:nvSpPr>
        <p:spPr>
          <a:xfrm>
            <a:off x="2967731" y="7444275"/>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Elaborate on what you want to discuss. </a:t>
            </a:r>
            <a:endParaRPr/>
          </a:p>
        </p:txBody>
      </p:sp>
      <p:sp>
        <p:nvSpPr>
          <p:cNvPr id="103" name="Google Shape;103;p12"/>
          <p:cNvSpPr txBox="1"/>
          <p:nvPr/>
        </p:nvSpPr>
        <p:spPr>
          <a:xfrm>
            <a:off x="1318449" y="4017083"/>
            <a:ext cx="965077"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01.</a:t>
            </a:r>
            <a:endParaRPr/>
          </a:p>
        </p:txBody>
      </p:sp>
      <p:sp>
        <p:nvSpPr>
          <p:cNvPr id="104" name="Google Shape;104;p12"/>
          <p:cNvSpPr txBox="1"/>
          <p:nvPr/>
        </p:nvSpPr>
        <p:spPr>
          <a:xfrm>
            <a:off x="1230951" y="6918696"/>
            <a:ext cx="1140072"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03.</a:t>
            </a:r>
            <a:endParaRPr/>
          </a:p>
        </p:txBody>
      </p:sp>
      <p:sp>
        <p:nvSpPr>
          <p:cNvPr id="105" name="Google Shape;105;p12"/>
          <p:cNvSpPr txBox="1"/>
          <p:nvPr/>
        </p:nvSpPr>
        <p:spPr>
          <a:xfrm>
            <a:off x="8346748" y="4017083"/>
            <a:ext cx="1097234"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02.</a:t>
            </a:r>
            <a:endParaRPr/>
          </a:p>
        </p:txBody>
      </p:sp>
      <p:sp>
        <p:nvSpPr>
          <p:cNvPr id="106" name="Google Shape;106;p12"/>
          <p:cNvSpPr txBox="1"/>
          <p:nvPr/>
        </p:nvSpPr>
        <p:spPr>
          <a:xfrm>
            <a:off x="8303324" y="6918696"/>
            <a:ext cx="1184081"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04.</a:t>
            </a:r>
            <a:endParaRPr/>
          </a:p>
        </p:txBody>
      </p:sp>
      <p:grpSp>
        <p:nvGrpSpPr>
          <p:cNvPr id="107" name="Google Shape;107;p12"/>
          <p:cNvGrpSpPr/>
          <p:nvPr/>
        </p:nvGrpSpPr>
        <p:grpSpPr>
          <a:xfrm>
            <a:off x="860045" y="3669165"/>
            <a:ext cx="1865629" cy="1865629"/>
            <a:chOff x="0" y="0"/>
            <a:chExt cx="812800" cy="812800"/>
          </a:xfrm>
        </p:grpSpPr>
        <p:sp>
          <p:nvSpPr>
            <p:cNvPr id="108" name="Google Shape;10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12"/>
          <p:cNvGrpSpPr/>
          <p:nvPr/>
        </p:nvGrpSpPr>
        <p:grpSpPr>
          <a:xfrm>
            <a:off x="7937380" y="3669165"/>
            <a:ext cx="1865629" cy="1865629"/>
            <a:chOff x="0" y="0"/>
            <a:chExt cx="812800" cy="812800"/>
          </a:xfrm>
        </p:grpSpPr>
        <p:sp>
          <p:nvSpPr>
            <p:cNvPr id="111" name="Google Shape;11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2"/>
          <p:cNvGrpSpPr/>
          <p:nvPr/>
        </p:nvGrpSpPr>
        <p:grpSpPr>
          <a:xfrm>
            <a:off x="7937380" y="6555959"/>
            <a:ext cx="1865629" cy="1865629"/>
            <a:chOff x="0" y="0"/>
            <a:chExt cx="812800" cy="812800"/>
          </a:xfrm>
        </p:grpSpPr>
        <p:sp>
          <p:nvSpPr>
            <p:cNvPr id="114" name="Google Shape;114;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12"/>
          <p:cNvGrpSpPr/>
          <p:nvPr/>
        </p:nvGrpSpPr>
        <p:grpSpPr>
          <a:xfrm>
            <a:off x="844926" y="6555959"/>
            <a:ext cx="1865629" cy="1865629"/>
            <a:chOff x="0" y="0"/>
            <a:chExt cx="812800" cy="812800"/>
          </a:xfrm>
        </p:grpSpPr>
        <p:sp>
          <p:nvSpPr>
            <p:cNvPr id="117" name="Google Shape;11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9" name="Google Shape;119;p12"/>
          <p:cNvPicPr preferRelativeResize="0"/>
          <p:nvPr/>
        </p:nvPicPr>
        <p:blipFill>
          <a:blip r:embed="rId4">
            <a:alphaModFix/>
          </a:blip>
          <a:stretch>
            <a:fillRect/>
          </a:stretch>
        </p:blipFill>
        <p:spPr>
          <a:xfrm>
            <a:off x="16323127" y="-1762020"/>
            <a:ext cx="4533476" cy="5070767"/>
          </a:xfrm>
          <a:prstGeom prst="rect">
            <a:avLst/>
          </a:prstGeom>
          <a:noFill/>
          <a:ln>
            <a:noFill/>
          </a:ln>
        </p:spPr>
      </p:pic>
      <p:pic>
        <p:nvPicPr>
          <p:cNvPr id="120" name="Google Shape;120;p12"/>
          <p:cNvPicPr preferRelativeResize="0"/>
          <p:nvPr/>
        </p:nvPicPr>
        <p:blipFill>
          <a:blip r:embed="rId5">
            <a:alphaModFix/>
          </a:blip>
          <a:stretch>
            <a:fillRect/>
          </a:stretch>
        </p:blipFill>
        <p:spPr>
          <a:xfrm>
            <a:off x="11533975" y="8828925"/>
            <a:ext cx="7315200" cy="87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454" name="Shape 454"/>
        <p:cNvGrpSpPr/>
        <p:nvPr/>
      </p:nvGrpSpPr>
      <p:grpSpPr>
        <a:xfrm>
          <a:off x="0" y="0"/>
          <a:ext cx="0" cy="0"/>
          <a:chOff x="0" y="0"/>
          <a:chExt cx="0" cy="0"/>
        </a:xfrm>
      </p:grpSpPr>
      <p:pic>
        <p:nvPicPr>
          <p:cNvPr id="455" name="Google Shape;455;p30"/>
          <p:cNvPicPr preferRelativeResize="0"/>
          <p:nvPr/>
        </p:nvPicPr>
        <p:blipFill>
          <a:blip r:embed="rId3">
            <a:alphaModFix/>
          </a:blip>
          <a:stretch>
            <a:fillRect/>
          </a:stretch>
        </p:blipFill>
        <p:spPr>
          <a:xfrm>
            <a:off x="6406673" y="-571500"/>
            <a:ext cx="14552550" cy="13948548"/>
          </a:xfrm>
          <a:prstGeom prst="rect">
            <a:avLst/>
          </a:prstGeom>
          <a:noFill/>
          <a:ln>
            <a:noFill/>
          </a:ln>
        </p:spPr>
      </p:pic>
      <p:pic>
        <p:nvPicPr>
          <p:cNvPr id="456" name="Google Shape;456;p30"/>
          <p:cNvPicPr preferRelativeResize="0"/>
          <p:nvPr/>
        </p:nvPicPr>
        <p:blipFill>
          <a:blip r:embed="rId4">
            <a:alphaModFix/>
          </a:blip>
          <a:stretch>
            <a:fillRect/>
          </a:stretch>
        </p:blipFill>
        <p:spPr>
          <a:xfrm>
            <a:off x="-2137350" y="-2620425"/>
            <a:ext cx="8268601" cy="7924800"/>
          </a:xfrm>
          <a:prstGeom prst="rect">
            <a:avLst/>
          </a:prstGeom>
          <a:noFill/>
          <a:ln>
            <a:noFill/>
          </a:ln>
        </p:spPr>
      </p:pic>
      <p:sp>
        <p:nvSpPr>
          <p:cNvPr id="457" name="Google Shape;457;p30"/>
          <p:cNvSpPr txBox="1"/>
          <p:nvPr/>
        </p:nvSpPr>
        <p:spPr>
          <a:xfrm>
            <a:off x="5280936" y="1028700"/>
            <a:ext cx="7726128" cy="13049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8599" u="none" cap="none" strike="noStrike">
                <a:solidFill>
                  <a:srgbClr val="141F35"/>
                </a:solidFill>
                <a:latin typeface="Notable"/>
                <a:ea typeface="Notable"/>
                <a:cs typeface="Notable"/>
                <a:sym typeface="Notable"/>
              </a:rPr>
              <a:t>Credits</a:t>
            </a:r>
            <a:endParaRPr/>
          </a:p>
        </p:txBody>
      </p:sp>
      <p:sp>
        <p:nvSpPr>
          <p:cNvPr id="458" name="Google Shape;458;p30"/>
          <p:cNvSpPr txBox="1"/>
          <p:nvPr/>
        </p:nvSpPr>
        <p:spPr>
          <a:xfrm>
            <a:off x="4040228" y="4641194"/>
            <a:ext cx="9863365" cy="109343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340" u="none" cap="none" strike="noStrike">
                <a:solidFill>
                  <a:srgbClr val="141F35"/>
                </a:solidFill>
                <a:latin typeface="Anonymous Pro"/>
                <a:ea typeface="Anonymous Pro"/>
                <a:cs typeface="Anonymous Pro"/>
                <a:sym typeface="Anonymous Pro"/>
              </a:rPr>
              <a:t>This presentation template is free for everyone to use thanks to the following:</a:t>
            </a:r>
            <a:endParaRPr/>
          </a:p>
        </p:txBody>
      </p:sp>
      <p:sp>
        <p:nvSpPr>
          <p:cNvPr id="459" name="Google Shape;459;p30"/>
          <p:cNvSpPr txBox="1"/>
          <p:nvPr/>
        </p:nvSpPr>
        <p:spPr>
          <a:xfrm>
            <a:off x="3343082" y="6115624"/>
            <a:ext cx="11257657" cy="1090661"/>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340" u="none" cap="none" strike="noStrike">
                <a:solidFill>
                  <a:srgbClr val="141F35"/>
                </a:solidFill>
                <a:latin typeface="Anonymous Pro"/>
                <a:ea typeface="Anonymous Pro"/>
                <a:cs typeface="Anonymous Pro"/>
                <a:sym typeface="Anonymous Pro"/>
              </a:rPr>
              <a:t>SlidesCarnival for the presentation template</a:t>
            </a:r>
            <a:endParaRPr/>
          </a:p>
          <a:p>
            <a:pPr indent="0" lvl="0" marL="0" marR="0" rtl="0" algn="ctr">
              <a:lnSpc>
                <a:spcPct val="130000"/>
              </a:lnSpc>
              <a:spcBef>
                <a:spcPts val="0"/>
              </a:spcBef>
              <a:spcAft>
                <a:spcPts val="0"/>
              </a:spcAft>
              <a:buNone/>
            </a:pPr>
            <a:r>
              <a:rPr b="0" i="0" lang="en-US" sz="3340" u="none" cap="none" strike="noStrike">
                <a:solidFill>
                  <a:srgbClr val="141F35"/>
                </a:solidFill>
                <a:latin typeface="Anonymous Pro"/>
                <a:ea typeface="Anonymous Pro"/>
                <a:cs typeface="Anonymous Pro"/>
                <a:sym typeface="Anonymous Pro"/>
              </a:rPr>
              <a:t>Pexels for the photos</a:t>
            </a:r>
            <a:endParaRPr/>
          </a:p>
        </p:txBody>
      </p:sp>
      <p:sp>
        <p:nvSpPr>
          <p:cNvPr id="460" name="Google Shape;460;p30"/>
          <p:cNvSpPr txBox="1"/>
          <p:nvPr/>
        </p:nvSpPr>
        <p:spPr>
          <a:xfrm>
            <a:off x="867467" y="7587269"/>
            <a:ext cx="16553100" cy="1323600"/>
          </a:xfrm>
          <a:prstGeom prst="rect">
            <a:avLst/>
          </a:prstGeom>
          <a:noFill/>
          <a:ln>
            <a:noFill/>
          </a:ln>
        </p:spPr>
        <p:txBody>
          <a:bodyPr anchorCtr="0" anchor="t" bIns="0" lIns="0" spcFirstLastPara="1" rIns="0" wrap="square" tIns="0">
            <a:spAutoFit/>
          </a:bodyPr>
          <a:lstStyle/>
          <a:p>
            <a:pPr indent="0" lvl="0" marL="0" marR="0" rtl="0" algn="ctr">
              <a:lnSpc>
                <a:spcPct val="130003"/>
              </a:lnSpc>
              <a:spcBef>
                <a:spcPts val="0"/>
              </a:spcBef>
              <a:spcAft>
                <a:spcPts val="0"/>
              </a:spcAft>
              <a:buNone/>
            </a:pPr>
            <a:r>
              <a:rPr b="0" i="0" lang="en-US" sz="8599" u="none" cap="none" strike="noStrike">
                <a:solidFill>
                  <a:srgbClr val="141F35"/>
                </a:solidFill>
                <a:latin typeface="Notable"/>
                <a:ea typeface="Notable"/>
                <a:cs typeface="Notable"/>
                <a:sym typeface="Notable"/>
              </a:rPr>
              <a:t>Happy designing! </a:t>
            </a:r>
            <a:endParaRPr/>
          </a:p>
        </p:txBody>
      </p:sp>
      <p:pic>
        <p:nvPicPr>
          <p:cNvPr id="461" name="Google Shape;461;p30"/>
          <p:cNvPicPr preferRelativeResize="0"/>
          <p:nvPr/>
        </p:nvPicPr>
        <p:blipFill>
          <a:blip r:embed="rId5">
            <a:alphaModFix/>
          </a:blip>
          <a:stretch>
            <a:fillRect/>
          </a:stretch>
        </p:blipFill>
        <p:spPr>
          <a:xfrm>
            <a:off x="-4066925" y="-342925"/>
            <a:ext cx="7726149" cy="7159112"/>
          </a:xfrm>
          <a:prstGeom prst="rect">
            <a:avLst/>
          </a:prstGeom>
          <a:noFill/>
          <a:ln>
            <a:noFill/>
          </a:ln>
        </p:spPr>
      </p:pic>
      <p:pic>
        <p:nvPicPr>
          <p:cNvPr id="462" name="Google Shape;462;p30"/>
          <p:cNvPicPr preferRelativeResize="0"/>
          <p:nvPr/>
        </p:nvPicPr>
        <p:blipFill>
          <a:blip r:embed="rId6">
            <a:alphaModFix/>
          </a:blip>
          <a:stretch>
            <a:fillRect/>
          </a:stretch>
        </p:blipFill>
        <p:spPr>
          <a:xfrm>
            <a:off x="15137750" y="1608131"/>
            <a:ext cx="7726149" cy="7159545"/>
          </a:xfrm>
          <a:prstGeom prst="rect">
            <a:avLst/>
          </a:prstGeom>
          <a:noFill/>
          <a:ln>
            <a:noFill/>
          </a:ln>
        </p:spPr>
      </p:pic>
      <p:pic>
        <p:nvPicPr>
          <p:cNvPr id="463" name="Google Shape;463;p30"/>
          <p:cNvPicPr preferRelativeResize="0"/>
          <p:nvPr/>
        </p:nvPicPr>
        <p:blipFill>
          <a:blip r:embed="rId7">
            <a:alphaModFix/>
          </a:blip>
          <a:stretch>
            <a:fillRect/>
          </a:stretch>
        </p:blipFill>
        <p:spPr>
          <a:xfrm>
            <a:off x="5716963" y="2630638"/>
            <a:ext cx="6854075" cy="171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124" name="Shape 124"/>
        <p:cNvGrpSpPr/>
        <p:nvPr/>
      </p:nvGrpSpPr>
      <p:grpSpPr>
        <a:xfrm>
          <a:off x="0" y="0"/>
          <a:ext cx="0" cy="0"/>
          <a:chOff x="0" y="0"/>
          <a:chExt cx="0" cy="0"/>
        </a:xfrm>
      </p:grpSpPr>
      <p:pic>
        <p:nvPicPr>
          <p:cNvPr id="125" name="Google Shape;125;p13"/>
          <p:cNvPicPr preferRelativeResize="0"/>
          <p:nvPr/>
        </p:nvPicPr>
        <p:blipFill>
          <a:blip r:embed="rId3">
            <a:alphaModFix/>
          </a:blip>
          <a:stretch>
            <a:fillRect/>
          </a:stretch>
        </p:blipFill>
        <p:spPr>
          <a:xfrm>
            <a:off x="8408951" y="102963"/>
            <a:ext cx="11524849" cy="11046527"/>
          </a:xfrm>
          <a:prstGeom prst="rect">
            <a:avLst/>
          </a:prstGeom>
          <a:noFill/>
          <a:ln>
            <a:noFill/>
          </a:ln>
        </p:spPr>
      </p:pic>
      <p:pic>
        <p:nvPicPr>
          <p:cNvPr id="126" name="Google Shape;126;p13"/>
          <p:cNvPicPr preferRelativeResize="0"/>
          <p:nvPr/>
        </p:nvPicPr>
        <p:blipFill>
          <a:blip r:embed="rId4">
            <a:alphaModFix/>
          </a:blip>
          <a:stretch>
            <a:fillRect/>
          </a:stretch>
        </p:blipFill>
        <p:spPr>
          <a:xfrm>
            <a:off x="10698200" y="2515325"/>
            <a:ext cx="8122973" cy="7785244"/>
          </a:xfrm>
          <a:prstGeom prst="rect">
            <a:avLst/>
          </a:prstGeom>
          <a:noFill/>
          <a:ln>
            <a:noFill/>
          </a:ln>
        </p:spPr>
      </p:pic>
      <p:pic>
        <p:nvPicPr>
          <p:cNvPr id="127" name="Google Shape;127;p13"/>
          <p:cNvPicPr preferRelativeResize="0"/>
          <p:nvPr/>
        </p:nvPicPr>
        <p:blipFill>
          <a:blip r:embed="rId5">
            <a:alphaModFix/>
          </a:blip>
          <a:stretch>
            <a:fillRect/>
          </a:stretch>
        </p:blipFill>
        <p:spPr>
          <a:xfrm>
            <a:off x="-2148397" y="-2297050"/>
            <a:ext cx="7843499" cy="7517376"/>
          </a:xfrm>
          <a:prstGeom prst="rect">
            <a:avLst/>
          </a:prstGeom>
          <a:noFill/>
          <a:ln>
            <a:noFill/>
          </a:ln>
        </p:spPr>
      </p:pic>
      <p:grpSp>
        <p:nvGrpSpPr>
          <p:cNvPr id="128" name="Google Shape;128;p13"/>
          <p:cNvGrpSpPr/>
          <p:nvPr/>
        </p:nvGrpSpPr>
        <p:grpSpPr>
          <a:xfrm>
            <a:off x="1198650" y="1028700"/>
            <a:ext cx="1544574" cy="1544574"/>
            <a:chOff x="0" y="0"/>
            <a:chExt cx="812800" cy="812800"/>
          </a:xfrm>
        </p:grpSpPr>
        <p:sp>
          <p:nvSpPr>
            <p:cNvPr id="129" name="Google Shape;12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3"/>
          <p:cNvSpPr txBox="1"/>
          <p:nvPr/>
        </p:nvSpPr>
        <p:spPr>
          <a:xfrm>
            <a:off x="3236190" y="1028700"/>
            <a:ext cx="10973083" cy="129988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Introduction</a:t>
            </a:r>
            <a:endParaRPr/>
          </a:p>
        </p:txBody>
      </p:sp>
      <p:sp>
        <p:nvSpPr>
          <p:cNvPr id="132" name="Google Shape;132;p13"/>
          <p:cNvSpPr txBox="1"/>
          <p:nvPr/>
        </p:nvSpPr>
        <p:spPr>
          <a:xfrm>
            <a:off x="1488399" y="2573269"/>
            <a:ext cx="8705700" cy="6658800"/>
          </a:xfrm>
          <a:prstGeom prst="rect">
            <a:avLst/>
          </a:prstGeom>
          <a:noFill/>
          <a:ln>
            <a:noFill/>
          </a:ln>
        </p:spPr>
        <p:txBody>
          <a:bodyPr anchorCtr="0" anchor="t" bIns="0" lIns="0" spcFirstLastPara="1" rIns="0" wrap="square" tIns="0">
            <a:spAutoFit/>
          </a:bodyPr>
          <a:lstStyle/>
          <a:p>
            <a:pPr indent="0" lvl="0" marL="0" marR="0" rtl="0" algn="l">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Welcome, everyone, to our presentation on labor law and the critical importance of protecting workers' rights in the modern workplace. In today's session, we will delve into the fundamental principles of labor law, explore key provisions aimed at safeguarding workers, and discuss the significance of upholding these rights in promoting fairness, equity, and social justice.</a:t>
            </a:r>
            <a:endParaRPr/>
          </a:p>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The world of work is constantly evolving, shaped by technological advancements, globalization, and changing economic landscapes. Amidst these transformations, it is imperative to ensure that workers' rights are upheld and protected, providing them with the dignity, respect, and support they deserve.</a:t>
            </a:r>
            <a:endParaRPr/>
          </a:p>
          <a:p>
            <a:pPr indent="0" lvl="0" marL="0" marR="0" rtl="0" algn="l">
              <a:lnSpc>
                <a:spcPct val="140000"/>
              </a:lnSpc>
              <a:spcBef>
                <a:spcPts val="0"/>
              </a:spcBef>
              <a:spcAft>
                <a:spcPts val="0"/>
              </a:spcAft>
              <a:buNone/>
            </a:pPr>
            <a:r>
              <a:t/>
            </a:r>
            <a:endParaRPr b="0" i="0" sz="2100" u="none" cap="none" strike="noStrike">
              <a:solidFill>
                <a:srgbClr val="000000"/>
              </a:solidFill>
              <a:latin typeface="Anonymous Pro"/>
              <a:ea typeface="Anonymous Pro"/>
              <a:cs typeface="Anonymous Pro"/>
              <a:sym typeface="Anonymous Pro"/>
            </a:endParaRPr>
          </a:p>
        </p:txBody>
      </p:sp>
      <p:sp>
        <p:nvSpPr>
          <p:cNvPr id="133" name="Google Shape;133;p13"/>
          <p:cNvSpPr txBox="1"/>
          <p:nvPr/>
        </p:nvSpPr>
        <p:spPr>
          <a:xfrm>
            <a:off x="1488399" y="1207963"/>
            <a:ext cx="965077"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01.</a:t>
            </a:r>
            <a:endParaRPr/>
          </a:p>
        </p:txBody>
      </p:sp>
      <p:grpSp>
        <p:nvGrpSpPr>
          <p:cNvPr id="134" name="Google Shape;134;p13"/>
          <p:cNvGrpSpPr/>
          <p:nvPr/>
        </p:nvGrpSpPr>
        <p:grpSpPr>
          <a:xfrm>
            <a:off x="1028700" y="868172"/>
            <a:ext cx="1865629" cy="1865629"/>
            <a:chOff x="0" y="0"/>
            <a:chExt cx="812800" cy="812800"/>
          </a:xfrm>
        </p:grpSpPr>
        <p:sp>
          <p:nvSpPr>
            <p:cNvPr id="135" name="Google Shape;13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7" name="Google Shape;137;p13"/>
          <p:cNvPicPr preferRelativeResize="0"/>
          <p:nvPr/>
        </p:nvPicPr>
        <p:blipFill>
          <a:blip r:embed="rId6">
            <a:alphaModFix/>
          </a:blip>
          <a:stretch>
            <a:fillRect/>
          </a:stretch>
        </p:blipFill>
        <p:spPr>
          <a:xfrm>
            <a:off x="10909350" y="2908250"/>
            <a:ext cx="6084050" cy="6084074"/>
          </a:xfrm>
          <a:prstGeom prst="rect">
            <a:avLst/>
          </a:prstGeom>
          <a:noFill/>
          <a:ln>
            <a:noFill/>
          </a:ln>
        </p:spPr>
      </p:pic>
      <p:pic>
        <p:nvPicPr>
          <p:cNvPr id="138" name="Google Shape;138;p13"/>
          <p:cNvPicPr preferRelativeResize="0"/>
          <p:nvPr/>
        </p:nvPicPr>
        <p:blipFill>
          <a:blip r:embed="rId7">
            <a:alphaModFix/>
          </a:blip>
          <a:stretch>
            <a:fillRect/>
          </a:stretch>
        </p:blipFill>
        <p:spPr>
          <a:xfrm>
            <a:off x="16251325" y="7431723"/>
            <a:ext cx="4599875" cy="4112476"/>
          </a:xfrm>
          <a:prstGeom prst="rect">
            <a:avLst/>
          </a:prstGeom>
          <a:noFill/>
          <a:ln>
            <a:noFill/>
          </a:ln>
        </p:spPr>
      </p:pic>
      <p:pic>
        <p:nvPicPr>
          <p:cNvPr id="139" name="Google Shape;139;p13"/>
          <p:cNvPicPr preferRelativeResize="0"/>
          <p:nvPr/>
        </p:nvPicPr>
        <p:blipFill>
          <a:blip r:embed="rId8">
            <a:alphaModFix/>
          </a:blip>
          <a:stretch>
            <a:fillRect/>
          </a:stretch>
        </p:blipFill>
        <p:spPr>
          <a:xfrm>
            <a:off x="-283175" y="8838018"/>
            <a:ext cx="4113039" cy="129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143" name="Shape 143"/>
        <p:cNvGrpSpPr/>
        <p:nvPr/>
      </p:nvGrpSpPr>
      <p:grpSpPr>
        <a:xfrm>
          <a:off x="0" y="0"/>
          <a:ext cx="0" cy="0"/>
          <a:chOff x="0" y="0"/>
          <a:chExt cx="0" cy="0"/>
        </a:xfrm>
      </p:grpSpPr>
      <p:pic>
        <p:nvPicPr>
          <p:cNvPr id="144" name="Google Shape;144;p14"/>
          <p:cNvPicPr preferRelativeResize="0"/>
          <p:nvPr/>
        </p:nvPicPr>
        <p:blipFill>
          <a:blip r:embed="rId3">
            <a:alphaModFix/>
          </a:blip>
          <a:stretch>
            <a:fillRect/>
          </a:stretch>
        </p:blipFill>
        <p:spPr>
          <a:xfrm>
            <a:off x="-246522" y="-491900"/>
            <a:ext cx="8504349" cy="8150740"/>
          </a:xfrm>
          <a:prstGeom prst="rect">
            <a:avLst/>
          </a:prstGeom>
          <a:noFill/>
          <a:ln>
            <a:noFill/>
          </a:ln>
        </p:spPr>
      </p:pic>
      <p:pic>
        <p:nvPicPr>
          <p:cNvPr id="145" name="Google Shape;145;p14"/>
          <p:cNvPicPr preferRelativeResize="0"/>
          <p:nvPr/>
        </p:nvPicPr>
        <p:blipFill>
          <a:blip r:embed="rId4">
            <a:alphaModFix/>
          </a:blip>
          <a:stretch>
            <a:fillRect/>
          </a:stretch>
        </p:blipFill>
        <p:spPr>
          <a:xfrm>
            <a:off x="10287649" y="2533700"/>
            <a:ext cx="8752924" cy="8389020"/>
          </a:xfrm>
          <a:prstGeom prst="rect">
            <a:avLst/>
          </a:prstGeom>
          <a:noFill/>
          <a:ln>
            <a:noFill/>
          </a:ln>
        </p:spPr>
      </p:pic>
      <p:sp>
        <p:nvSpPr>
          <p:cNvPr id="146" name="Google Shape;146;p14"/>
          <p:cNvSpPr txBox="1"/>
          <p:nvPr/>
        </p:nvSpPr>
        <p:spPr>
          <a:xfrm>
            <a:off x="6695508" y="2278585"/>
            <a:ext cx="11156100" cy="2912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Welcome To </a:t>
            </a:r>
            <a:endParaRPr/>
          </a:p>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Presentation</a:t>
            </a:r>
            <a:endParaRPr/>
          </a:p>
        </p:txBody>
      </p:sp>
      <p:sp>
        <p:nvSpPr>
          <p:cNvPr id="147" name="Google Shape;147;p14"/>
          <p:cNvSpPr txBox="1"/>
          <p:nvPr/>
        </p:nvSpPr>
        <p:spPr>
          <a:xfrm>
            <a:off x="6695508" y="5502058"/>
            <a:ext cx="8752907" cy="269131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Greetings and a warm welcome to everyone joining us today for this insightful presentation. We're thrilled to have you here as we delve into [topic of the presentation].</a:t>
            </a:r>
            <a:endParaRPr/>
          </a:p>
          <a:p>
            <a:pPr indent="0" lvl="0" marL="0" marR="0" rtl="0" algn="l">
              <a:lnSpc>
                <a:spcPct val="13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In this session, we'll be exploring [brief overview of what will be covered in the presentation]. We aim to provide valuable insights, spark thought-provoking discussions, and leave you with a deeper understanding of [topic].</a:t>
            </a:r>
            <a:endParaRPr/>
          </a:p>
          <a:p>
            <a:pPr indent="0" lvl="0" marL="0" marR="0" rtl="0" algn="l">
              <a:lnSpc>
                <a:spcPct val="130000"/>
              </a:lnSpc>
              <a:spcBef>
                <a:spcPts val="0"/>
              </a:spcBef>
              <a:spcAft>
                <a:spcPts val="0"/>
              </a:spcAft>
              <a:buNone/>
            </a:pPr>
            <a:r>
              <a:t/>
            </a:r>
            <a:endParaRPr b="0" i="0" sz="2100" u="none" cap="none" strike="noStrike">
              <a:solidFill>
                <a:srgbClr val="000000"/>
              </a:solidFill>
              <a:latin typeface="Anonymous Pro"/>
              <a:ea typeface="Anonymous Pro"/>
              <a:cs typeface="Anonymous Pro"/>
              <a:sym typeface="Anonymous Pro"/>
            </a:endParaRPr>
          </a:p>
        </p:txBody>
      </p:sp>
      <p:pic>
        <p:nvPicPr>
          <p:cNvPr id="148" name="Google Shape;148;p14"/>
          <p:cNvPicPr preferRelativeResize="0"/>
          <p:nvPr/>
        </p:nvPicPr>
        <p:blipFill>
          <a:blip r:embed="rId5">
            <a:alphaModFix/>
          </a:blip>
          <a:stretch>
            <a:fillRect/>
          </a:stretch>
        </p:blipFill>
        <p:spPr>
          <a:xfrm>
            <a:off x="985225" y="1591521"/>
            <a:ext cx="4782926" cy="9121353"/>
          </a:xfrm>
          <a:prstGeom prst="rect">
            <a:avLst/>
          </a:prstGeom>
          <a:noFill/>
          <a:ln>
            <a:noFill/>
          </a:ln>
        </p:spPr>
      </p:pic>
      <p:pic>
        <p:nvPicPr>
          <p:cNvPr id="149" name="Google Shape;149;p14"/>
          <p:cNvPicPr preferRelativeResize="0"/>
          <p:nvPr/>
        </p:nvPicPr>
        <p:blipFill>
          <a:blip r:embed="rId6">
            <a:alphaModFix/>
          </a:blip>
          <a:stretch>
            <a:fillRect/>
          </a:stretch>
        </p:blipFill>
        <p:spPr>
          <a:xfrm>
            <a:off x="12621625" y="113106"/>
            <a:ext cx="6521926" cy="2063119"/>
          </a:xfrm>
          <a:prstGeom prst="rect">
            <a:avLst/>
          </a:prstGeom>
          <a:noFill/>
          <a:ln>
            <a:noFill/>
          </a:ln>
        </p:spPr>
      </p:pic>
      <p:pic>
        <p:nvPicPr>
          <p:cNvPr id="150" name="Google Shape;150;p14"/>
          <p:cNvPicPr preferRelativeResize="0"/>
          <p:nvPr/>
        </p:nvPicPr>
        <p:blipFill>
          <a:blip r:embed="rId7">
            <a:alphaModFix/>
          </a:blip>
          <a:stretch>
            <a:fillRect/>
          </a:stretch>
        </p:blipFill>
        <p:spPr>
          <a:xfrm>
            <a:off x="-1839201" y="-1263475"/>
            <a:ext cx="4241604" cy="379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154" name="Shape 154"/>
        <p:cNvGrpSpPr/>
        <p:nvPr/>
      </p:nvGrpSpPr>
      <p:grpSpPr>
        <a:xfrm>
          <a:off x="0" y="0"/>
          <a:ext cx="0" cy="0"/>
          <a:chOff x="0" y="0"/>
          <a:chExt cx="0" cy="0"/>
        </a:xfrm>
      </p:grpSpPr>
      <p:pic>
        <p:nvPicPr>
          <p:cNvPr id="155" name="Google Shape;155;p15"/>
          <p:cNvPicPr preferRelativeResize="0"/>
          <p:nvPr/>
        </p:nvPicPr>
        <p:blipFill>
          <a:blip r:embed="rId3">
            <a:alphaModFix/>
          </a:blip>
          <a:stretch>
            <a:fillRect/>
          </a:stretch>
        </p:blipFill>
        <p:spPr>
          <a:xfrm>
            <a:off x="6949386" y="224439"/>
            <a:ext cx="12047611" cy="11547573"/>
          </a:xfrm>
          <a:prstGeom prst="rect">
            <a:avLst/>
          </a:prstGeom>
          <a:noFill/>
          <a:ln>
            <a:noFill/>
          </a:ln>
        </p:spPr>
      </p:pic>
      <p:pic>
        <p:nvPicPr>
          <p:cNvPr id="156" name="Google Shape;156;p15"/>
          <p:cNvPicPr preferRelativeResize="0"/>
          <p:nvPr/>
        </p:nvPicPr>
        <p:blipFill>
          <a:blip r:embed="rId4">
            <a:alphaModFix/>
          </a:blip>
          <a:stretch>
            <a:fillRect/>
          </a:stretch>
        </p:blipFill>
        <p:spPr>
          <a:xfrm>
            <a:off x="10445362" y="2747374"/>
            <a:ext cx="8165500" cy="7825425"/>
          </a:xfrm>
          <a:prstGeom prst="rect">
            <a:avLst/>
          </a:prstGeom>
          <a:noFill/>
          <a:ln>
            <a:noFill/>
          </a:ln>
        </p:spPr>
      </p:pic>
      <p:pic>
        <p:nvPicPr>
          <p:cNvPr id="157" name="Google Shape;157;p15"/>
          <p:cNvPicPr preferRelativeResize="0"/>
          <p:nvPr/>
        </p:nvPicPr>
        <p:blipFill>
          <a:blip r:embed="rId5">
            <a:alphaModFix/>
          </a:blip>
          <a:stretch>
            <a:fillRect/>
          </a:stretch>
        </p:blipFill>
        <p:spPr>
          <a:xfrm>
            <a:off x="-215639" y="-386379"/>
            <a:ext cx="6373476" cy="6111153"/>
          </a:xfrm>
          <a:prstGeom prst="rect">
            <a:avLst/>
          </a:prstGeom>
          <a:noFill/>
          <a:ln>
            <a:noFill/>
          </a:ln>
        </p:spPr>
      </p:pic>
      <p:grpSp>
        <p:nvGrpSpPr>
          <p:cNvPr id="158" name="Google Shape;158;p15"/>
          <p:cNvGrpSpPr/>
          <p:nvPr/>
        </p:nvGrpSpPr>
        <p:grpSpPr>
          <a:xfrm>
            <a:off x="1506114" y="3664165"/>
            <a:ext cx="1916504" cy="1916504"/>
            <a:chOff x="0" y="0"/>
            <a:chExt cx="812800" cy="812800"/>
          </a:xfrm>
        </p:grpSpPr>
        <p:sp>
          <p:nvSpPr>
            <p:cNvPr id="159" name="Google Shape;15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15"/>
          <p:cNvGrpSpPr/>
          <p:nvPr/>
        </p:nvGrpSpPr>
        <p:grpSpPr>
          <a:xfrm>
            <a:off x="1506114" y="6522422"/>
            <a:ext cx="1916504" cy="1916504"/>
            <a:chOff x="0" y="0"/>
            <a:chExt cx="812800" cy="812800"/>
          </a:xfrm>
        </p:grpSpPr>
        <p:sp>
          <p:nvSpPr>
            <p:cNvPr id="162" name="Google Shape;16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15"/>
          <p:cNvSpPr txBox="1"/>
          <p:nvPr/>
        </p:nvSpPr>
        <p:spPr>
          <a:xfrm>
            <a:off x="1506114" y="1288037"/>
            <a:ext cx="10211110" cy="13048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Our Company</a:t>
            </a:r>
            <a:endParaRPr/>
          </a:p>
        </p:txBody>
      </p:sp>
      <p:sp>
        <p:nvSpPr>
          <p:cNvPr id="165" name="Google Shape;165;p15"/>
          <p:cNvSpPr txBox="1"/>
          <p:nvPr/>
        </p:nvSpPr>
        <p:spPr>
          <a:xfrm>
            <a:off x="3793742" y="6761381"/>
            <a:ext cx="4584125"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141F35"/>
                </a:solidFill>
                <a:latin typeface="Notable"/>
                <a:ea typeface="Notable"/>
                <a:cs typeface="Notable"/>
                <a:sym typeface="Notable"/>
              </a:rPr>
              <a:t>What we do? </a:t>
            </a:r>
            <a:endParaRPr/>
          </a:p>
        </p:txBody>
      </p:sp>
      <p:sp>
        <p:nvSpPr>
          <p:cNvPr id="166" name="Google Shape;166;p15"/>
          <p:cNvSpPr txBox="1"/>
          <p:nvPr/>
        </p:nvSpPr>
        <p:spPr>
          <a:xfrm>
            <a:off x="3793742" y="3959729"/>
            <a:ext cx="4584125" cy="52381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141F35"/>
                </a:solidFill>
                <a:latin typeface="Notable"/>
                <a:ea typeface="Notable"/>
                <a:cs typeface="Notable"/>
                <a:sym typeface="Notable"/>
              </a:rPr>
              <a:t>Who we are?</a:t>
            </a:r>
            <a:endParaRPr/>
          </a:p>
        </p:txBody>
      </p:sp>
      <p:grpSp>
        <p:nvGrpSpPr>
          <p:cNvPr id="167" name="Google Shape;167;p15"/>
          <p:cNvGrpSpPr/>
          <p:nvPr/>
        </p:nvGrpSpPr>
        <p:grpSpPr>
          <a:xfrm>
            <a:off x="1362014" y="6378321"/>
            <a:ext cx="2204704" cy="2204704"/>
            <a:chOff x="0" y="0"/>
            <a:chExt cx="812800" cy="812800"/>
          </a:xfrm>
        </p:grpSpPr>
        <p:sp>
          <p:nvSpPr>
            <p:cNvPr id="168" name="Google Shape;16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5"/>
          <p:cNvGrpSpPr/>
          <p:nvPr/>
        </p:nvGrpSpPr>
        <p:grpSpPr>
          <a:xfrm>
            <a:off x="1362014" y="3520065"/>
            <a:ext cx="2204704" cy="2204704"/>
            <a:chOff x="0" y="0"/>
            <a:chExt cx="812800" cy="812800"/>
          </a:xfrm>
        </p:grpSpPr>
        <p:sp>
          <p:nvSpPr>
            <p:cNvPr id="171" name="Google Shape;17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15"/>
          <p:cNvSpPr/>
          <p:nvPr/>
        </p:nvSpPr>
        <p:spPr>
          <a:xfrm>
            <a:off x="1878881" y="3959729"/>
            <a:ext cx="1206181" cy="1162320"/>
          </a:xfrm>
          <a:custGeom>
            <a:rect b="b" l="l" r="r" t="t"/>
            <a:pathLst>
              <a:path extrusionOk="0" h="1162320" w="1206181">
                <a:moveTo>
                  <a:pt x="0" y="0"/>
                </a:moveTo>
                <a:lnTo>
                  <a:pt x="1206182" y="0"/>
                </a:lnTo>
                <a:lnTo>
                  <a:pt x="1206182" y="1162320"/>
                </a:lnTo>
                <a:lnTo>
                  <a:pt x="0" y="1162320"/>
                </a:lnTo>
                <a:lnTo>
                  <a:pt x="0" y="0"/>
                </a:lnTo>
                <a:close/>
              </a:path>
            </a:pathLst>
          </a:custGeom>
          <a:blipFill rotWithShape="1">
            <a:blip r:embed="rId6">
              <a:alphaModFix/>
            </a:blip>
            <a:stretch>
              <a:fillRect b="0" l="0" r="0" t="0"/>
            </a:stretch>
          </a:blipFill>
          <a:ln>
            <a:noFill/>
          </a:ln>
        </p:spPr>
      </p:sp>
      <p:sp>
        <p:nvSpPr>
          <p:cNvPr id="174" name="Google Shape;174;p15"/>
          <p:cNvSpPr txBox="1"/>
          <p:nvPr/>
        </p:nvSpPr>
        <p:spPr>
          <a:xfrm>
            <a:off x="3793742" y="4753733"/>
            <a:ext cx="4584125"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Briefly elaborate on what you want to discuss. </a:t>
            </a:r>
            <a:endParaRPr/>
          </a:p>
        </p:txBody>
      </p:sp>
      <p:sp>
        <p:nvSpPr>
          <p:cNvPr id="175" name="Google Shape;175;p15"/>
          <p:cNvSpPr txBox="1"/>
          <p:nvPr/>
        </p:nvSpPr>
        <p:spPr>
          <a:xfrm>
            <a:off x="3793742" y="7555385"/>
            <a:ext cx="4584125"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Briefly elaborate on what you want to discuss. </a:t>
            </a:r>
            <a:endParaRPr/>
          </a:p>
        </p:txBody>
      </p:sp>
      <p:pic>
        <p:nvPicPr>
          <p:cNvPr id="176" name="Google Shape;176;p15"/>
          <p:cNvPicPr preferRelativeResize="0"/>
          <p:nvPr/>
        </p:nvPicPr>
        <p:blipFill>
          <a:blip r:embed="rId7">
            <a:alphaModFix/>
          </a:blip>
          <a:stretch>
            <a:fillRect/>
          </a:stretch>
        </p:blipFill>
        <p:spPr>
          <a:xfrm>
            <a:off x="14872529" y="695925"/>
            <a:ext cx="7973334" cy="956800"/>
          </a:xfrm>
          <a:prstGeom prst="rect">
            <a:avLst/>
          </a:prstGeom>
          <a:noFill/>
          <a:ln>
            <a:noFill/>
          </a:ln>
        </p:spPr>
      </p:pic>
      <p:pic>
        <p:nvPicPr>
          <p:cNvPr id="177" name="Google Shape;177;p15"/>
          <p:cNvPicPr preferRelativeResize="0"/>
          <p:nvPr/>
        </p:nvPicPr>
        <p:blipFill>
          <a:blip r:embed="rId8">
            <a:alphaModFix/>
          </a:blip>
          <a:stretch>
            <a:fillRect/>
          </a:stretch>
        </p:blipFill>
        <p:spPr>
          <a:xfrm>
            <a:off x="-3419845" y="3793324"/>
            <a:ext cx="4925957" cy="4409826"/>
          </a:xfrm>
          <a:prstGeom prst="rect">
            <a:avLst/>
          </a:prstGeom>
          <a:noFill/>
          <a:ln>
            <a:noFill/>
          </a:ln>
        </p:spPr>
      </p:pic>
      <p:pic>
        <p:nvPicPr>
          <p:cNvPr id="178" name="Google Shape;178;p15"/>
          <p:cNvPicPr preferRelativeResize="0"/>
          <p:nvPr/>
        </p:nvPicPr>
        <p:blipFill>
          <a:blip r:embed="rId9">
            <a:alphaModFix/>
          </a:blip>
          <a:stretch>
            <a:fillRect/>
          </a:stretch>
        </p:blipFill>
        <p:spPr>
          <a:xfrm>
            <a:off x="11537025" y="1288033"/>
            <a:ext cx="4925975" cy="8485603"/>
          </a:xfrm>
          <a:prstGeom prst="rect">
            <a:avLst/>
          </a:prstGeom>
          <a:noFill/>
          <a:ln>
            <a:noFill/>
          </a:ln>
        </p:spPr>
      </p:pic>
      <p:pic>
        <p:nvPicPr>
          <p:cNvPr id="179" name="Google Shape;179;p15"/>
          <p:cNvPicPr preferRelativeResize="0"/>
          <p:nvPr/>
        </p:nvPicPr>
        <p:blipFill>
          <a:blip r:embed="rId10">
            <a:alphaModFix/>
          </a:blip>
          <a:stretch>
            <a:fillRect/>
          </a:stretch>
        </p:blipFill>
        <p:spPr>
          <a:xfrm>
            <a:off x="1831274" y="6846124"/>
            <a:ext cx="1301375" cy="12691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183" name="Shape 183"/>
        <p:cNvGrpSpPr/>
        <p:nvPr/>
      </p:nvGrpSpPr>
      <p:grpSpPr>
        <a:xfrm>
          <a:off x="0" y="0"/>
          <a:ext cx="0" cy="0"/>
          <a:chOff x="0" y="0"/>
          <a:chExt cx="0" cy="0"/>
        </a:xfrm>
      </p:grpSpPr>
      <p:pic>
        <p:nvPicPr>
          <p:cNvPr id="184" name="Google Shape;184;p16"/>
          <p:cNvPicPr preferRelativeResize="0"/>
          <p:nvPr/>
        </p:nvPicPr>
        <p:blipFill>
          <a:blip r:embed="rId3">
            <a:alphaModFix/>
          </a:blip>
          <a:stretch>
            <a:fillRect/>
          </a:stretch>
        </p:blipFill>
        <p:spPr>
          <a:xfrm>
            <a:off x="11788090" y="-954550"/>
            <a:ext cx="7599424" cy="7940376"/>
          </a:xfrm>
          <a:prstGeom prst="rect">
            <a:avLst/>
          </a:prstGeom>
          <a:noFill/>
          <a:ln>
            <a:noFill/>
          </a:ln>
        </p:spPr>
      </p:pic>
      <p:pic>
        <p:nvPicPr>
          <p:cNvPr id="185" name="Google Shape;185;p16"/>
          <p:cNvPicPr preferRelativeResize="0"/>
          <p:nvPr/>
        </p:nvPicPr>
        <p:blipFill>
          <a:blip r:embed="rId4">
            <a:alphaModFix/>
          </a:blip>
          <a:stretch>
            <a:fillRect/>
          </a:stretch>
        </p:blipFill>
        <p:spPr>
          <a:xfrm>
            <a:off x="-820077" y="4728174"/>
            <a:ext cx="5979225" cy="6229974"/>
          </a:xfrm>
          <a:prstGeom prst="rect">
            <a:avLst/>
          </a:prstGeom>
          <a:noFill/>
          <a:ln>
            <a:noFill/>
          </a:ln>
        </p:spPr>
      </p:pic>
      <p:grpSp>
        <p:nvGrpSpPr>
          <p:cNvPr id="186" name="Google Shape;186;p16"/>
          <p:cNvGrpSpPr/>
          <p:nvPr/>
        </p:nvGrpSpPr>
        <p:grpSpPr>
          <a:xfrm>
            <a:off x="1397235" y="830115"/>
            <a:ext cx="1544574" cy="1544574"/>
            <a:chOff x="0" y="0"/>
            <a:chExt cx="812800" cy="812800"/>
          </a:xfrm>
        </p:grpSpPr>
        <p:sp>
          <p:nvSpPr>
            <p:cNvPr id="187" name="Google Shape;18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6"/>
          <p:cNvSpPr txBox="1"/>
          <p:nvPr/>
        </p:nvSpPr>
        <p:spPr>
          <a:xfrm>
            <a:off x="1198650" y="2697099"/>
            <a:ext cx="10096941" cy="26097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What is </a:t>
            </a:r>
            <a:endParaRPr/>
          </a:p>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Labor Law?</a:t>
            </a:r>
            <a:endParaRPr/>
          </a:p>
        </p:txBody>
      </p:sp>
      <p:sp>
        <p:nvSpPr>
          <p:cNvPr id="190" name="Google Shape;190;p16"/>
          <p:cNvSpPr txBox="1"/>
          <p:nvPr/>
        </p:nvSpPr>
        <p:spPr>
          <a:xfrm>
            <a:off x="1198650" y="5384621"/>
            <a:ext cx="8705554" cy="3337560"/>
          </a:xfrm>
          <a:prstGeom prst="rect">
            <a:avLst/>
          </a:prstGeom>
          <a:noFill/>
          <a:ln>
            <a:noFill/>
          </a:ln>
        </p:spPr>
        <p:txBody>
          <a:bodyPr anchorCtr="0" anchor="t" bIns="0" lIns="0" spcFirstLastPara="1" rIns="0" wrap="square" tIns="0">
            <a:spAutoFit/>
          </a:bodyPr>
          <a:lstStyle/>
          <a:p>
            <a:pPr indent="0" lvl="0" marL="0" marR="0" rtl="0" algn="l">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Welcome, everyone, to our presentation on labor law and the critical importance of protecting workers' rights in the modern workplace. In today's session, we will delve into the fundamental principles of labor law, explore key provisions aimed at safeguarding workers, and discuss the significance of upholding these rights in promoting fairness, equity, and social justice.</a:t>
            </a:r>
            <a:endParaRPr/>
          </a:p>
          <a:p>
            <a:pPr indent="0" lvl="0" marL="0" marR="0" rtl="0" algn="l">
              <a:lnSpc>
                <a:spcPct val="140000"/>
              </a:lnSpc>
              <a:spcBef>
                <a:spcPts val="0"/>
              </a:spcBef>
              <a:spcAft>
                <a:spcPts val="0"/>
              </a:spcAft>
              <a:buNone/>
            </a:pPr>
            <a:r>
              <a:t/>
            </a:r>
            <a:endParaRPr b="0" i="0" sz="2100" u="none" cap="none" strike="noStrike">
              <a:solidFill>
                <a:srgbClr val="000000"/>
              </a:solidFill>
              <a:latin typeface="Anonymous Pro"/>
              <a:ea typeface="Anonymous Pro"/>
              <a:cs typeface="Anonymous Pro"/>
              <a:sym typeface="Anonymous Pro"/>
            </a:endParaRPr>
          </a:p>
        </p:txBody>
      </p:sp>
      <p:sp>
        <p:nvSpPr>
          <p:cNvPr id="191" name="Google Shape;191;p16"/>
          <p:cNvSpPr txBox="1"/>
          <p:nvPr/>
        </p:nvSpPr>
        <p:spPr>
          <a:xfrm>
            <a:off x="1686984" y="1009378"/>
            <a:ext cx="965077" cy="868333"/>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103" u="none" cap="none" strike="noStrike">
                <a:solidFill>
                  <a:srgbClr val="FFF0DA"/>
                </a:solidFill>
                <a:latin typeface="Notable"/>
                <a:ea typeface="Notable"/>
                <a:cs typeface="Notable"/>
                <a:sym typeface="Notable"/>
              </a:rPr>
              <a:t>01.</a:t>
            </a:r>
            <a:endParaRPr/>
          </a:p>
        </p:txBody>
      </p:sp>
      <p:grpSp>
        <p:nvGrpSpPr>
          <p:cNvPr id="192" name="Google Shape;192;p16"/>
          <p:cNvGrpSpPr/>
          <p:nvPr/>
        </p:nvGrpSpPr>
        <p:grpSpPr>
          <a:xfrm>
            <a:off x="1198650" y="631530"/>
            <a:ext cx="1941744" cy="1941744"/>
            <a:chOff x="0" y="0"/>
            <a:chExt cx="812800" cy="812800"/>
          </a:xfrm>
        </p:grpSpPr>
        <p:sp>
          <p:nvSpPr>
            <p:cNvPr id="193" name="Google Shape;19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5" name="Google Shape;195;p16"/>
          <p:cNvPicPr preferRelativeResize="0"/>
          <p:nvPr/>
        </p:nvPicPr>
        <p:blipFill>
          <a:blip r:embed="rId5">
            <a:alphaModFix/>
          </a:blip>
          <a:stretch>
            <a:fillRect/>
          </a:stretch>
        </p:blipFill>
        <p:spPr>
          <a:xfrm>
            <a:off x="6798700" y="631531"/>
            <a:ext cx="7315200" cy="877832"/>
          </a:xfrm>
          <a:prstGeom prst="rect">
            <a:avLst/>
          </a:prstGeom>
          <a:noFill/>
          <a:ln>
            <a:noFill/>
          </a:ln>
        </p:spPr>
      </p:pic>
      <p:pic>
        <p:nvPicPr>
          <p:cNvPr id="196" name="Google Shape;196;p16"/>
          <p:cNvPicPr preferRelativeResize="0"/>
          <p:nvPr/>
        </p:nvPicPr>
        <p:blipFill>
          <a:blip r:embed="rId6">
            <a:alphaModFix/>
          </a:blip>
          <a:stretch>
            <a:fillRect/>
          </a:stretch>
        </p:blipFill>
        <p:spPr>
          <a:xfrm>
            <a:off x="6177521" y="8722175"/>
            <a:ext cx="5118075" cy="4575774"/>
          </a:xfrm>
          <a:prstGeom prst="rect">
            <a:avLst/>
          </a:prstGeom>
          <a:noFill/>
          <a:ln>
            <a:noFill/>
          </a:ln>
        </p:spPr>
      </p:pic>
      <p:pic>
        <p:nvPicPr>
          <p:cNvPr id="197" name="Google Shape;197;p16"/>
          <p:cNvPicPr preferRelativeResize="0"/>
          <p:nvPr/>
        </p:nvPicPr>
        <p:blipFill>
          <a:blip r:embed="rId7">
            <a:alphaModFix/>
          </a:blip>
          <a:stretch>
            <a:fillRect/>
          </a:stretch>
        </p:blipFill>
        <p:spPr>
          <a:xfrm>
            <a:off x="10643100" y="2374675"/>
            <a:ext cx="6910674" cy="7087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201" name="Shape 201"/>
        <p:cNvGrpSpPr/>
        <p:nvPr/>
      </p:nvGrpSpPr>
      <p:grpSpPr>
        <a:xfrm>
          <a:off x="0" y="0"/>
          <a:ext cx="0" cy="0"/>
          <a:chOff x="0" y="0"/>
          <a:chExt cx="0" cy="0"/>
        </a:xfrm>
      </p:grpSpPr>
      <p:pic>
        <p:nvPicPr>
          <p:cNvPr id="202" name="Google Shape;202;p17"/>
          <p:cNvPicPr preferRelativeResize="0"/>
          <p:nvPr/>
        </p:nvPicPr>
        <p:blipFill>
          <a:blip r:embed="rId3">
            <a:alphaModFix/>
          </a:blip>
          <a:stretch>
            <a:fillRect/>
          </a:stretch>
        </p:blipFill>
        <p:spPr>
          <a:xfrm>
            <a:off x="7436176" y="-267750"/>
            <a:ext cx="11646223" cy="11162850"/>
          </a:xfrm>
          <a:prstGeom prst="rect">
            <a:avLst/>
          </a:prstGeom>
          <a:noFill/>
          <a:ln>
            <a:noFill/>
          </a:ln>
        </p:spPr>
      </p:pic>
      <p:pic>
        <p:nvPicPr>
          <p:cNvPr id="203" name="Google Shape;203;p17"/>
          <p:cNvPicPr preferRelativeResize="0"/>
          <p:nvPr/>
        </p:nvPicPr>
        <p:blipFill>
          <a:blip r:embed="rId4">
            <a:alphaModFix/>
          </a:blip>
          <a:stretch>
            <a:fillRect/>
          </a:stretch>
        </p:blipFill>
        <p:spPr>
          <a:xfrm>
            <a:off x="-329671" y="-267750"/>
            <a:ext cx="6236071" cy="5979475"/>
          </a:xfrm>
          <a:prstGeom prst="rect">
            <a:avLst/>
          </a:prstGeom>
          <a:noFill/>
          <a:ln>
            <a:noFill/>
          </a:ln>
        </p:spPr>
      </p:pic>
      <p:grpSp>
        <p:nvGrpSpPr>
          <p:cNvPr id="204" name="Google Shape;204;p17"/>
          <p:cNvGrpSpPr/>
          <p:nvPr/>
        </p:nvGrpSpPr>
        <p:grpSpPr>
          <a:xfrm>
            <a:off x="1506114" y="3664165"/>
            <a:ext cx="1916504" cy="1916504"/>
            <a:chOff x="0" y="0"/>
            <a:chExt cx="812800" cy="812800"/>
          </a:xfrm>
        </p:grpSpPr>
        <p:sp>
          <p:nvSpPr>
            <p:cNvPr id="205" name="Google Shape;20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7"/>
          <p:cNvGrpSpPr/>
          <p:nvPr/>
        </p:nvGrpSpPr>
        <p:grpSpPr>
          <a:xfrm>
            <a:off x="6175351" y="3664165"/>
            <a:ext cx="1916504" cy="1916504"/>
            <a:chOff x="0" y="0"/>
            <a:chExt cx="812800" cy="812800"/>
          </a:xfrm>
        </p:grpSpPr>
        <p:sp>
          <p:nvSpPr>
            <p:cNvPr id="208" name="Google Shape;20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7"/>
          <p:cNvGrpSpPr/>
          <p:nvPr/>
        </p:nvGrpSpPr>
        <p:grpSpPr>
          <a:xfrm>
            <a:off x="11114248" y="3664165"/>
            <a:ext cx="1916504" cy="1916504"/>
            <a:chOff x="0" y="0"/>
            <a:chExt cx="812800" cy="812800"/>
          </a:xfrm>
        </p:grpSpPr>
        <p:sp>
          <p:nvSpPr>
            <p:cNvPr id="211" name="Google Shape;21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7"/>
          <p:cNvGrpSpPr/>
          <p:nvPr/>
        </p:nvGrpSpPr>
        <p:grpSpPr>
          <a:xfrm>
            <a:off x="1348704" y="3503421"/>
            <a:ext cx="2208281" cy="2208281"/>
            <a:chOff x="0" y="0"/>
            <a:chExt cx="812800" cy="812800"/>
          </a:xfrm>
        </p:grpSpPr>
        <p:sp>
          <p:nvSpPr>
            <p:cNvPr id="214" name="Google Shape;21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7"/>
          <p:cNvGrpSpPr/>
          <p:nvPr/>
        </p:nvGrpSpPr>
        <p:grpSpPr>
          <a:xfrm>
            <a:off x="6024028" y="3503421"/>
            <a:ext cx="2208281" cy="2208281"/>
            <a:chOff x="0" y="0"/>
            <a:chExt cx="812800" cy="812800"/>
          </a:xfrm>
        </p:grpSpPr>
        <p:sp>
          <p:nvSpPr>
            <p:cNvPr id="217" name="Google Shape;21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7"/>
          <p:cNvGrpSpPr/>
          <p:nvPr/>
        </p:nvGrpSpPr>
        <p:grpSpPr>
          <a:xfrm>
            <a:off x="10985034" y="3503421"/>
            <a:ext cx="2208281" cy="2208281"/>
            <a:chOff x="0" y="0"/>
            <a:chExt cx="812800" cy="812800"/>
          </a:xfrm>
        </p:grpSpPr>
        <p:sp>
          <p:nvSpPr>
            <p:cNvPr id="220" name="Google Shape;22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17"/>
          <p:cNvSpPr/>
          <p:nvPr/>
        </p:nvSpPr>
        <p:spPr>
          <a:xfrm>
            <a:off x="1868439" y="4018498"/>
            <a:ext cx="1168811" cy="1183878"/>
          </a:xfrm>
          <a:custGeom>
            <a:rect b="b" l="l" r="r" t="t"/>
            <a:pathLst>
              <a:path extrusionOk="0" h="1183878" w="1168811">
                <a:moveTo>
                  <a:pt x="0" y="0"/>
                </a:moveTo>
                <a:lnTo>
                  <a:pt x="1168810" y="0"/>
                </a:lnTo>
                <a:lnTo>
                  <a:pt x="1168810" y="1183878"/>
                </a:lnTo>
                <a:lnTo>
                  <a:pt x="0" y="1183878"/>
                </a:lnTo>
                <a:lnTo>
                  <a:pt x="0" y="0"/>
                </a:lnTo>
                <a:close/>
              </a:path>
            </a:pathLst>
          </a:custGeom>
          <a:blipFill rotWithShape="1">
            <a:blip r:embed="rId5">
              <a:alphaModFix/>
            </a:blip>
            <a:stretch>
              <a:fillRect b="0" l="0" r="0" t="0"/>
            </a:stretch>
          </a:blipFill>
          <a:ln>
            <a:noFill/>
          </a:ln>
        </p:spPr>
      </p:sp>
      <p:sp>
        <p:nvSpPr>
          <p:cNvPr id="223" name="Google Shape;223;p17"/>
          <p:cNvSpPr/>
          <p:nvPr/>
        </p:nvSpPr>
        <p:spPr>
          <a:xfrm>
            <a:off x="6472759" y="3969547"/>
            <a:ext cx="1321686" cy="1276028"/>
          </a:xfrm>
          <a:custGeom>
            <a:rect b="b" l="l" r="r" t="t"/>
            <a:pathLst>
              <a:path extrusionOk="0" h="1276028" w="1321686">
                <a:moveTo>
                  <a:pt x="0" y="0"/>
                </a:moveTo>
                <a:lnTo>
                  <a:pt x="1321686" y="0"/>
                </a:lnTo>
                <a:lnTo>
                  <a:pt x="1321686" y="1276028"/>
                </a:lnTo>
                <a:lnTo>
                  <a:pt x="0" y="1276028"/>
                </a:lnTo>
                <a:lnTo>
                  <a:pt x="0" y="0"/>
                </a:lnTo>
                <a:close/>
              </a:path>
            </a:pathLst>
          </a:custGeom>
          <a:blipFill rotWithShape="1">
            <a:blip r:embed="rId6">
              <a:alphaModFix/>
            </a:blip>
            <a:stretch>
              <a:fillRect b="0" l="0" r="0" t="0"/>
            </a:stretch>
          </a:blipFill>
          <a:ln>
            <a:noFill/>
          </a:ln>
        </p:spPr>
      </p:sp>
      <p:sp>
        <p:nvSpPr>
          <p:cNvPr id="224" name="Google Shape;224;p17"/>
          <p:cNvSpPr/>
          <p:nvPr/>
        </p:nvSpPr>
        <p:spPr>
          <a:xfrm>
            <a:off x="11454179" y="3945587"/>
            <a:ext cx="1329700" cy="1329700"/>
          </a:xfrm>
          <a:custGeom>
            <a:rect b="b" l="l" r="r" t="t"/>
            <a:pathLst>
              <a:path extrusionOk="0" h="1329700" w="1329700">
                <a:moveTo>
                  <a:pt x="0" y="0"/>
                </a:moveTo>
                <a:lnTo>
                  <a:pt x="1329701" y="0"/>
                </a:lnTo>
                <a:lnTo>
                  <a:pt x="1329701" y="1329700"/>
                </a:lnTo>
                <a:lnTo>
                  <a:pt x="0" y="1329700"/>
                </a:lnTo>
                <a:lnTo>
                  <a:pt x="0" y="0"/>
                </a:lnTo>
                <a:close/>
              </a:path>
            </a:pathLst>
          </a:custGeom>
          <a:blipFill rotWithShape="1">
            <a:blip r:embed="rId7">
              <a:alphaModFix/>
            </a:blip>
            <a:stretch>
              <a:fillRect b="0" l="0" r="0" t="0"/>
            </a:stretch>
          </a:blipFill>
          <a:ln>
            <a:noFill/>
          </a:ln>
        </p:spPr>
      </p:sp>
      <p:sp>
        <p:nvSpPr>
          <p:cNvPr id="225" name="Google Shape;225;p17"/>
          <p:cNvSpPr txBox="1"/>
          <p:nvPr/>
        </p:nvSpPr>
        <p:spPr>
          <a:xfrm>
            <a:off x="1028700" y="1028700"/>
            <a:ext cx="16041761" cy="13048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ESSENTIAL SERVICE</a:t>
            </a:r>
            <a:endParaRPr/>
          </a:p>
        </p:txBody>
      </p:sp>
      <p:sp>
        <p:nvSpPr>
          <p:cNvPr id="226" name="Google Shape;226;p17"/>
          <p:cNvSpPr txBox="1"/>
          <p:nvPr/>
        </p:nvSpPr>
        <p:spPr>
          <a:xfrm>
            <a:off x="11022202" y="6281279"/>
            <a:ext cx="4017099" cy="53337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none" cap="none" strike="noStrike">
                <a:solidFill>
                  <a:srgbClr val="141F35"/>
                </a:solidFill>
                <a:latin typeface="Notable"/>
                <a:ea typeface="Notable"/>
                <a:cs typeface="Notable"/>
                <a:sym typeface="Notable"/>
              </a:rPr>
              <a:t>SERVICE</a:t>
            </a:r>
            <a:endParaRPr/>
          </a:p>
        </p:txBody>
      </p:sp>
      <p:sp>
        <p:nvSpPr>
          <p:cNvPr id="227" name="Google Shape;227;p17"/>
          <p:cNvSpPr txBox="1"/>
          <p:nvPr/>
        </p:nvSpPr>
        <p:spPr>
          <a:xfrm>
            <a:off x="11022202" y="7008173"/>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Elaborate on what you want to discuss. </a:t>
            </a:r>
            <a:endParaRPr/>
          </a:p>
        </p:txBody>
      </p:sp>
      <p:sp>
        <p:nvSpPr>
          <p:cNvPr id="228" name="Google Shape;228;p17"/>
          <p:cNvSpPr txBox="1"/>
          <p:nvPr/>
        </p:nvSpPr>
        <p:spPr>
          <a:xfrm>
            <a:off x="1028700" y="6281279"/>
            <a:ext cx="4017099" cy="53337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none" cap="none" strike="noStrike">
                <a:solidFill>
                  <a:srgbClr val="141F35"/>
                </a:solidFill>
                <a:latin typeface="Notable"/>
                <a:ea typeface="Notable"/>
                <a:cs typeface="Notable"/>
                <a:sym typeface="Notable"/>
              </a:rPr>
              <a:t>SERVICE</a:t>
            </a:r>
            <a:endParaRPr/>
          </a:p>
        </p:txBody>
      </p:sp>
      <p:sp>
        <p:nvSpPr>
          <p:cNvPr id="229" name="Google Shape;229;p17"/>
          <p:cNvSpPr txBox="1"/>
          <p:nvPr/>
        </p:nvSpPr>
        <p:spPr>
          <a:xfrm>
            <a:off x="6024028" y="6281279"/>
            <a:ext cx="4017099" cy="53337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500" u="none" cap="none" strike="noStrike">
                <a:solidFill>
                  <a:srgbClr val="141F35"/>
                </a:solidFill>
                <a:latin typeface="Notable"/>
                <a:ea typeface="Notable"/>
                <a:cs typeface="Notable"/>
                <a:sym typeface="Notable"/>
              </a:rPr>
              <a:t>SERVICE</a:t>
            </a:r>
            <a:endParaRPr/>
          </a:p>
        </p:txBody>
      </p:sp>
      <p:sp>
        <p:nvSpPr>
          <p:cNvPr id="230" name="Google Shape;230;p17"/>
          <p:cNvSpPr txBox="1"/>
          <p:nvPr/>
        </p:nvSpPr>
        <p:spPr>
          <a:xfrm>
            <a:off x="1028700" y="7008173"/>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Elaborate on what you want to discuss. </a:t>
            </a:r>
            <a:endParaRPr/>
          </a:p>
        </p:txBody>
      </p:sp>
      <p:sp>
        <p:nvSpPr>
          <p:cNvPr id="231" name="Google Shape;231;p17"/>
          <p:cNvSpPr txBox="1"/>
          <p:nvPr/>
        </p:nvSpPr>
        <p:spPr>
          <a:xfrm>
            <a:off x="6024028" y="7008173"/>
            <a:ext cx="330607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Elaborate on what you want to discuss. </a:t>
            </a:r>
            <a:endParaRPr/>
          </a:p>
        </p:txBody>
      </p:sp>
      <p:pic>
        <p:nvPicPr>
          <p:cNvPr id="232" name="Google Shape;232;p17"/>
          <p:cNvPicPr preferRelativeResize="0"/>
          <p:nvPr/>
        </p:nvPicPr>
        <p:blipFill>
          <a:blip r:embed="rId8">
            <a:alphaModFix/>
          </a:blip>
          <a:stretch>
            <a:fillRect/>
          </a:stretch>
        </p:blipFill>
        <p:spPr>
          <a:xfrm>
            <a:off x="11114250" y="3453525"/>
            <a:ext cx="7635799" cy="7317870"/>
          </a:xfrm>
          <a:prstGeom prst="rect">
            <a:avLst/>
          </a:prstGeom>
          <a:noFill/>
          <a:ln>
            <a:noFill/>
          </a:ln>
        </p:spPr>
      </p:pic>
      <p:pic>
        <p:nvPicPr>
          <p:cNvPr id="233" name="Google Shape;233;p17"/>
          <p:cNvPicPr preferRelativeResize="0"/>
          <p:nvPr/>
        </p:nvPicPr>
        <p:blipFill>
          <a:blip r:embed="rId9">
            <a:alphaModFix/>
          </a:blip>
          <a:stretch>
            <a:fillRect/>
          </a:stretch>
        </p:blipFill>
        <p:spPr>
          <a:xfrm>
            <a:off x="15744145" y="1536016"/>
            <a:ext cx="4234687" cy="3785979"/>
          </a:xfrm>
          <a:prstGeom prst="rect">
            <a:avLst/>
          </a:prstGeom>
          <a:noFill/>
          <a:ln>
            <a:noFill/>
          </a:ln>
        </p:spPr>
      </p:pic>
      <p:pic>
        <p:nvPicPr>
          <p:cNvPr id="234" name="Google Shape;234;p17"/>
          <p:cNvPicPr preferRelativeResize="0"/>
          <p:nvPr/>
        </p:nvPicPr>
        <p:blipFill>
          <a:blip r:embed="rId10">
            <a:alphaModFix/>
          </a:blip>
          <a:stretch>
            <a:fillRect/>
          </a:stretch>
        </p:blipFill>
        <p:spPr>
          <a:xfrm>
            <a:off x="-139610" y="8150265"/>
            <a:ext cx="6353701" cy="2008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238" name="Shape 238"/>
        <p:cNvGrpSpPr/>
        <p:nvPr/>
      </p:nvGrpSpPr>
      <p:grpSpPr>
        <a:xfrm>
          <a:off x="0" y="0"/>
          <a:ext cx="0" cy="0"/>
          <a:chOff x="0" y="0"/>
          <a:chExt cx="0" cy="0"/>
        </a:xfrm>
      </p:grpSpPr>
      <p:pic>
        <p:nvPicPr>
          <p:cNvPr id="239" name="Google Shape;239;p18"/>
          <p:cNvPicPr preferRelativeResize="0"/>
          <p:nvPr/>
        </p:nvPicPr>
        <p:blipFill>
          <a:blip r:embed="rId3">
            <a:alphaModFix/>
          </a:blip>
          <a:stretch>
            <a:fillRect/>
          </a:stretch>
        </p:blipFill>
        <p:spPr>
          <a:xfrm>
            <a:off x="-1902150" y="0"/>
            <a:ext cx="12620500" cy="12988375"/>
          </a:xfrm>
          <a:prstGeom prst="rect">
            <a:avLst/>
          </a:prstGeom>
          <a:noFill/>
          <a:ln>
            <a:noFill/>
          </a:ln>
        </p:spPr>
      </p:pic>
      <p:pic>
        <p:nvPicPr>
          <p:cNvPr id="240" name="Google Shape;240;p18"/>
          <p:cNvPicPr preferRelativeResize="0"/>
          <p:nvPr/>
        </p:nvPicPr>
        <p:blipFill>
          <a:blip r:embed="rId4">
            <a:alphaModFix/>
          </a:blip>
          <a:stretch>
            <a:fillRect/>
          </a:stretch>
        </p:blipFill>
        <p:spPr>
          <a:xfrm>
            <a:off x="10319700" y="-1360288"/>
            <a:ext cx="9181074" cy="8761776"/>
          </a:xfrm>
          <a:prstGeom prst="rect">
            <a:avLst/>
          </a:prstGeom>
          <a:noFill/>
          <a:ln>
            <a:noFill/>
          </a:ln>
        </p:spPr>
      </p:pic>
      <p:sp>
        <p:nvSpPr>
          <p:cNvPr id="241" name="Google Shape;241;p18"/>
          <p:cNvSpPr txBox="1"/>
          <p:nvPr/>
        </p:nvSpPr>
        <p:spPr>
          <a:xfrm>
            <a:off x="1059356" y="1263017"/>
            <a:ext cx="13579327" cy="26097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Challenges and Solutions</a:t>
            </a:r>
            <a:endParaRPr/>
          </a:p>
        </p:txBody>
      </p:sp>
      <p:grpSp>
        <p:nvGrpSpPr>
          <p:cNvPr id="242" name="Google Shape;242;p18"/>
          <p:cNvGrpSpPr/>
          <p:nvPr/>
        </p:nvGrpSpPr>
        <p:grpSpPr>
          <a:xfrm>
            <a:off x="805682" y="4607722"/>
            <a:ext cx="5204021" cy="856403"/>
            <a:chOff x="0" y="-47625"/>
            <a:chExt cx="1370606" cy="225555"/>
          </a:xfrm>
        </p:grpSpPr>
        <p:sp>
          <p:nvSpPr>
            <p:cNvPr id="243" name="Google Shape;243;p18"/>
            <p:cNvSpPr/>
            <p:nvPr/>
          </p:nvSpPr>
          <p:spPr>
            <a:xfrm>
              <a:off x="0" y="0"/>
              <a:ext cx="1370606" cy="177930"/>
            </a:xfrm>
            <a:custGeom>
              <a:rect b="b" l="l" r="r" t="t"/>
              <a:pathLst>
                <a:path extrusionOk="0" h="177930" w="1370606">
                  <a:moveTo>
                    <a:pt x="75872" y="0"/>
                  </a:moveTo>
                  <a:lnTo>
                    <a:pt x="1294735" y="0"/>
                  </a:lnTo>
                  <a:cubicBezTo>
                    <a:pt x="1336637" y="0"/>
                    <a:pt x="1370606" y="33969"/>
                    <a:pt x="1370606" y="75872"/>
                  </a:cubicBezTo>
                  <a:lnTo>
                    <a:pt x="1370606" y="102058"/>
                  </a:lnTo>
                  <a:cubicBezTo>
                    <a:pt x="1370606" y="143961"/>
                    <a:pt x="1336637" y="177930"/>
                    <a:pt x="1294735" y="177930"/>
                  </a:cubicBezTo>
                  <a:lnTo>
                    <a:pt x="75872" y="177930"/>
                  </a:lnTo>
                  <a:cubicBezTo>
                    <a:pt x="33969" y="177930"/>
                    <a:pt x="0" y="143961"/>
                    <a:pt x="0" y="102058"/>
                  </a:cubicBezTo>
                  <a:lnTo>
                    <a:pt x="0" y="75872"/>
                  </a:lnTo>
                  <a:cubicBezTo>
                    <a:pt x="0" y="33969"/>
                    <a:pt x="33969" y="0"/>
                    <a:pt x="75872"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txBox="1"/>
            <p:nvPr/>
          </p:nvSpPr>
          <p:spPr>
            <a:xfrm>
              <a:off x="0" y="-47625"/>
              <a:ext cx="1370606" cy="2255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18"/>
          <p:cNvSpPr txBox="1"/>
          <p:nvPr/>
        </p:nvSpPr>
        <p:spPr>
          <a:xfrm>
            <a:off x="1059356" y="4788548"/>
            <a:ext cx="3645902" cy="52381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499" u="none" cap="none" strike="noStrike">
                <a:solidFill>
                  <a:srgbClr val="FFF0DA"/>
                </a:solidFill>
                <a:latin typeface="Notable"/>
                <a:ea typeface="Notable"/>
                <a:cs typeface="Notable"/>
                <a:sym typeface="Notable"/>
              </a:rPr>
              <a:t>Challenges</a:t>
            </a:r>
            <a:endParaRPr/>
          </a:p>
        </p:txBody>
      </p:sp>
      <p:grpSp>
        <p:nvGrpSpPr>
          <p:cNvPr id="246" name="Google Shape;246;p18"/>
          <p:cNvGrpSpPr/>
          <p:nvPr/>
        </p:nvGrpSpPr>
        <p:grpSpPr>
          <a:xfrm>
            <a:off x="7702754" y="4607722"/>
            <a:ext cx="5204021" cy="856403"/>
            <a:chOff x="0" y="-47625"/>
            <a:chExt cx="1370606" cy="225555"/>
          </a:xfrm>
        </p:grpSpPr>
        <p:sp>
          <p:nvSpPr>
            <p:cNvPr id="247" name="Google Shape;247;p18"/>
            <p:cNvSpPr/>
            <p:nvPr/>
          </p:nvSpPr>
          <p:spPr>
            <a:xfrm>
              <a:off x="0" y="0"/>
              <a:ext cx="1370606" cy="177930"/>
            </a:xfrm>
            <a:custGeom>
              <a:rect b="b" l="l" r="r" t="t"/>
              <a:pathLst>
                <a:path extrusionOk="0" h="177930" w="1370606">
                  <a:moveTo>
                    <a:pt x="75872" y="0"/>
                  </a:moveTo>
                  <a:lnTo>
                    <a:pt x="1294735" y="0"/>
                  </a:lnTo>
                  <a:cubicBezTo>
                    <a:pt x="1336637" y="0"/>
                    <a:pt x="1370606" y="33969"/>
                    <a:pt x="1370606" y="75872"/>
                  </a:cubicBezTo>
                  <a:lnTo>
                    <a:pt x="1370606" y="102058"/>
                  </a:lnTo>
                  <a:cubicBezTo>
                    <a:pt x="1370606" y="143961"/>
                    <a:pt x="1336637" y="177930"/>
                    <a:pt x="1294735" y="177930"/>
                  </a:cubicBezTo>
                  <a:lnTo>
                    <a:pt x="75872" y="177930"/>
                  </a:lnTo>
                  <a:cubicBezTo>
                    <a:pt x="33969" y="177930"/>
                    <a:pt x="0" y="143961"/>
                    <a:pt x="0" y="102058"/>
                  </a:cubicBezTo>
                  <a:lnTo>
                    <a:pt x="0" y="75872"/>
                  </a:lnTo>
                  <a:cubicBezTo>
                    <a:pt x="0" y="33969"/>
                    <a:pt x="33969" y="0"/>
                    <a:pt x="75872" y="0"/>
                  </a:cubicBezTo>
                  <a:close/>
                </a:path>
              </a:pathLst>
            </a:custGeom>
            <a:solidFill>
              <a:srgbClr val="FF91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txBox="1"/>
            <p:nvPr/>
          </p:nvSpPr>
          <p:spPr>
            <a:xfrm>
              <a:off x="0" y="-47625"/>
              <a:ext cx="1370606" cy="22555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8"/>
          <p:cNvSpPr txBox="1"/>
          <p:nvPr/>
        </p:nvSpPr>
        <p:spPr>
          <a:xfrm>
            <a:off x="7949498" y="4788548"/>
            <a:ext cx="3168967" cy="52381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499" u="none" cap="none" strike="noStrike">
                <a:solidFill>
                  <a:srgbClr val="FFF0DA"/>
                </a:solidFill>
                <a:latin typeface="Notable"/>
                <a:ea typeface="Notable"/>
                <a:cs typeface="Notable"/>
                <a:sym typeface="Notable"/>
              </a:rPr>
              <a:t>Solutions</a:t>
            </a:r>
            <a:endParaRPr/>
          </a:p>
        </p:txBody>
      </p:sp>
      <p:sp>
        <p:nvSpPr>
          <p:cNvPr id="250" name="Google Shape;250;p18"/>
          <p:cNvSpPr txBox="1"/>
          <p:nvPr/>
        </p:nvSpPr>
        <p:spPr>
          <a:xfrm>
            <a:off x="1049075" y="5871208"/>
            <a:ext cx="5126444" cy="283340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Non-Compliance: Some employers may violate labor laws, leading to exploitation, wage theft, or unsafe working conditions for employees.</a:t>
            </a:r>
            <a:endParaRPr/>
          </a:p>
          <a:p>
            <a:pPr indent="0" lvl="0" marL="0" marR="0" rtl="0" algn="l">
              <a:lnSpc>
                <a:spcPct val="12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Globalization: Rapid globalization and outsourcing present challenges in enforcing labor standards and protecting workers' rights in a globalized economy.</a:t>
            </a:r>
            <a:endParaRPr/>
          </a:p>
        </p:txBody>
      </p:sp>
      <p:sp>
        <p:nvSpPr>
          <p:cNvPr id="251" name="Google Shape;251;p18"/>
          <p:cNvSpPr txBox="1"/>
          <p:nvPr/>
        </p:nvSpPr>
        <p:spPr>
          <a:xfrm>
            <a:off x="7786495" y="5871208"/>
            <a:ext cx="7081532" cy="346093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Education and Awareness: Promote education and awareness campaigns to inform workers about their rights and resources available to them for seeking recourse in cases of labor law violations.</a:t>
            </a:r>
            <a:endParaRPr/>
          </a:p>
          <a:p>
            <a:pPr indent="0" lvl="0" marL="0" marR="0" rtl="0" algn="l">
              <a:lnSpc>
                <a:spcPct val="120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a:p>
            <a:pPr indent="0" lvl="0" marL="0" marR="0" rtl="0" algn="l">
              <a:lnSpc>
                <a:spcPct val="120000"/>
              </a:lnSpc>
              <a:spcBef>
                <a:spcPts val="0"/>
              </a:spcBef>
              <a:spcAft>
                <a:spcPts val="0"/>
              </a:spcAft>
              <a:buNone/>
            </a:pPr>
            <a:r>
              <a:rPr b="0" i="0" lang="en-US" sz="2100" u="none" cap="none" strike="noStrike">
                <a:solidFill>
                  <a:srgbClr val="141F35"/>
                </a:solidFill>
                <a:latin typeface="Anonymous Pro"/>
                <a:ea typeface="Anonymous Pro"/>
                <a:cs typeface="Anonymous Pro"/>
                <a:sym typeface="Anonymous Pro"/>
              </a:rPr>
              <a:t>Enforcement: Strengthen enforcement mechanisms and regulatory oversight to ensure compliance with labor laws and hold employers accountable for violations.</a:t>
            </a:r>
            <a:endParaRPr/>
          </a:p>
          <a:p>
            <a:pPr indent="0" lvl="0" marL="0" marR="0" rtl="0" algn="l">
              <a:lnSpc>
                <a:spcPct val="120000"/>
              </a:lnSpc>
              <a:spcBef>
                <a:spcPts val="0"/>
              </a:spcBef>
              <a:spcAft>
                <a:spcPts val="0"/>
              </a:spcAft>
              <a:buNone/>
            </a:pPr>
            <a:r>
              <a:t/>
            </a:r>
            <a:endParaRPr b="0" i="0" sz="2100" u="none" cap="none" strike="noStrike">
              <a:solidFill>
                <a:srgbClr val="141F35"/>
              </a:solidFill>
              <a:latin typeface="Anonymous Pro"/>
              <a:ea typeface="Anonymous Pro"/>
              <a:cs typeface="Anonymous Pro"/>
              <a:sym typeface="Anonymous Pro"/>
            </a:endParaRPr>
          </a:p>
        </p:txBody>
      </p:sp>
      <p:pic>
        <p:nvPicPr>
          <p:cNvPr id="252" name="Google Shape;252;p18"/>
          <p:cNvPicPr preferRelativeResize="0"/>
          <p:nvPr/>
        </p:nvPicPr>
        <p:blipFill>
          <a:blip r:embed="rId5">
            <a:alphaModFix/>
          </a:blip>
          <a:stretch>
            <a:fillRect/>
          </a:stretch>
        </p:blipFill>
        <p:spPr>
          <a:xfrm>
            <a:off x="-3172050" y="7686675"/>
            <a:ext cx="4849225" cy="4341149"/>
          </a:xfrm>
          <a:prstGeom prst="rect">
            <a:avLst/>
          </a:prstGeom>
          <a:noFill/>
          <a:ln>
            <a:noFill/>
          </a:ln>
        </p:spPr>
      </p:pic>
      <p:pic>
        <p:nvPicPr>
          <p:cNvPr id="253" name="Google Shape;253;p18"/>
          <p:cNvPicPr preferRelativeResize="0"/>
          <p:nvPr/>
        </p:nvPicPr>
        <p:blipFill>
          <a:blip r:embed="rId6">
            <a:alphaModFix/>
          </a:blip>
          <a:stretch>
            <a:fillRect/>
          </a:stretch>
        </p:blipFill>
        <p:spPr>
          <a:xfrm>
            <a:off x="13756337" y="1031360"/>
            <a:ext cx="7081525" cy="22401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D8E6"/>
        </a:solidFill>
      </p:bgPr>
    </p:bg>
    <p:spTree>
      <p:nvGrpSpPr>
        <p:cNvPr id="257" name="Shape 257"/>
        <p:cNvGrpSpPr/>
        <p:nvPr/>
      </p:nvGrpSpPr>
      <p:grpSpPr>
        <a:xfrm>
          <a:off x="0" y="0"/>
          <a:ext cx="0" cy="0"/>
          <a:chOff x="0" y="0"/>
          <a:chExt cx="0" cy="0"/>
        </a:xfrm>
      </p:grpSpPr>
      <p:pic>
        <p:nvPicPr>
          <p:cNvPr id="258" name="Google Shape;258;p19"/>
          <p:cNvPicPr preferRelativeResize="0"/>
          <p:nvPr/>
        </p:nvPicPr>
        <p:blipFill>
          <a:blip r:embed="rId3">
            <a:alphaModFix/>
          </a:blip>
          <a:stretch>
            <a:fillRect/>
          </a:stretch>
        </p:blipFill>
        <p:spPr>
          <a:xfrm>
            <a:off x="-1696200" y="0"/>
            <a:ext cx="13449151" cy="13841172"/>
          </a:xfrm>
          <a:prstGeom prst="rect">
            <a:avLst/>
          </a:prstGeom>
          <a:noFill/>
          <a:ln>
            <a:noFill/>
          </a:ln>
        </p:spPr>
      </p:pic>
      <p:pic>
        <p:nvPicPr>
          <p:cNvPr id="259" name="Google Shape;259;p19"/>
          <p:cNvPicPr preferRelativeResize="0"/>
          <p:nvPr/>
        </p:nvPicPr>
        <p:blipFill>
          <a:blip r:embed="rId4">
            <a:alphaModFix/>
          </a:blip>
          <a:stretch>
            <a:fillRect/>
          </a:stretch>
        </p:blipFill>
        <p:spPr>
          <a:xfrm>
            <a:off x="-1913965" y="4043300"/>
            <a:ext cx="10126004" cy="10286999"/>
          </a:xfrm>
          <a:prstGeom prst="rect">
            <a:avLst/>
          </a:prstGeom>
          <a:noFill/>
          <a:ln>
            <a:noFill/>
          </a:ln>
        </p:spPr>
      </p:pic>
      <p:grpSp>
        <p:nvGrpSpPr>
          <p:cNvPr id="260" name="Google Shape;260;p19"/>
          <p:cNvGrpSpPr/>
          <p:nvPr/>
        </p:nvGrpSpPr>
        <p:grpSpPr>
          <a:xfrm>
            <a:off x="7080745" y="3503421"/>
            <a:ext cx="5754879" cy="5754879"/>
            <a:chOff x="0" y="0"/>
            <a:chExt cx="812800" cy="812800"/>
          </a:xfrm>
        </p:grpSpPr>
        <p:sp>
          <p:nvSpPr>
            <p:cNvPr id="261" name="Google Shape;26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19"/>
          <p:cNvGrpSpPr/>
          <p:nvPr/>
        </p:nvGrpSpPr>
        <p:grpSpPr>
          <a:xfrm>
            <a:off x="963492" y="3503421"/>
            <a:ext cx="5754879" cy="5754879"/>
            <a:chOff x="0" y="0"/>
            <a:chExt cx="812800" cy="812800"/>
          </a:xfrm>
        </p:grpSpPr>
        <p:sp>
          <p:nvSpPr>
            <p:cNvPr id="264" name="Google Shape;26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0D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21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19"/>
          <p:cNvSpPr txBox="1"/>
          <p:nvPr/>
        </p:nvSpPr>
        <p:spPr>
          <a:xfrm>
            <a:off x="798714" y="1028700"/>
            <a:ext cx="12036911" cy="13048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8600" u="none" cap="none" strike="noStrike">
                <a:solidFill>
                  <a:srgbClr val="141F35"/>
                </a:solidFill>
                <a:latin typeface="Notable"/>
                <a:ea typeface="Notable"/>
                <a:cs typeface="Notable"/>
                <a:sym typeface="Notable"/>
              </a:rPr>
              <a:t>GALLERY IMAGE</a:t>
            </a:r>
            <a:endParaRPr/>
          </a:p>
        </p:txBody>
      </p:sp>
      <p:sp>
        <p:nvSpPr>
          <p:cNvPr id="267" name="Google Shape;267;p19"/>
          <p:cNvSpPr txBox="1"/>
          <p:nvPr/>
        </p:nvSpPr>
        <p:spPr>
          <a:xfrm>
            <a:off x="798714" y="2561247"/>
            <a:ext cx="13054070" cy="344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Anonymous Pro"/>
                <a:ea typeface="Anonymous Pro"/>
                <a:cs typeface="Anonymous Pro"/>
                <a:sym typeface="Anonymous Pro"/>
              </a:rPr>
              <a:t>What can you say about your projects? Share it here!</a:t>
            </a:r>
            <a:endParaRPr/>
          </a:p>
        </p:txBody>
      </p:sp>
      <p:pic>
        <p:nvPicPr>
          <p:cNvPr id="268" name="Google Shape;268;p19"/>
          <p:cNvPicPr preferRelativeResize="0"/>
          <p:nvPr/>
        </p:nvPicPr>
        <p:blipFill>
          <a:blip r:embed="rId5">
            <a:alphaModFix/>
          </a:blip>
          <a:stretch>
            <a:fillRect/>
          </a:stretch>
        </p:blipFill>
        <p:spPr>
          <a:xfrm>
            <a:off x="9692799" y="-4287212"/>
            <a:ext cx="10759124" cy="10903325"/>
          </a:xfrm>
          <a:prstGeom prst="rect">
            <a:avLst/>
          </a:prstGeom>
          <a:noFill/>
          <a:ln>
            <a:noFill/>
          </a:ln>
        </p:spPr>
      </p:pic>
      <p:pic>
        <p:nvPicPr>
          <p:cNvPr id="269" name="Google Shape;269;p19"/>
          <p:cNvPicPr preferRelativeResize="0"/>
          <p:nvPr/>
        </p:nvPicPr>
        <p:blipFill>
          <a:blip r:embed="rId6">
            <a:alphaModFix/>
          </a:blip>
          <a:stretch>
            <a:fillRect/>
          </a:stretch>
        </p:blipFill>
        <p:spPr>
          <a:xfrm>
            <a:off x="14122525" y="-2063405"/>
            <a:ext cx="7057000" cy="6455701"/>
          </a:xfrm>
          <a:prstGeom prst="rect">
            <a:avLst/>
          </a:prstGeom>
          <a:noFill/>
          <a:ln>
            <a:noFill/>
          </a:ln>
        </p:spPr>
      </p:pic>
      <p:pic>
        <p:nvPicPr>
          <p:cNvPr id="270" name="Google Shape;270;p19"/>
          <p:cNvPicPr preferRelativeResize="0"/>
          <p:nvPr/>
        </p:nvPicPr>
        <p:blipFill>
          <a:blip r:embed="rId7">
            <a:alphaModFix/>
          </a:blip>
          <a:stretch>
            <a:fillRect/>
          </a:stretch>
        </p:blipFill>
        <p:spPr>
          <a:xfrm>
            <a:off x="13452246" y="7638671"/>
            <a:ext cx="6458319" cy="2043000"/>
          </a:xfrm>
          <a:prstGeom prst="rect">
            <a:avLst/>
          </a:prstGeom>
          <a:noFill/>
          <a:ln>
            <a:noFill/>
          </a:ln>
        </p:spPr>
      </p:pic>
      <p:pic>
        <p:nvPicPr>
          <p:cNvPr id="271" name="Google Shape;271;p19"/>
          <p:cNvPicPr preferRelativeResize="0"/>
          <p:nvPr/>
        </p:nvPicPr>
        <p:blipFill>
          <a:blip r:embed="rId8">
            <a:alphaModFix/>
          </a:blip>
          <a:stretch>
            <a:fillRect/>
          </a:stretch>
        </p:blipFill>
        <p:spPr>
          <a:xfrm>
            <a:off x="1154123" y="3627050"/>
            <a:ext cx="5373600" cy="5373600"/>
          </a:xfrm>
          <a:prstGeom prst="ellipse">
            <a:avLst/>
          </a:prstGeom>
          <a:noFill/>
          <a:ln>
            <a:noFill/>
          </a:ln>
        </p:spPr>
      </p:pic>
      <p:pic>
        <p:nvPicPr>
          <p:cNvPr id="272" name="Google Shape;272;p19"/>
          <p:cNvPicPr preferRelativeResize="0"/>
          <p:nvPr/>
        </p:nvPicPr>
        <p:blipFill>
          <a:blip r:embed="rId9">
            <a:alphaModFix/>
          </a:blip>
          <a:stretch>
            <a:fillRect/>
          </a:stretch>
        </p:blipFill>
        <p:spPr>
          <a:xfrm>
            <a:off x="7370237" y="3761125"/>
            <a:ext cx="5239500" cy="52395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bor Law Workers' Rights">
  <a:themeElements>
    <a:clrScheme name="Office">
      <a:dk1>
        <a:srgbClr val="000000"/>
      </a:dk1>
      <a:lt1>
        <a:srgbClr val="FFFFFF"/>
      </a:lt1>
      <a:dk2>
        <a:srgbClr val="DBD8E6"/>
      </a:dk2>
      <a:lt2>
        <a:srgbClr val="141F35"/>
      </a:lt2>
      <a:accent1>
        <a:srgbClr val="FFF0DA"/>
      </a:accent1>
      <a:accent2>
        <a:srgbClr val="FF914D"/>
      </a:accent2>
      <a:accent3>
        <a:srgbClr val="ED7843"/>
      </a:accent3>
      <a:accent4>
        <a:srgbClr val="888888"/>
      </a:accent4>
      <a:accent5>
        <a:srgbClr val="FFFFFF"/>
      </a:accent5>
      <a:accent6>
        <a:srgbClr val="DBD8E6"/>
      </a:accent6>
      <a:hlink>
        <a:srgbClr val="141F3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