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Lobster"/>
      <p:regular r:id="rId21"/>
    </p:embeddedFont>
    <p:embeddedFont>
      <p:font typeface="Abril Fatfac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brilFatface-regular.fntdata"/><Relationship Id="rId10" Type="http://schemas.openxmlformats.org/officeDocument/2006/relationships/slide" Target="slides/slide5.xml"/><Relationship Id="rId21" Type="http://schemas.openxmlformats.org/officeDocument/2006/relationships/font" Target="fonts/Lobster-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3.png"/><Relationship Id="rId9" Type="http://schemas.openxmlformats.org/officeDocument/2006/relationships/image" Target="../media/image12.png"/><Relationship Id="rId5" Type="http://schemas.openxmlformats.org/officeDocument/2006/relationships/image" Target="../media/image41.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7.jpg"/><Relationship Id="rId4" Type="http://schemas.openxmlformats.org/officeDocument/2006/relationships/image" Target="../media/image45.jpg"/><Relationship Id="rId5" Type="http://schemas.openxmlformats.org/officeDocument/2006/relationships/image" Target="../media/image40.jpg"/><Relationship Id="rId6" Type="http://schemas.openxmlformats.org/officeDocument/2006/relationships/image" Target="../media/image38.jpg"/><Relationship Id="rId7"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41.png"/><Relationship Id="rId7" Type="http://schemas.openxmlformats.org/officeDocument/2006/relationships/image" Target="../media/image21.png"/><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20" Type="http://schemas.openxmlformats.org/officeDocument/2006/relationships/image" Target="../media/image41.png"/><Relationship Id="rId11" Type="http://schemas.openxmlformats.org/officeDocument/2006/relationships/image" Target="../media/image6.png"/><Relationship Id="rId22" Type="http://schemas.openxmlformats.org/officeDocument/2006/relationships/image" Target="../media/image18.png"/><Relationship Id="rId10" Type="http://schemas.openxmlformats.org/officeDocument/2006/relationships/image" Target="../media/image8.png"/><Relationship Id="rId21" Type="http://schemas.openxmlformats.org/officeDocument/2006/relationships/image" Target="../media/image26.png"/><Relationship Id="rId13" Type="http://schemas.openxmlformats.org/officeDocument/2006/relationships/image" Target="../media/image21.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7.png"/><Relationship Id="rId15" Type="http://schemas.openxmlformats.org/officeDocument/2006/relationships/image" Target="../media/image17.png"/><Relationship Id="rId14" Type="http://schemas.openxmlformats.org/officeDocument/2006/relationships/image" Target="../media/image11.png"/><Relationship Id="rId17" Type="http://schemas.openxmlformats.org/officeDocument/2006/relationships/image" Target="../media/image16.png"/><Relationship Id="rId16" Type="http://schemas.openxmlformats.org/officeDocument/2006/relationships/image" Target="../media/image20.png"/><Relationship Id="rId5" Type="http://schemas.openxmlformats.org/officeDocument/2006/relationships/image" Target="../media/image3.png"/><Relationship Id="rId19" Type="http://schemas.openxmlformats.org/officeDocument/2006/relationships/image" Target="../media/image43.png"/><Relationship Id="rId6" Type="http://schemas.openxmlformats.org/officeDocument/2006/relationships/image" Target="../media/image1.png"/><Relationship Id="rId18"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6.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A0"/>
            </a:gs>
            <a:gs pos="50000">
              <a:srgbClr val="FE9BF1"/>
            </a:gs>
            <a:gs pos="100000">
              <a:srgbClr val="D4F5FF"/>
            </a:gs>
          </a:gsLst>
          <a:path path="circle">
            <a:fillToRect b="50%" l="50%" r="50%" t="50%"/>
          </a:path>
          <a:tileRect/>
        </a:gradFill>
      </p:bgPr>
    </p:bg>
    <p:spTree>
      <p:nvGrpSpPr>
        <p:cNvPr id="83" name="Shape 83"/>
        <p:cNvGrpSpPr/>
        <p:nvPr/>
      </p:nvGrpSpPr>
      <p:grpSpPr>
        <a:xfrm>
          <a:off x="0" y="0"/>
          <a:ext cx="0" cy="0"/>
          <a:chOff x="0" y="0"/>
          <a:chExt cx="0" cy="0"/>
        </a:xfrm>
      </p:grpSpPr>
      <p:grpSp>
        <p:nvGrpSpPr>
          <p:cNvPr id="84" name="Google Shape;84;p13"/>
          <p:cNvGrpSpPr/>
          <p:nvPr/>
        </p:nvGrpSpPr>
        <p:grpSpPr>
          <a:xfrm>
            <a:off x="0" y="8673702"/>
            <a:ext cx="18288000" cy="1613298"/>
            <a:chOff x="0" y="-38100"/>
            <a:chExt cx="4816593" cy="424902"/>
          </a:xfrm>
        </p:grpSpPr>
        <p:sp>
          <p:nvSpPr>
            <p:cNvPr id="85" name="Google Shape;85;p13"/>
            <p:cNvSpPr/>
            <p:nvPr/>
          </p:nvSpPr>
          <p:spPr>
            <a:xfrm>
              <a:off x="0" y="0"/>
              <a:ext cx="4816592" cy="386802"/>
            </a:xfrm>
            <a:custGeom>
              <a:rect b="b" l="l" r="r" t="t"/>
              <a:pathLst>
                <a:path extrusionOk="0" h="386802" w="4816592">
                  <a:moveTo>
                    <a:pt x="0" y="0"/>
                  </a:moveTo>
                  <a:lnTo>
                    <a:pt x="4816592" y="0"/>
                  </a:lnTo>
                  <a:lnTo>
                    <a:pt x="4816592" y="386802"/>
                  </a:lnTo>
                  <a:lnTo>
                    <a:pt x="0" y="386802"/>
                  </a:lnTo>
                  <a:close/>
                </a:path>
              </a:pathLst>
            </a:custGeom>
            <a:gradFill>
              <a:gsLst>
                <a:gs pos="0">
                  <a:srgbClr val="2B113F"/>
                </a:gs>
                <a:gs pos="100000">
                  <a:srgbClr val="862F7D"/>
                </a:gs>
              </a:gsLst>
              <a:path path="circle">
                <a:fillToRect b="100%" r="100%"/>
              </a:path>
              <a:tileRect l="-100%" t="-100%"/>
            </a:gradFill>
            <a:ln>
              <a:noFill/>
            </a:ln>
          </p:spPr>
        </p:sp>
        <p:sp>
          <p:nvSpPr>
            <p:cNvPr id="86" name="Google Shape;86;p13"/>
            <p:cNvSpPr txBox="1"/>
            <p:nvPr/>
          </p:nvSpPr>
          <p:spPr>
            <a:xfrm>
              <a:off x="0" y="-38100"/>
              <a:ext cx="4816593" cy="4249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p:nvPr/>
        </p:nvSpPr>
        <p:spPr>
          <a:xfrm>
            <a:off x="-301926" y="5393492"/>
            <a:ext cx="5987143" cy="4114800"/>
          </a:xfrm>
          <a:custGeom>
            <a:rect b="b" l="l" r="r" t="t"/>
            <a:pathLst>
              <a:path extrusionOk="0" h="4114800" w="5987143">
                <a:moveTo>
                  <a:pt x="0" y="0"/>
                </a:moveTo>
                <a:lnTo>
                  <a:pt x="5987142" y="0"/>
                </a:lnTo>
                <a:lnTo>
                  <a:pt x="5987142" y="4114800"/>
                </a:lnTo>
                <a:lnTo>
                  <a:pt x="0" y="4114800"/>
                </a:lnTo>
                <a:lnTo>
                  <a:pt x="0" y="0"/>
                </a:lnTo>
                <a:close/>
              </a:path>
            </a:pathLst>
          </a:custGeom>
          <a:blipFill rotWithShape="1">
            <a:blip r:embed="rId3">
              <a:alphaModFix/>
            </a:blip>
            <a:stretch>
              <a:fillRect b="0" l="0" r="0" t="0"/>
            </a:stretch>
          </a:blipFill>
          <a:ln>
            <a:noFill/>
          </a:ln>
        </p:spPr>
      </p:sp>
      <p:sp>
        <p:nvSpPr>
          <p:cNvPr id="88" name="Google Shape;88;p13"/>
          <p:cNvSpPr/>
          <p:nvPr/>
        </p:nvSpPr>
        <p:spPr>
          <a:xfrm>
            <a:off x="-1337103" y="-344281"/>
            <a:ext cx="7315200" cy="2487168"/>
          </a:xfrm>
          <a:custGeom>
            <a:rect b="b" l="l" r="r" t="t"/>
            <a:pathLst>
              <a:path extrusionOk="0" h="2487168" w="7315200">
                <a:moveTo>
                  <a:pt x="0" y="0"/>
                </a:moveTo>
                <a:lnTo>
                  <a:pt x="7315200" y="0"/>
                </a:lnTo>
                <a:lnTo>
                  <a:pt x="7315200" y="2487168"/>
                </a:lnTo>
                <a:lnTo>
                  <a:pt x="0" y="2487168"/>
                </a:lnTo>
                <a:lnTo>
                  <a:pt x="0" y="0"/>
                </a:lnTo>
                <a:close/>
              </a:path>
            </a:pathLst>
          </a:custGeom>
          <a:blipFill rotWithShape="1">
            <a:blip r:embed="rId4">
              <a:alphaModFix/>
            </a:blip>
            <a:stretch>
              <a:fillRect b="0" l="0" r="0" t="0"/>
            </a:stretch>
          </a:blipFill>
          <a:ln>
            <a:noFill/>
          </a:ln>
        </p:spPr>
      </p:sp>
      <p:sp>
        <p:nvSpPr>
          <p:cNvPr id="89" name="Google Shape;89;p13"/>
          <p:cNvSpPr/>
          <p:nvPr/>
        </p:nvSpPr>
        <p:spPr>
          <a:xfrm>
            <a:off x="5349128" y="-344281"/>
            <a:ext cx="7315200" cy="2487168"/>
          </a:xfrm>
          <a:custGeom>
            <a:rect b="b" l="l" r="r" t="t"/>
            <a:pathLst>
              <a:path extrusionOk="0" h="2487168" w="7315200">
                <a:moveTo>
                  <a:pt x="0" y="0"/>
                </a:moveTo>
                <a:lnTo>
                  <a:pt x="7315200" y="0"/>
                </a:lnTo>
                <a:lnTo>
                  <a:pt x="7315200" y="2487168"/>
                </a:lnTo>
                <a:lnTo>
                  <a:pt x="0" y="2487168"/>
                </a:lnTo>
                <a:lnTo>
                  <a:pt x="0" y="0"/>
                </a:lnTo>
                <a:close/>
              </a:path>
            </a:pathLst>
          </a:custGeom>
          <a:blipFill rotWithShape="1">
            <a:blip r:embed="rId4">
              <a:alphaModFix/>
            </a:blip>
            <a:stretch>
              <a:fillRect b="0" l="0" r="0" t="0"/>
            </a:stretch>
          </a:blipFill>
          <a:ln>
            <a:noFill/>
          </a:ln>
        </p:spPr>
      </p:sp>
      <p:sp>
        <p:nvSpPr>
          <p:cNvPr id="90" name="Google Shape;90;p13"/>
          <p:cNvSpPr/>
          <p:nvPr/>
        </p:nvSpPr>
        <p:spPr>
          <a:xfrm>
            <a:off x="12035359" y="-344281"/>
            <a:ext cx="7315200" cy="2487168"/>
          </a:xfrm>
          <a:custGeom>
            <a:rect b="b" l="l" r="r" t="t"/>
            <a:pathLst>
              <a:path extrusionOk="0" h="2487168" w="7315200">
                <a:moveTo>
                  <a:pt x="0" y="0"/>
                </a:moveTo>
                <a:lnTo>
                  <a:pt x="7315200" y="0"/>
                </a:lnTo>
                <a:lnTo>
                  <a:pt x="7315200" y="2487168"/>
                </a:lnTo>
                <a:lnTo>
                  <a:pt x="0" y="2487168"/>
                </a:lnTo>
                <a:lnTo>
                  <a:pt x="0" y="0"/>
                </a:lnTo>
                <a:close/>
              </a:path>
            </a:pathLst>
          </a:custGeom>
          <a:blipFill rotWithShape="1">
            <a:blip r:embed="rId4">
              <a:alphaModFix/>
            </a:blip>
            <a:stretch>
              <a:fillRect b="0" l="0" r="0" t="0"/>
            </a:stretch>
          </a:blipFill>
          <a:ln>
            <a:noFill/>
          </a:ln>
        </p:spPr>
      </p:sp>
      <p:sp>
        <p:nvSpPr>
          <p:cNvPr id="91" name="Google Shape;91;p13"/>
          <p:cNvSpPr/>
          <p:nvPr/>
        </p:nvSpPr>
        <p:spPr>
          <a:xfrm>
            <a:off x="-615956" y="1075531"/>
            <a:ext cx="6458187" cy="8947111"/>
          </a:xfrm>
          <a:custGeom>
            <a:rect b="b" l="l" r="r" t="t"/>
            <a:pathLst>
              <a:path extrusionOk="0" h="8947111" w="6458187">
                <a:moveTo>
                  <a:pt x="0" y="0"/>
                </a:moveTo>
                <a:lnTo>
                  <a:pt x="6458187" y="0"/>
                </a:lnTo>
                <a:lnTo>
                  <a:pt x="6458187" y="8947111"/>
                </a:lnTo>
                <a:lnTo>
                  <a:pt x="0" y="8947111"/>
                </a:lnTo>
                <a:lnTo>
                  <a:pt x="0" y="0"/>
                </a:lnTo>
                <a:close/>
              </a:path>
            </a:pathLst>
          </a:custGeom>
          <a:blipFill rotWithShape="1">
            <a:blip r:embed="rId5">
              <a:alphaModFix/>
            </a:blip>
            <a:stretch>
              <a:fillRect b="0" l="0" r="0" t="0"/>
            </a:stretch>
          </a:blipFill>
          <a:ln>
            <a:noFill/>
          </a:ln>
        </p:spPr>
      </p:sp>
      <p:sp>
        <p:nvSpPr>
          <p:cNvPr id="92" name="Google Shape;92;p13"/>
          <p:cNvSpPr/>
          <p:nvPr/>
        </p:nvSpPr>
        <p:spPr>
          <a:xfrm>
            <a:off x="6218819" y="7491599"/>
            <a:ext cx="12299820" cy="1766701"/>
          </a:xfrm>
          <a:custGeom>
            <a:rect b="b" l="l" r="r" t="t"/>
            <a:pathLst>
              <a:path extrusionOk="0" h="1766701" w="12299820">
                <a:moveTo>
                  <a:pt x="0" y="0"/>
                </a:moveTo>
                <a:lnTo>
                  <a:pt x="12299820" y="0"/>
                </a:lnTo>
                <a:lnTo>
                  <a:pt x="12299820" y="1766701"/>
                </a:lnTo>
                <a:lnTo>
                  <a:pt x="0" y="1766701"/>
                </a:lnTo>
                <a:lnTo>
                  <a:pt x="0" y="0"/>
                </a:lnTo>
                <a:close/>
              </a:path>
            </a:pathLst>
          </a:custGeom>
          <a:blipFill rotWithShape="1">
            <a:blip r:embed="rId6">
              <a:alphaModFix/>
            </a:blip>
            <a:stretch>
              <a:fillRect b="0" l="0" r="0" t="0"/>
            </a:stretch>
          </a:blipFill>
          <a:ln>
            <a:noFill/>
          </a:ln>
        </p:spPr>
      </p:sp>
      <p:sp>
        <p:nvSpPr>
          <p:cNvPr id="93" name="Google Shape;93;p13"/>
          <p:cNvSpPr/>
          <p:nvPr/>
        </p:nvSpPr>
        <p:spPr>
          <a:xfrm flipH="1">
            <a:off x="4229344" y="1075531"/>
            <a:ext cx="3497507" cy="8947111"/>
          </a:xfrm>
          <a:custGeom>
            <a:rect b="b" l="l" r="r" t="t"/>
            <a:pathLst>
              <a:path extrusionOk="0" h="8947111" w="3497507">
                <a:moveTo>
                  <a:pt x="3497507" y="0"/>
                </a:moveTo>
                <a:lnTo>
                  <a:pt x="0" y="0"/>
                </a:lnTo>
                <a:lnTo>
                  <a:pt x="0" y="8947111"/>
                </a:lnTo>
                <a:lnTo>
                  <a:pt x="3497507" y="8947111"/>
                </a:lnTo>
                <a:lnTo>
                  <a:pt x="3497507" y="0"/>
                </a:lnTo>
                <a:close/>
              </a:path>
            </a:pathLst>
          </a:custGeom>
          <a:blipFill rotWithShape="1">
            <a:blip r:embed="rId7">
              <a:alphaModFix/>
            </a:blip>
            <a:stretch>
              <a:fillRect b="0" l="0" r="0" t="0"/>
            </a:stretch>
          </a:blipFill>
          <a:ln>
            <a:noFill/>
          </a:ln>
        </p:spPr>
      </p:sp>
      <p:sp>
        <p:nvSpPr>
          <p:cNvPr id="94" name="Google Shape;94;p13"/>
          <p:cNvSpPr txBox="1"/>
          <p:nvPr/>
        </p:nvSpPr>
        <p:spPr>
          <a:xfrm>
            <a:off x="7541550" y="3669600"/>
            <a:ext cx="9902700" cy="1779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1564" u="none" cap="none" strike="noStrike">
                <a:solidFill>
                  <a:srgbClr val="710C64"/>
                </a:solidFill>
                <a:latin typeface="Lobster"/>
                <a:ea typeface="Lobster"/>
                <a:cs typeface="Lobster"/>
                <a:sym typeface="Lobster"/>
              </a:rPr>
              <a:t>Celebrating  Holi</a:t>
            </a:r>
            <a:endParaRPr/>
          </a:p>
        </p:txBody>
      </p:sp>
      <p:grpSp>
        <p:nvGrpSpPr>
          <p:cNvPr id="95" name="Google Shape;95;p13"/>
          <p:cNvGrpSpPr/>
          <p:nvPr/>
        </p:nvGrpSpPr>
        <p:grpSpPr>
          <a:xfrm>
            <a:off x="9922375" y="2953963"/>
            <a:ext cx="5483925" cy="822093"/>
            <a:chOff x="-113441" y="-156831"/>
            <a:chExt cx="7311900" cy="1096124"/>
          </a:xfrm>
        </p:grpSpPr>
        <p:grpSp>
          <p:nvGrpSpPr>
            <p:cNvPr id="96" name="Google Shape;96;p13"/>
            <p:cNvGrpSpPr/>
            <p:nvPr/>
          </p:nvGrpSpPr>
          <p:grpSpPr>
            <a:xfrm>
              <a:off x="0" y="-156831"/>
              <a:ext cx="7084992" cy="1096124"/>
              <a:chOff x="0" y="-38100"/>
              <a:chExt cx="1721209" cy="266289"/>
            </a:xfrm>
          </p:grpSpPr>
          <p:sp>
            <p:nvSpPr>
              <p:cNvPr id="97" name="Google Shape;97;p13"/>
              <p:cNvSpPr/>
              <p:nvPr/>
            </p:nvSpPr>
            <p:spPr>
              <a:xfrm>
                <a:off x="0" y="0"/>
                <a:ext cx="1721209" cy="228189"/>
              </a:xfrm>
              <a:custGeom>
                <a:rect b="b" l="l" r="r" t="t"/>
                <a:pathLst>
                  <a:path extrusionOk="0" h="228189" w="1721209">
                    <a:moveTo>
                      <a:pt x="74305" y="0"/>
                    </a:moveTo>
                    <a:lnTo>
                      <a:pt x="1646904" y="0"/>
                    </a:lnTo>
                    <a:cubicBezTo>
                      <a:pt x="1687942" y="0"/>
                      <a:pt x="1721209" y="33267"/>
                      <a:pt x="1721209" y="74305"/>
                    </a:cubicBezTo>
                    <a:lnTo>
                      <a:pt x="1721209" y="153884"/>
                    </a:lnTo>
                    <a:cubicBezTo>
                      <a:pt x="1721209" y="173591"/>
                      <a:pt x="1713381" y="192491"/>
                      <a:pt x="1699446" y="206426"/>
                    </a:cubicBezTo>
                    <a:cubicBezTo>
                      <a:pt x="1685511" y="220361"/>
                      <a:pt x="1666611" y="228189"/>
                      <a:pt x="1646904" y="228189"/>
                    </a:cubicBezTo>
                    <a:lnTo>
                      <a:pt x="74305" y="228189"/>
                    </a:lnTo>
                    <a:cubicBezTo>
                      <a:pt x="54598" y="228189"/>
                      <a:pt x="35698" y="220361"/>
                      <a:pt x="21763" y="206426"/>
                    </a:cubicBezTo>
                    <a:cubicBezTo>
                      <a:pt x="7829" y="192491"/>
                      <a:pt x="0" y="173591"/>
                      <a:pt x="0" y="153884"/>
                    </a:cubicBezTo>
                    <a:lnTo>
                      <a:pt x="0" y="74305"/>
                    </a:lnTo>
                    <a:cubicBezTo>
                      <a:pt x="0" y="54598"/>
                      <a:pt x="7829" y="35698"/>
                      <a:pt x="21763" y="21763"/>
                    </a:cubicBezTo>
                    <a:cubicBezTo>
                      <a:pt x="35698" y="7829"/>
                      <a:pt x="54598" y="0"/>
                      <a:pt x="74305" y="0"/>
                    </a:cubicBezTo>
                    <a:close/>
                  </a:path>
                </a:pathLst>
              </a:custGeom>
              <a:solidFill>
                <a:srgbClr val="C77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38100"/>
                <a:ext cx="1721209" cy="266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3"/>
            <p:cNvSpPr txBox="1"/>
            <p:nvPr/>
          </p:nvSpPr>
          <p:spPr>
            <a:xfrm>
              <a:off x="-113441" y="221985"/>
              <a:ext cx="7311900" cy="495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i="0" lang="en-US" sz="2414" u="none" cap="none" strike="noStrike">
                  <a:solidFill>
                    <a:srgbClr val="FFFFFF"/>
                  </a:solidFill>
                  <a:latin typeface="Abril Fatface"/>
                  <a:ea typeface="Abril Fatface"/>
                  <a:cs typeface="Abril Fatface"/>
                  <a:sym typeface="Abril Fatface"/>
                </a:rPr>
                <a:t>LESSON FOR SCHOOL SLIDES</a:t>
              </a:r>
              <a:endParaRPr>
                <a:latin typeface="Abril Fatface"/>
                <a:ea typeface="Abril Fatface"/>
                <a:cs typeface="Abril Fatface"/>
                <a:sym typeface="Abril Fatface"/>
              </a:endParaRPr>
            </a:p>
          </p:txBody>
        </p:sp>
      </p:grpSp>
      <p:sp>
        <p:nvSpPr>
          <p:cNvPr id="100" name="Google Shape;100;p13"/>
          <p:cNvSpPr txBox="1"/>
          <p:nvPr/>
        </p:nvSpPr>
        <p:spPr>
          <a:xfrm>
            <a:off x="9159895" y="5602875"/>
            <a:ext cx="7008900" cy="323100"/>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US" sz="2099" u="none" cap="none" strike="noStrike">
                <a:solidFill>
                  <a:srgbClr val="000000"/>
                </a:solidFill>
                <a:latin typeface="Arial"/>
                <a:ea typeface="Arial"/>
                <a:cs typeface="Arial"/>
                <a:sym typeface="Arial"/>
              </a:rPr>
              <a:t>Add subtitle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A0"/>
            </a:gs>
            <a:gs pos="50000">
              <a:srgbClr val="FE9BF1"/>
            </a:gs>
            <a:gs pos="100000">
              <a:srgbClr val="D4F5FF"/>
            </a:gs>
          </a:gsLst>
          <a:path path="circle">
            <a:fillToRect b="50%" l="50%" r="50%" t="50%"/>
          </a:path>
          <a:tileRect/>
        </a:gradFill>
      </p:bgPr>
    </p:bg>
    <p:spTree>
      <p:nvGrpSpPr>
        <p:cNvPr id="287" name="Shape 287"/>
        <p:cNvGrpSpPr/>
        <p:nvPr/>
      </p:nvGrpSpPr>
      <p:grpSpPr>
        <a:xfrm>
          <a:off x="0" y="0"/>
          <a:ext cx="0" cy="0"/>
          <a:chOff x="0" y="0"/>
          <a:chExt cx="0" cy="0"/>
        </a:xfrm>
      </p:grpSpPr>
      <p:grpSp>
        <p:nvGrpSpPr>
          <p:cNvPr id="288" name="Google Shape;288;p22"/>
          <p:cNvGrpSpPr/>
          <p:nvPr/>
        </p:nvGrpSpPr>
        <p:grpSpPr>
          <a:xfrm>
            <a:off x="0" y="8565469"/>
            <a:ext cx="18288000" cy="1721531"/>
            <a:chOff x="0" y="-38100"/>
            <a:chExt cx="4816593" cy="453407"/>
          </a:xfrm>
        </p:grpSpPr>
        <p:sp>
          <p:nvSpPr>
            <p:cNvPr id="289" name="Google Shape;289;p22"/>
            <p:cNvSpPr/>
            <p:nvPr/>
          </p:nvSpPr>
          <p:spPr>
            <a:xfrm>
              <a:off x="0" y="0"/>
              <a:ext cx="4816592" cy="415307"/>
            </a:xfrm>
            <a:custGeom>
              <a:rect b="b" l="l" r="r" t="t"/>
              <a:pathLst>
                <a:path extrusionOk="0" h="415307" w="4816592">
                  <a:moveTo>
                    <a:pt x="0" y="0"/>
                  </a:moveTo>
                  <a:lnTo>
                    <a:pt x="4816592" y="0"/>
                  </a:lnTo>
                  <a:lnTo>
                    <a:pt x="4816592" y="415307"/>
                  </a:lnTo>
                  <a:lnTo>
                    <a:pt x="0" y="415307"/>
                  </a:lnTo>
                  <a:close/>
                </a:path>
              </a:pathLst>
            </a:custGeom>
            <a:gradFill>
              <a:gsLst>
                <a:gs pos="0">
                  <a:srgbClr val="2B113F"/>
                </a:gs>
                <a:gs pos="100000">
                  <a:srgbClr val="862F7D"/>
                </a:gs>
              </a:gsLst>
              <a:path path="circle">
                <a:fillToRect b="100%" r="100%"/>
              </a:path>
              <a:tileRect l="-100%" t="-100%"/>
            </a:gradFill>
            <a:ln>
              <a:noFill/>
            </a:ln>
          </p:spPr>
        </p:sp>
        <p:sp>
          <p:nvSpPr>
            <p:cNvPr id="290" name="Google Shape;290;p22"/>
            <p:cNvSpPr txBox="1"/>
            <p:nvPr/>
          </p:nvSpPr>
          <p:spPr>
            <a:xfrm>
              <a:off x="0" y="-38100"/>
              <a:ext cx="4816593" cy="45340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22"/>
          <p:cNvSpPr/>
          <p:nvPr/>
        </p:nvSpPr>
        <p:spPr>
          <a:xfrm>
            <a:off x="8586313" y="8181576"/>
            <a:ext cx="6232654" cy="895236"/>
          </a:xfrm>
          <a:custGeom>
            <a:rect b="b" l="l" r="r" t="t"/>
            <a:pathLst>
              <a:path extrusionOk="0" h="895236" w="6232654">
                <a:moveTo>
                  <a:pt x="0" y="0"/>
                </a:moveTo>
                <a:lnTo>
                  <a:pt x="6232653" y="0"/>
                </a:lnTo>
                <a:lnTo>
                  <a:pt x="6232653" y="895236"/>
                </a:lnTo>
                <a:lnTo>
                  <a:pt x="0" y="895236"/>
                </a:lnTo>
                <a:lnTo>
                  <a:pt x="0" y="0"/>
                </a:lnTo>
                <a:close/>
              </a:path>
            </a:pathLst>
          </a:custGeom>
          <a:blipFill rotWithShape="1">
            <a:blip r:embed="rId3">
              <a:alphaModFix/>
            </a:blip>
            <a:stretch>
              <a:fillRect b="0" l="0" r="0" t="0"/>
            </a:stretch>
          </a:blipFill>
          <a:ln>
            <a:noFill/>
          </a:ln>
        </p:spPr>
      </p:sp>
      <p:sp>
        <p:nvSpPr>
          <p:cNvPr id="292" name="Google Shape;292;p22"/>
          <p:cNvSpPr/>
          <p:nvPr/>
        </p:nvSpPr>
        <p:spPr>
          <a:xfrm>
            <a:off x="2353659" y="8181576"/>
            <a:ext cx="6232654" cy="895236"/>
          </a:xfrm>
          <a:custGeom>
            <a:rect b="b" l="l" r="r" t="t"/>
            <a:pathLst>
              <a:path extrusionOk="0" h="895236" w="6232654">
                <a:moveTo>
                  <a:pt x="0" y="0"/>
                </a:moveTo>
                <a:lnTo>
                  <a:pt x="6232654" y="0"/>
                </a:lnTo>
                <a:lnTo>
                  <a:pt x="6232654" y="895236"/>
                </a:lnTo>
                <a:lnTo>
                  <a:pt x="0" y="895236"/>
                </a:lnTo>
                <a:lnTo>
                  <a:pt x="0" y="0"/>
                </a:lnTo>
                <a:close/>
              </a:path>
            </a:pathLst>
          </a:custGeom>
          <a:blipFill rotWithShape="1">
            <a:blip r:embed="rId3">
              <a:alphaModFix/>
            </a:blip>
            <a:stretch>
              <a:fillRect b="0" l="0" r="0" t="0"/>
            </a:stretch>
          </a:blipFill>
          <a:ln>
            <a:noFill/>
          </a:ln>
        </p:spPr>
      </p:sp>
      <p:sp>
        <p:nvSpPr>
          <p:cNvPr id="293" name="Google Shape;293;p22"/>
          <p:cNvSpPr/>
          <p:nvPr/>
        </p:nvSpPr>
        <p:spPr>
          <a:xfrm>
            <a:off x="6819926" y="4170639"/>
            <a:ext cx="4096663" cy="5733243"/>
          </a:xfrm>
          <a:custGeom>
            <a:rect b="b" l="l" r="r" t="t"/>
            <a:pathLst>
              <a:path extrusionOk="0" h="5733243" w="4096663">
                <a:moveTo>
                  <a:pt x="0" y="0"/>
                </a:moveTo>
                <a:lnTo>
                  <a:pt x="4096663" y="0"/>
                </a:lnTo>
                <a:lnTo>
                  <a:pt x="4096663" y="5733243"/>
                </a:lnTo>
                <a:lnTo>
                  <a:pt x="0" y="5733243"/>
                </a:lnTo>
                <a:lnTo>
                  <a:pt x="0" y="0"/>
                </a:lnTo>
                <a:close/>
              </a:path>
            </a:pathLst>
          </a:custGeom>
          <a:blipFill rotWithShape="1">
            <a:blip r:embed="rId4">
              <a:alphaModFix/>
            </a:blip>
            <a:stretch>
              <a:fillRect b="0" l="0" r="0" t="0"/>
            </a:stretch>
          </a:blipFill>
          <a:ln>
            <a:noFill/>
          </a:ln>
        </p:spPr>
      </p:sp>
      <p:sp>
        <p:nvSpPr>
          <p:cNvPr id="294" name="Google Shape;294;p22"/>
          <p:cNvSpPr/>
          <p:nvPr/>
        </p:nvSpPr>
        <p:spPr>
          <a:xfrm>
            <a:off x="5560082" y="5547679"/>
            <a:ext cx="6528370" cy="4356203"/>
          </a:xfrm>
          <a:custGeom>
            <a:rect b="b" l="l" r="r" t="t"/>
            <a:pathLst>
              <a:path extrusionOk="0" h="4356203" w="6528370">
                <a:moveTo>
                  <a:pt x="0" y="0"/>
                </a:moveTo>
                <a:lnTo>
                  <a:pt x="6528370" y="0"/>
                </a:lnTo>
                <a:lnTo>
                  <a:pt x="6528370" y="4356203"/>
                </a:lnTo>
                <a:lnTo>
                  <a:pt x="0" y="4356203"/>
                </a:lnTo>
                <a:lnTo>
                  <a:pt x="0" y="0"/>
                </a:lnTo>
                <a:close/>
              </a:path>
            </a:pathLst>
          </a:custGeom>
          <a:blipFill rotWithShape="1">
            <a:blip r:embed="rId5">
              <a:alphaModFix/>
            </a:blip>
            <a:stretch>
              <a:fillRect b="0" l="0" r="0" t="0"/>
            </a:stretch>
          </a:blipFill>
          <a:ln>
            <a:noFill/>
          </a:ln>
        </p:spPr>
      </p:sp>
      <p:sp>
        <p:nvSpPr>
          <p:cNvPr id="295" name="Google Shape;295;p22"/>
          <p:cNvSpPr/>
          <p:nvPr/>
        </p:nvSpPr>
        <p:spPr>
          <a:xfrm rot="-814116">
            <a:off x="-281703" y="-195286"/>
            <a:ext cx="5694144" cy="1936009"/>
          </a:xfrm>
          <a:custGeom>
            <a:rect b="b" l="l" r="r" t="t"/>
            <a:pathLst>
              <a:path extrusionOk="0" h="1936009" w="5694144">
                <a:moveTo>
                  <a:pt x="0" y="0"/>
                </a:moveTo>
                <a:lnTo>
                  <a:pt x="5694144" y="0"/>
                </a:lnTo>
                <a:lnTo>
                  <a:pt x="5694144" y="1936009"/>
                </a:lnTo>
                <a:lnTo>
                  <a:pt x="0" y="1936009"/>
                </a:lnTo>
                <a:lnTo>
                  <a:pt x="0" y="0"/>
                </a:lnTo>
                <a:close/>
              </a:path>
            </a:pathLst>
          </a:custGeom>
          <a:blipFill rotWithShape="1">
            <a:blip r:embed="rId6">
              <a:alphaModFix/>
            </a:blip>
            <a:stretch>
              <a:fillRect b="0" l="0" r="0" t="0"/>
            </a:stretch>
          </a:blipFill>
          <a:ln>
            <a:noFill/>
          </a:ln>
        </p:spPr>
      </p:sp>
      <p:sp>
        <p:nvSpPr>
          <p:cNvPr id="296" name="Google Shape;296;p22"/>
          <p:cNvSpPr/>
          <p:nvPr/>
        </p:nvSpPr>
        <p:spPr>
          <a:xfrm rot="1045104">
            <a:off x="13596586" y="-28343"/>
            <a:ext cx="5694144" cy="1936009"/>
          </a:xfrm>
          <a:custGeom>
            <a:rect b="b" l="l" r="r" t="t"/>
            <a:pathLst>
              <a:path extrusionOk="0" h="1936009" w="5694144">
                <a:moveTo>
                  <a:pt x="0" y="0"/>
                </a:moveTo>
                <a:lnTo>
                  <a:pt x="5694144" y="0"/>
                </a:lnTo>
                <a:lnTo>
                  <a:pt x="5694144" y="1936008"/>
                </a:lnTo>
                <a:lnTo>
                  <a:pt x="0" y="1936008"/>
                </a:lnTo>
                <a:lnTo>
                  <a:pt x="0" y="0"/>
                </a:lnTo>
                <a:close/>
              </a:path>
            </a:pathLst>
          </a:custGeom>
          <a:blipFill rotWithShape="1">
            <a:blip r:embed="rId6">
              <a:alphaModFix/>
            </a:blip>
            <a:stretch>
              <a:fillRect b="0" l="0" r="0" t="0"/>
            </a:stretch>
          </a:blipFill>
          <a:ln>
            <a:noFill/>
          </a:ln>
        </p:spPr>
      </p:sp>
      <p:sp>
        <p:nvSpPr>
          <p:cNvPr id="297" name="Google Shape;297;p22"/>
          <p:cNvSpPr/>
          <p:nvPr/>
        </p:nvSpPr>
        <p:spPr>
          <a:xfrm>
            <a:off x="-634129" y="6288067"/>
            <a:ext cx="4321768" cy="2970233"/>
          </a:xfrm>
          <a:custGeom>
            <a:rect b="b" l="l" r="r" t="t"/>
            <a:pathLst>
              <a:path extrusionOk="0" h="2970233" w="4321768">
                <a:moveTo>
                  <a:pt x="0" y="0"/>
                </a:moveTo>
                <a:lnTo>
                  <a:pt x="4321768" y="0"/>
                </a:lnTo>
                <a:lnTo>
                  <a:pt x="4321768" y="2970233"/>
                </a:lnTo>
                <a:lnTo>
                  <a:pt x="0" y="2970233"/>
                </a:lnTo>
                <a:lnTo>
                  <a:pt x="0" y="0"/>
                </a:lnTo>
                <a:close/>
              </a:path>
            </a:pathLst>
          </a:custGeom>
          <a:blipFill rotWithShape="1">
            <a:blip r:embed="rId7">
              <a:alphaModFix/>
            </a:blip>
            <a:stretch>
              <a:fillRect b="0" l="0" r="0" t="0"/>
            </a:stretch>
          </a:blipFill>
          <a:ln>
            <a:noFill/>
          </a:ln>
        </p:spPr>
      </p:sp>
      <p:sp>
        <p:nvSpPr>
          <p:cNvPr id="298" name="Google Shape;298;p22"/>
          <p:cNvSpPr/>
          <p:nvPr/>
        </p:nvSpPr>
        <p:spPr>
          <a:xfrm flipH="1">
            <a:off x="14051024" y="6288067"/>
            <a:ext cx="4321768" cy="2970233"/>
          </a:xfrm>
          <a:custGeom>
            <a:rect b="b" l="l" r="r" t="t"/>
            <a:pathLst>
              <a:path extrusionOk="0" h="2970233" w="4321768">
                <a:moveTo>
                  <a:pt x="4321768" y="0"/>
                </a:moveTo>
                <a:lnTo>
                  <a:pt x="0" y="0"/>
                </a:lnTo>
                <a:lnTo>
                  <a:pt x="0" y="2970233"/>
                </a:lnTo>
                <a:lnTo>
                  <a:pt x="4321768" y="2970233"/>
                </a:lnTo>
                <a:lnTo>
                  <a:pt x="4321768" y="0"/>
                </a:lnTo>
                <a:close/>
              </a:path>
            </a:pathLst>
          </a:custGeom>
          <a:blipFill rotWithShape="1">
            <a:blip r:embed="rId7">
              <a:alphaModFix/>
            </a:blip>
            <a:stretch>
              <a:fillRect b="0" l="0" r="0" t="0"/>
            </a:stretch>
          </a:blipFill>
          <a:ln>
            <a:noFill/>
          </a:ln>
        </p:spPr>
      </p:sp>
      <p:sp>
        <p:nvSpPr>
          <p:cNvPr id="299" name="Google Shape;299;p22"/>
          <p:cNvSpPr txBox="1"/>
          <p:nvPr/>
        </p:nvSpPr>
        <p:spPr>
          <a:xfrm>
            <a:off x="4228553" y="1760357"/>
            <a:ext cx="92793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200" u="none" cap="none" strike="noStrike">
                <a:solidFill>
                  <a:srgbClr val="710C64"/>
                </a:solidFill>
                <a:latin typeface="Lobster"/>
                <a:ea typeface="Lobster"/>
                <a:cs typeface="Lobster"/>
                <a:sym typeface="Lobster"/>
              </a:rPr>
              <a:t>Add an inspirational   quote here.</a:t>
            </a:r>
            <a:endParaRPr/>
          </a:p>
        </p:txBody>
      </p:sp>
      <p:sp>
        <p:nvSpPr>
          <p:cNvPr id="300" name="Google Shape;300;p22"/>
          <p:cNvSpPr/>
          <p:nvPr/>
        </p:nvSpPr>
        <p:spPr>
          <a:xfrm>
            <a:off x="12530023" y="3561723"/>
            <a:ext cx="4577886" cy="6342159"/>
          </a:xfrm>
          <a:custGeom>
            <a:rect b="b" l="l" r="r" t="t"/>
            <a:pathLst>
              <a:path extrusionOk="0" h="6342159" w="4577886">
                <a:moveTo>
                  <a:pt x="0" y="0"/>
                </a:moveTo>
                <a:lnTo>
                  <a:pt x="4577886" y="0"/>
                </a:lnTo>
                <a:lnTo>
                  <a:pt x="4577886" y="6342159"/>
                </a:lnTo>
                <a:lnTo>
                  <a:pt x="0" y="6342159"/>
                </a:lnTo>
                <a:lnTo>
                  <a:pt x="0" y="0"/>
                </a:lnTo>
                <a:close/>
              </a:path>
            </a:pathLst>
          </a:custGeom>
          <a:blipFill rotWithShape="1">
            <a:blip r:embed="rId8">
              <a:alphaModFix/>
            </a:blip>
            <a:stretch>
              <a:fillRect b="0" l="0" r="0" t="0"/>
            </a:stretch>
          </a:blipFill>
          <a:ln>
            <a:noFill/>
          </a:ln>
        </p:spPr>
      </p:sp>
      <p:sp>
        <p:nvSpPr>
          <p:cNvPr id="301" name="Google Shape;301;p22"/>
          <p:cNvSpPr/>
          <p:nvPr/>
        </p:nvSpPr>
        <p:spPr>
          <a:xfrm flipH="1">
            <a:off x="2056605" y="3561723"/>
            <a:ext cx="2452309" cy="6273348"/>
          </a:xfrm>
          <a:custGeom>
            <a:rect b="b" l="l" r="r" t="t"/>
            <a:pathLst>
              <a:path extrusionOk="0" h="6273348" w="2452309">
                <a:moveTo>
                  <a:pt x="2452308" y="0"/>
                </a:moveTo>
                <a:lnTo>
                  <a:pt x="0" y="0"/>
                </a:lnTo>
                <a:lnTo>
                  <a:pt x="0" y="6273348"/>
                </a:lnTo>
                <a:lnTo>
                  <a:pt x="2452308" y="6273348"/>
                </a:lnTo>
                <a:lnTo>
                  <a:pt x="2452308" y="0"/>
                </a:lnTo>
                <a:close/>
              </a:path>
            </a:pathLst>
          </a:custGeom>
          <a:blipFill rotWithShape="1">
            <a:blip r:embed="rId9">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305" name="Shape 305"/>
        <p:cNvGrpSpPr/>
        <p:nvPr/>
      </p:nvGrpSpPr>
      <p:grpSpPr>
        <a:xfrm>
          <a:off x="0" y="0"/>
          <a:ext cx="0" cy="0"/>
          <a:chOff x="0" y="0"/>
          <a:chExt cx="0" cy="0"/>
        </a:xfrm>
      </p:grpSpPr>
      <p:pic>
        <p:nvPicPr>
          <p:cNvPr id="306" name="Google Shape;306;p23"/>
          <p:cNvPicPr preferRelativeResize="0"/>
          <p:nvPr/>
        </p:nvPicPr>
        <p:blipFill rotWithShape="1">
          <a:blip r:embed="rId3">
            <a:alphaModFix/>
          </a:blip>
          <a:srcRect b="2107" l="0" r="0" t="2106"/>
          <a:stretch/>
        </p:blipFill>
        <p:spPr>
          <a:xfrm>
            <a:off x="0" y="0"/>
            <a:ext cx="7159856" cy="10287000"/>
          </a:xfrm>
          <a:prstGeom prst="rect">
            <a:avLst/>
          </a:prstGeom>
          <a:noFill/>
          <a:ln>
            <a:noFill/>
          </a:ln>
        </p:spPr>
      </p:pic>
      <p:pic>
        <p:nvPicPr>
          <p:cNvPr id="307" name="Google Shape;307;p23"/>
          <p:cNvPicPr preferRelativeResize="0"/>
          <p:nvPr/>
        </p:nvPicPr>
        <p:blipFill rotWithShape="1">
          <a:blip r:embed="rId4">
            <a:alphaModFix/>
          </a:blip>
          <a:srcRect b="0" l="0" r="3921" t="0"/>
          <a:stretch/>
        </p:blipFill>
        <p:spPr>
          <a:xfrm>
            <a:off x="5651773" y="1028700"/>
            <a:ext cx="3590233" cy="3736814"/>
          </a:xfrm>
          <a:prstGeom prst="rect">
            <a:avLst/>
          </a:prstGeom>
          <a:noFill/>
          <a:ln>
            <a:noFill/>
          </a:ln>
        </p:spPr>
      </p:pic>
      <p:pic>
        <p:nvPicPr>
          <p:cNvPr id="308" name="Google Shape;308;p23"/>
          <p:cNvPicPr preferRelativeResize="0"/>
          <p:nvPr/>
        </p:nvPicPr>
        <p:blipFill rotWithShape="1">
          <a:blip r:embed="rId5">
            <a:alphaModFix/>
          </a:blip>
          <a:srcRect b="15305" l="0" r="0" t="15304"/>
          <a:stretch/>
        </p:blipFill>
        <p:spPr>
          <a:xfrm>
            <a:off x="9660420" y="1028700"/>
            <a:ext cx="3590233" cy="3736814"/>
          </a:xfrm>
          <a:prstGeom prst="rect">
            <a:avLst/>
          </a:prstGeom>
          <a:noFill/>
          <a:ln>
            <a:noFill/>
          </a:ln>
        </p:spPr>
      </p:pic>
      <p:pic>
        <p:nvPicPr>
          <p:cNvPr id="309" name="Google Shape;309;p23"/>
          <p:cNvPicPr preferRelativeResize="0"/>
          <p:nvPr/>
        </p:nvPicPr>
        <p:blipFill rotWithShape="1">
          <a:blip r:embed="rId6">
            <a:alphaModFix/>
          </a:blip>
          <a:srcRect b="25304" l="0" r="0" t="5306"/>
          <a:stretch/>
        </p:blipFill>
        <p:spPr>
          <a:xfrm>
            <a:off x="13669067" y="1028700"/>
            <a:ext cx="3590233" cy="3736814"/>
          </a:xfrm>
          <a:prstGeom prst="rect">
            <a:avLst/>
          </a:prstGeom>
          <a:noFill/>
          <a:ln>
            <a:noFill/>
          </a:ln>
        </p:spPr>
      </p:pic>
      <p:sp>
        <p:nvSpPr>
          <p:cNvPr id="310" name="Google Shape;310;p23"/>
          <p:cNvSpPr txBox="1"/>
          <p:nvPr/>
        </p:nvSpPr>
        <p:spPr>
          <a:xfrm>
            <a:off x="7724662" y="5843258"/>
            <a:ext cx="7461750" cy="1005476"/>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None/>
            </a:pPr>
            <a:r>
              <a:rPr b="0" i="0" lang="en-US" sz="7200" u="none" cap="none" strike="noStrike">
                <a:solidFill>
                  <a:srgbClr val="710C64"/>
                </a:solidFill>
                <a:latin typeface="Lobster"/>
                <a:ea typeface="Lobster"/>
                <a:cs typeface="Lobster"/>
                <a:sym typeface="Lobster"/>
              </a:rPr>
              <a:t>Photo Gallery</a:t>
            </a:r>
            <a:endParaRPr/>
          </a:p>
        </p:txBody>
      </p:sp>
      <p:sp>
        <p:nvSpPr>
          <p:cNvPr id="311" name="Google Shape;311;p23"/>
          <p:cNvSpPr txBox="1"/>
          <p:nvPr/>
        </p:nvSpPr>
        <p:spPr>
          <a:xfrm>
            <a:off x="7741946" y="7071780"/>
            <a:ext cx="52446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113F"/>
                </a:solidFill>
                <a:latin typeface="Arial"/>
                <a:ea typeface="Arial"/>
                <a:cs typeface="Arial"/>
                <a:sym typeface="Arial"/>
              </a:rPr>
              <a:t>Lorem ipsum odor amet, consectetuer adipiscing elit. Aptent imperdiet habitasse lacinia mollis nisi. Imperdiet elit habitasse sodales inceptos taciti tellus. Per duis integer pretium netus imperdiet. </a:t>
            </a:r>
            <a:endParaRPr/>
          </a:p>
        </p:txBody>
      </p:sp>
      <p:sp>
        <p:nvSpPr>
          <p:cNvPr id="312" name="Google Shape;312;p23"/>
          <p:cNvSpPr/>
          <p:nvPr/>
        </p:nvSpPr>
        <p:spPr>
          <a:xfrm flipH="1">
            <a:off x="13811090" y="6303133"/>
            <a:ext cx="5273280" cy="3710471"/>
          </a:xfrm>
          <a:custGeom>
            <a:rect b="b" l="l" r="r" t="t"/>
            <a:pathLst>
              <a:path extrusionOk="0" h="3710471" w="5273280">
                <a:moveTo>
                  <a:pt x="5273279" y="0"/>
                </a:moveTo>
                <a:lnTo>
                  <a:pt x="0" y="0"/>
                </a:lnTo>
                <a:lnTo>
                  <a:pt x="0" y="3710471"/>
                </a:lnTo>
                <a:lnTo>
                  <a:pt x="5273279" y="3710471"/>
                </a:lnTo>
                <a:lnTo>
                  <a:pt x="5273279"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316" name="Shape 316"/>
        <p:cNvGrpSpPr/>
        <p:nvPr/>
      </p:nvGrpSpPr>
      <p:grpSpPr>
        <a:xfrm>
          <a:off x="0" y="0"/>
          <a:ext cx="0" cy="0"/>
          <a:chOff x="0" y="0"/>
          <a:chExt cx="0" cy="0"/>
        </a:xfrm>
      </p:grpSpPr>
      <p:sp>
        <p:nvSpPr>
          <p:cNvPr id="317" name="Google Shape;317;p24"/>
          <p:cNvSpPr/>
          <p:nvPr/>
        </p:nvSpPr>
        <p:spPr>
          <a:xfrm flipH="1">
            <a:off x="1155759" y="1028700"/>
            <a:ext cx="3718353" cy="9512067"/>
          </a:xfrm>
          <a:custGeom>
            <a:rect b="b" l="l" r="r" t="t"/>
            <a:pathLst>
              <a:path extrusionOk="0" h="9512067" w="3718353">
                <a:moveTo>
                  <a:pt x="3718353" y="0"/>
                </a:moveTo>
                <a:lnTo>
                  <a:pt x="0" y="0"/>
                </a:lnTo>
                <a:lnTo>
                  <a:pt x="0" y="9512067"/>
                </a:lnTo>
                <a:lnTo>
                  <a:pt x="3718353" y="9512067"/>
                </a:lnTo>
                <a:lnTo>
                  <a:pt x="3718353" y="0"/>
                </a:lnTo>
                <a:close/>
              </a:path>
            </a:pathLst>
          </a:custGeom>
          <a:blipFill rotWithShape="1">
            <a:blip r:embed="rId3">
              <a:alphaModFix/>
            </a:blip>
            <a:stretch>
              <a:fillRect b="0" l="0" r="0" t="0"/>
            </a:stretch>
          </a:blipFill>
          <a:ln>
            <a:noFill/>
          </a:ln>
        </p:spPr>
      </p:sp>
      <p:sp>
        <p:nvSpPr>
          <p:cNvPr id="318" name="Google Shape;318;p24"/>
          <p:cNvSpPr/>
          <p:nvPr/>
        </p:nvSpPr>
        <p:spPr>
          <a:xfrm>
            <a:off x="-566018" y="-670450"/>
            <a:ext cx="6866965" cy="2334768"/>
          </a:xfrm>
          <a:custGeom>
            <a:rect b="b" l="l" r="r" t="t"/>
            <a:pathLst>
              <a:path extrusionOk="0" h="2334768" w="6866965">
                <a:moveTo>
                  <a:pt x="0" y="0"/>
                </a:moveTo>
                <a:lnTo>
                  <a:pt x="6866965" y="0"/>
                </a:lnTo>
                <a:lnTo>
                  <a:pt x="6866965" y="2334768"/>
                </a:lnTo>
                <a:lnTo>
                  <a:pt x="0" y="2334768"/>
                </a:lnTo>
                <a:lnTo>
                  <a:pt x="0" y="0"/>
                </a:lnTo>
                <a:close/>
              </a:path>
            </a:pathLst>
          </a:custGeom>
          <a:blipFill rotWithShape="1">
            <a:blip r:embed="rId4">
              <a:alphaModFix/>
            </a:blip>
            <a:stretch>
              <a:fillRect b="0" l="0" r="0" t="0"/>
            </a:stretch>
          </a:blipFill>
          <a:ln>
            <a:noFill/>
          </a:ln>
        </p:spPr>
      </p:sp>
      <p:sp>
        <p:nvSpPr>
          <p:cNvPr id="319" name="Google Shape;319;p24"/>
          <p:cNvSpPr/>
          <p:nvPr/>
        </p:nvSpPr>
        <p:spPr>
          <a:xfrm>
            <a:off x="5710518" y="-670450"/>
            <a:ext cx="6866965" cy="2334768"/>
          </a:xfrm>
          <a:custGeom>
            <a:rect b="b" l="l" r="r" t="t"/>
            <a:pathLst>
              <a:path extrusionOk="0" h="2334768" w="6866965">
                <a:moveTo>
                  <a:pt x="0" y="0"/>
                </a:moveTo>
                <a:lnTo>
                  <a:pt x="6866964" y="0"/>
                </a:lnTo>
                <a:lnTo>
                  <a:pt x="6866964" y="2334768"/>
                </a:lnTo>
                <a:lnTo>
                  <a:pt x="0" y="2334768"/>
                </a:lnTo>
                <a:lnTo>
                  <a:pt x="0" y="0"/>
                </a:lnTo>
                <a:close/>
              </a:path>
            </a:pathLst>
          </a:custGeom>
          <a:blipFill rotWithShape="1">
            <a:blip r:embed="rId4">
              <a:alphaModFix/>
            </a:blip>
            <a:stretch>
              <a:fillRect b="0" l="0" r="0" t="0"/>
            </a:stretch>
          </a:blipFill>
          <a:ln>
            <a:noFill/>
          </a:ln>
        </p:spPr>
      </p:sp>
      <p:sp>
        <p:nvSpPr>
          <p:cNvPr id="320" name="Google Shape;320;p24"/>
          <p:cNvSpPr/>
          <p:nvPr/>
        </p:nvSpPr>
        <p:spPr>
          <a:xfrm>
            <a:off x="11987053" y="-670450"/>
            <a:ext cx="6866965" cy="2334768"/>
          </a:xfrm>
          <a:custGeom>
            <a:rect b="b" l="l" r="r" t="t"/>
            <a:pathLst>
              <a:path extrusionOk="0" h="2334768" w="6866965">
                <a:moveTo>
                  <a:pt x="0" y="0"/>
                </a:moveTo>
                <a:lnTo>
                  <a:pt x="6866965" y="0"/>
                </a:lnTo>
                <a:lnTo>
                  <a:pt x="6866965" y="2334768"/>
                </a:lnTo>
                <a:lnTo>
                  <a:pt x="0" y="2334768"/>
                </a:lnTo>
                <a:lnTo>
                  <a:pt x="0" y="0"/>
                </a:lnTo>
                <a:close/>
              </a:path>
            </a:pathLst>
          </a:custGeom>
          <a:blipFill rotWithShape="1">
            <a:blip r:embed="rId4">
              <a:alphaModFix/>
            </a:blip>
            <a:stretch>
              <a:fillRect b="0" l="0" r="0" t="0"/>
            </a:stretch>
          </a:blipFill>
          <a:ln>
            <a:noFill/>
          </a:ln>
        </p:spPr>
      </p:sp>
      <p:sp>
        <p:nvSpPr>
          <p:cNvPr id="321" name="Google Shape;321;p24"/>
          <p:cNvSpPr/>
          <p:nvPr/>
        </p:nvSpPr>
        <p:spPr>
          <a:xfrm>
            <a:off x="12577482" y="1299251"/>
            <a:ext cx="6865983" cy="9512067"/>
          </a:xfrm>
          <a:custGeom>
            <a:rect b="b" l="l" r="r" t="t"/>
            <a:pathLst>
              <a:path extrusionOk="0" h="9512067" w="6865983">
                <a:moveTo>
                  <a:pt x="0" y="0"/>
                </a:moveTo>
                <a:lnTo>
                  <a:pt x="6865983" y="0"/>
                </a:lnTo>
                <a:lnTo>
                  <a:pt x="6865983" y="9512067"/>
                </a:lnTo>
                <a:lnTo>
                  <a:pt x="0" y="9512067"/>
                </a:lnTo>
                <a:lnTo>
                  <a:pt x="0" y="0"/>
                </a:lnTo>
                <a:close/>
              </a:path>
            </a:pathLst>
          </a:custGeom>
          <a:blipFill rotWithShape="1">
            <a:blip r:embed="rId5">
              <a:alphaModFix/>
            </a:blip>
            <a:stretch>
              <a:fillRect b="0" l="0" r="0" t="0"/>
            </a:stretch>
          </a:blipFill>
          <a:ln>
            <a:noFill/>
          </a:ln>
        </p:spPr>
      </p:sp>
      <p:sp>
        <p:nvSpPr>
          <p:cNvPr id="322" name="Google Shape;322;p24"/>
          <p:cNvSpPr txBox="1"/>
          <p:nvPr/>
        </p:nvSpPr>
        <p:spPr>
          <a:xfrm>
            <a:off x="4648780" y="2135230"/>
            <a:ext cx="8990439" cy="12173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200" u="none" cap="none" strike="noStrike">
                <a:solidFill>
                  <a:srgbClr val="710C64"/>
                </a:solidFill>
                <a:latin typeface="Lobster"/>
                <a:ea typeface="Lobster"/>
                <a:cs typeface="Lobster"/>
                <a:sym typeface="Lobster"/>
              </a:rPr>
              <a:t>Summary</a:t>
            </a:r>
            <a:endParaRPr/>
          </a:p>
        </p:txBody>
      </p:sp>
      <p:grpSp>
        <p:nvGrpSpPr>
          <p:cNvPr id="323" name="Google Shape;323;p24"/>
          <p:cNvGrpSpPr/>
          <p:nvPr/>
        </p:nvGrpSpPr>
        <p:grpSpPr>
          <a:xfrm>
            <a:off x="1155759" y="3965233"/>
            <a:ext cx="4798388" cy="2594910"/>
            <a:chOff x="0" y="-192881"/>
            <a:chExt cx="6397851" cy="3459879"/>
          </a:xfrm>
        </p:grpSpPr>
        <p:grpSp>
          <p:nvGrpSpPr>
            <p:cNvPr id="324" name="Google Shape;324;p24"/>
            <p:cNvGrpSpPr/>
            <p:nvPr/>
          </p:nvGrpSpPr>
          <p:grpSpPr>
            <a:xfrm>
              <a:off x="0" y="-192881"/>
              <a:ext cx="6397851" cy="3459879"/>
              <a:chOff x="0" y="-38100"/>
              <a:chExt cx="1263773" cy="683433"/>
            </a:xfrm>
          </p:grpSpPr>
          <p:sp>
            <p:nvSpPr>
              <p:cNvPr id="325" name="Google Shape;325;p24"/>
              <p:cNvSpPr/>
              <p:nvPr/>
            </p:nvSpPr>
            <p:spPr>
              <a:xfrm>
                <a:off x="0" y="0"/>
                <a:ext cx="1263773" cy="645333"/>
              </a:xfrm>
              <a:custGeom>
                <a:rect b="b" l="l" r="r" t="t"/>
                <a:pathLst>
                  <a:path extrusionOk="0" h="645333" w="1263773">
                    <a:moveTo>
                      <a:pt x="82286" y="0"/>
                    </a:moveTo>
                    <a:lnTo>
                      <a:pt x="1181488" y="0"/>
                    </a:lnTo>
                    <a:cubicBezTo>
                      <a:pt x="1203311" y="0"/>
                      <a:pt x="1224241" y="8669"/>
                      <a:pt x="1239672" y="24101"/>
                    </a:cubicBezTo>
                    <a:cubicBezTo>
                      <a:pt x="1255104" y="39532"/>
                      <a:pt x="1263773" y="60462"/>
                      <a:pt x="1263773" y="82286"/>
                    </a:cubicBezTo>
                    <a:lnTo>
                      <a:pt x="1263773" y="563047"/>
                    </a:lnTo>
                    <a:cubicBezTo>
                      <a:pt x="1263773" y="584871"/>
                      <a:pt x="1255104" y="605801"/>
                      <a:pt x="1239672" y="621232"/>
                    </a:cubicBezTo>
                    <a:cubicBezTo>
                      <a:pt x="1224241" y="636664"/>
                      <a:pt x="1203311" y="645333"/>
                      <a:pt x="1181488" y="645333"/>
                    </a:cubicBezTo>
                    <a:lnTo>
                      <a:pt x="82286" y="645333"/>
                    </a:lnTo>
                    <a:cubicBezTo>
                      <a:pt x="60462" y="645333"/>
                      <a:pt x="39532" y="636664"/>
                      <a:pt x="24101" y="621232"/>
                    </a:cubicBezTo>
                    <a:cubicBezTo>
                      <a:pt x="8669" y="605801"/>
                      <a:pt x="0" y="584871"/>
                      <a:pt x="0" y="563047"/>
                    </a:cubicBezTo>
                    <a:lnTo>
                      <a:pt x="0" y="82286"/>
                    </a:lnTo>
                    <a:cubicBezTo>
                      <a:pt x="0" y="60462"/>
                      <a:pt x="8669" y="39532"/>
                      <a:pt x="24101" y="24101"/>
                    </a:cubicBezTo>
                    <a:cubicBezTo>
                      <a:pt x="39532" y="8669"/>
                      <a:pt x="60462" y="0"/>
                      <a:pt x="82286"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txBox="1"/>
              <p:nvPr/>
            </p:nvSpPr>
            <p:spPr>
              <a:xfrm>
                <a:off x="0" y="-38100"/>
                <a:ext cx="1263773" cy="683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7" name="Google Shape;327;p24"/>
            <p:cNvSpPr txBox="1"/>
            <p:nvPr/>
          </p:nvSpPr>
          <p:spPr>
            <a:xfrm>
              <a:off x="817659" y="441035"/>
              <a:ext cx="47625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328" name="Google Shape;328;p24"/>
            <p:cNvSpPr txBox="1"/>
            <p:nvPr/>
          </p:nvSpPr>
          <p:spPr>
            <a:xfrm>
              <a:off x="422240" y="1543766"/>
              <a:ext cx="5553371" cy="12250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grpSp>
      <p:grpSp>
        <p:nvGrpSpPr>
          <p:cNvPr id="329" name="Google Shape;329;p24"/>
          <p:cNvGrpSpPr/>
          <p:nvPr/>
        </p:nvGrpSpPr>
        <p:grpSpPr>
          <a:xfrm>
            <a:off x="6744834" y="3963010"/>
            <a:ext cx="4798388" cy="2594910"/>
            <a:chOff x="0" y="-192881"/>
            <a:chExt cx="6397851" cy="3459879"/>
          </a:xfrm>
        </p:grpSpPr>
        <p:grpSp>
          <p:nvGrpSpPr>
            <p:cNvPr id="330" name="Google Shape;330;p24"/>
            <p:cNvGrpSpPr/>
            <p:nvPr/>
          </p:nvGrpSpPr>
          <p:grpSpPr>
            <a:xfrm>
              <a:off x="0" y="-192881"/>
              <a:ext cx="6397851" cy="3459879"/>
              <a:chOff x="0" y="-38100"/>
              <a:chExt cx="1263773" cy="683433"/>
            </a:xfrm>
          </p:grpSpPr>
          <p:sp>
            <p:nvSpPr>
              <p:cNvPr id="331" name="Google Shape;331;p24"/>
              <p:cNvSpPr/>
              <p:nvPr/>
            </p:nvSpPr>
            <p:spPr>
              <a:xfrm>
                <a:off x="0" y="0"/>
                <a:ext cx="1263773" cy="645333"/>
              </a:xfrm>
              <a:custGeom>
                <a:rect b="b" l="l" r="r" t="t"/>
                <a:pathLst>
                  <a:path extrusionOk="0" h="645333" w="1263773">
                    <a:moveTo>
                      <a:pt x="82286" y="0"/>
                    </a:moveTo>
                    <a:lnTo>
                      <a:pt x="1181488" y="0"/>
                    </a:lnTo>
                    <a:cubicBezTo>
                      <a:pt x="1203311" y="0"/>
                      <a:pt x="1224241" y="8669"/>
                      <a:pt x="1239672" y="24101"/>
                    </a:cubicBezTo>
                    <a:cubicBezTo>
                      <a:pt x="1255104" y="39532"/>
                      <a:pt x="1263773" y="60462"/>
                      <a:pt x="1263773" y="82286"/>
                    </a:cubicBezTo>
                    <a:lnTo>
                      <a:pt x="1263773" y="563047"/>
                    </a:lnTo>
                    <a:cubicBezTo>
                      <a:pt x="1263773" y="584871"/>
                      <a:pt x="1255104" y="605801"/>
                      <a:pt x="1239672" y="621232"/>
                    </a:cubicBezTo>
                    <a:cubicBezTo>
                      <a:pt x="1224241" y="636664"/>
                      <a:pt x="1203311" y="645333"/>
                      <a:pt x="1181488" y="645333"/>
                    </a:cubicBezTo>
                    <a:lnTo>
                      <a:pt x="82286" y="645333"/>
                    </a:lnTo>
                    <a:cubicBezTo>
                      <a:pt x="60462" y="645333"/>
                      <a:pt x="39532" y="636664"/>
                      <a:pt x="24101" y="621232"/>
                    </a:cubicBezTo>
                    <a:cubicBezTo>
                      <a:pt x="8669" y="605801"/>
                      <a:pt x="0" y="584871"/>
                      <a:pt x="0" y="563047"/>
                    </a:cubicBezTo>
                    <a:lnTo>
                      <a:pt x="0" y="82286"/>
                    </a:lnTo>
                    <a:cubicBezTo>
                      <a:pt x="0" y="60462"/>
                      <a:pt x="8669" y="39532"/>
                      <a:pt x="24101" y="24101"/>
                    </a:cubicBezTo>
                    <a:cubicBezTo>
                      <a:pt x="39532" y="8669"/>
                      <a:pt x="60462" y="0"/>
                      <a:pt x="82286"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txBox="1"/>
              <p:nvPr/>
            </p:nvSpPr>
            <p:spPr>
              <a:xfrm>
                <a:off x="0" y="-38100"/>
                <a:ext cx="1263773" cy="683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3" name="Google Shape;333;p24"/>
            <p:cNvSpPr txBox="1"/>
            <p:nvPr/>
          </p:nvSpPr>
          <p:spPr>
            <a:xfrm>
              <a:off x="817659" y="441035"/>
              <a:ext cx="47625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334" name="Google Shape;334;p24"/>
            <p:cNvSpPr txBox="1"/>
            <p:nvPr/>
          </p:nvSpPr>
          <p:spPr>
            <a:xfrm>
              <a:off x="422240" y="1543766"/>
              <a:ext cx="5553371" cy="12250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grpSp>
      <p:grpSp>
        <p:nvGrpSpPr>
          <p:cNvPr id="335" name="Google Shape;335;p24"/>
          <p:cNvGrpSpPr/>
          <p:nvPr/>
        </p:nvGrpSpPr>
        <p:grpSpPr>
          <a:xfrm>
            <a:off x="12333797" y="3963010"/>
            <a:ext cx="4798388" cy="2594910"/>
            <a:chOff x="0" y="-192881"/>
            <a:chExt cx="6397851" cy="3459879"/>
          </a:xfrm>
        </p:grpSpPr>
        <p:grpSp>
          <p:nvGrpSpPr>
            <p:cNvPr id="336" name="Google Shape;336;p24"/>
            <p:cNvGrpSpPr/>
            <p:nvPr/>
          </p:nvGrpSpPr>
          <p:grpSpPr>
            <a:xfrm>
              <a:off x="0" y="-192881"/>
              <a:ext cx="6397851" cy="3459879"/>
              <a:chOff x="0" y="-38100"/>
              <a:chExt cx="1263773" cy="683433"/>
            </a:xfrm>
          </p:grpSpPr>
          <p:sp>
            <p:nvSpPr>
              <p:cNvPr id="337" name="Google Shape;337;p24"/>
              <p:cNvSpPr/>
              <p:nvPr/>
            </p:nvSpPr>
            <p:spPr>
              <a:xfrm>
                <a:off x="0" y="0"/>
                <a:ext cx="1263773" cy="645333"/>
              </a:xfrm>
              <a:custGeom>
                <a:rect b="b" l="l" r="r" t="t"/>
                <a:pathLst>
                  <a:path extrusionOk="0" h="645333" w="1263773">
                    <a:moveTo>
                      <a:pt x="82286" y="0"/>
                    </a:moveTo>
                    <a:lnTo>
                      <a:pt x="1181488" y="0"/>
                    </a:lnTo>
                    <a:cubicBezTo>
                      <a:pt x="1203311" y="0"/>
                      <a:pt x="1224241" y="8669"/>
                      <a:pt x="1239672" y="24101"/>
                    </a:cubicBezTo>
                    <a:cubicBezTo>
                      <a:pt x="1255104" y="39532"/>
                      <a:pt x="1263773" y="60462"/>
                      <a:pt x="1263773" y="82286"/>
                    </a:cubicBezTo>
                    <a:lnTo>
                      <a:pt x="1263773" y="563047"/>
                    </a:lnTo>
                    <a:cubicBezTo>
                      <a:pt x="1263773" y="584871"/>
                      <a:pt x="1255104" y="605801"/>
                      <a:pt x="1239672" y="621232"/>
                    </a:cubicBezTo>
                    <a:cubicBezTo>
                      <a:pt x="1224241" y="636664"/>
                      <a:pt x="1203311" y="645333"/>
                      <a:pt x="1181488" y="645333"/>
                    </a:cubicBezTo>
                    <a:lnTo>
                      <a:pt x="82286" y="645333"/>
                    </a:lnTo>
                    <a:cubicBezTo>
                      <a:pt x="60462" y="645333"/>
                      <a:pt x="39532" y="636664"/>
                      <a:pt x="24101" y="621232"/>
                    </a:cubicBezTo>
                    <a:cubicBezTo>
                      <a:pt x="8669" y="605801"/>
                      <a:pt x="0" y="584871"/>
                      <a:pt x="0" y="563047"/>
                    </a:cubicBezTo>
                    <a:lnTo>
                      <a:pt x="0" y="82286"/>
                    </a:lnTo>
                    <a:cubicBezTo>
                      <a:pt x="0" y="60462"/>
                      <a:pt x="8669" y="39532"/>
                      <a:pt x="24101" y="24101"/>
                    </a:cubicBezTo>
                    <a:cubicBezTo>
                      <a:pt x="39532" y="8669"/>
                      <a:pt x="60462" y="0"/>
                      <a:pt x="82286"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txBox="1"/>
              <p:nvPr/>
            </p:nvSpPr>
            <p:spPr>
              <a:xfrm>
                <a:off x="0" y="-38100"/>
                <a:ext cx="1263773" cy="683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24"/>
            <p:cNvSpPr txBox="1"/>
            <p:nvPr/>
          </p:nvSpPr>
          <p:spPr>
            <a:xfrm>
              <a:off x="817659" y="441035"/>
              <a:ext cx="47625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340" name="Google Shape;340;p24"/>
            <p:cNvSpPr txBox="1"/>
            <p:nvPr/>
          </p:nvSpPr>
          <p:spPr>
            <a:xfrm>
              <a:off x="422240" y="1543766"/>
              <a:ext cx="5553371" cy="12250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grpSp>
      <p:grpSp>
        <p:nvGrpSpPr>
          <p:cNvPr id="341" name="Google Shape;341;p24"/>
          <p:cNvGrpSpPr/>
          <p:nvPr/>
        </p:nvGrpSpPr>
        <p:grpSpPr>
          <a:xfrm>
            <a:off x="1155815" y="6836804"/>
            <a:ext cx="4798388" cy="2594910"/>
            <a:chOff x="0" y="-192881"/>
            <a:chExt cx="6397851" cy="3459879"/>
          </a:xfrm>
        </p:grpSpPr>
        <p:grpSp>
          <p:nvGrpSpPr>
            <p:cNvPr id="342" name="Google Shape;342;p24"/>
            <p:cNvGrpSpPr/>
            <p:nvPr/>
          </p:nvGrpSpPr>
          <p:grpSpPr>
            <a:xfrm>
              <a:off x="0" y="-192881"/>
              <a:ext cx="6397851" cy="3459879"/>
              <a:chOff x="0" y="-38100"/>
              <a:chExt cx="1263773" cy="683433"/>
            </a:xfrm>
          </p:grpSpPr>
          <p:sp>
            <p:nvSpPr>
              <p:cNvPr id="343" name="Google Shape;343;p24"/>
              <p:cNvSpPr/>
              <p:nvPr/>
            </p:nvSpPr>
            <p:spPr>
              <a:xfrm>
                <a:off x="0" y="0"/>
                <a:ext cx="1263773" cy="645333"/>
              </a:xfrm>
              <a:custGeom>
                <a:rect b="b" l="l" r="r" t="t"/>
                <a:pathLst>
                  <a:path extrusionOk="0" h="645333" w="1263773">
                    <a:moveTo>
                      <a:pt x="82286" y="0"/>
                    </a:moveTo>
                    <a:lnTo>
                      <a:pt x="1181488" y="0"/>
                    </a:lnTo>
                    <a:cubicBezTo>
                      <a:pt x="1203311" y="0"/>
                      <a:pt x="1224241" y="8669"/>
                      <a:pt x="1239672" y="24101"/>
                    </a:cubicBezTo>
                    <a:cubicBezTo>
                      <a:pt x="1255104" y="39532"/>
                      <a:pt x="1263773" y="60462"/>
                      <a:pt x="1263773" y="82286"/>
                    </a:cubicBezTo>
                    <a:lnTo>
                      <a:pt x="1263773" y="563047"/>
                    </a:lnTo>
                    <a:cubicBezTo>
                      <a:pt x="1263773" y="584871"/>
                      <a:pt x="1255104" y="605801"/>
                      <a:pt x="1239672" y="621232"/>
                    </a:cubicBezTo>
                    <a:cubicBezTo>
                      <a:pt x="1224241" y="636664"/>
                      <a:pt x="1203311" y="645333"/>
                      <a:pt x="1181488" y="645333"/>
                    </a:cubicBezTo>
                    <a:lnTo>
                      <a:pt x="82286" y="645333"/>
                    </a:lnTo>
                    <a:cubicBezTo>
                      <a:pt x="60462" y="645333"/>
                      <a:pt x="39532" y="636664"/>
                      <a:pt x="24101" y="621232"/>
                    </a:cubicBezTo>
                    <a:cubicBezTo>
                      <a:pt x="8669" y="605801"/>
                      <a:pt x="0" y="584871"/>
                      <a:pt x="0" y="563047"/>
                    </a:cubicBezTo>
                    <a:lnTo>
                      <a:pt x="0" y="82286"/>
                    </a:lnTo>
                    <a:cubicBezTo>
                      <a:pt x="0" y="60462"/>
                      <a:pt x="8669" y="39532"/>
                      <a:pt x="24101" y="24101"/>
                    </a:cubicBezTo>
                    <a:cubicBezTo>
                      <a:pt x="39532" y="8669"/>
                      <a:pt x="60462" y="0"/>
                      <a:pt x="82286"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txBox="1"/>
              <p:nvPr/>
            </p:nvSpPr>
            <p:spPr>
              <a:xfrm>
                <a:off x="0" y="-38100"/>
                <a:ext cx="1263773" cy="683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24"/>
            <p:cNvSpPr txBox="1"/>
            <p:nvPr/>
          </p:nvSpPr>
          <p:spPr>
            <a:xfrm>
              <a:off x="817659" y="441035"/>
              <a:ext cx="47625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346" name="Google Shape;346;p24"/>
            <p:cNvSpPr txBox="1"/>
            <p:nvPr/>
          </p:nvSpPr>
          <p:spPr>
            <a:xfrm>
              <a:off x="422240" y="1543766"/>
              <a:ext cx="5553371" cy="12250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grpSp>
      <p:grpSp>
        <p:nvGrpSpPr>
          <p:cNvPr id="347" name="Google Shape;347;p24"/>
          <p:cNvGrpSpPr/>
          <p:nvPr/>
        </p:nvGrpSpPr>
        <p:grpSpPr>
          <a:xfrm>
            <a:off x="6744890" y="6834582"/>
            <a:ext cx="4798388" cy="2594910"/>
            <a:chOff x="0" y="-192881"/>
            <a:chExt cx="6397851" cy="3459879"/>
          </a:xfrm>
        </p:grpSpPr>
        <p:grpSp>
          <p:nvGrpSpPr>
            <p:cNvPr id="348" name="Google Shape;348;p24"/>
            <p:cNvGrpSpPr/>
            <p:nvPr/>
          </p:nvGrpSpPr>
          <p:grpSpPr>
            <a:xfrm>
              <a:off x="0" y="-192881"/>
              <a:ext cx="6397851" cy="3459879"/>
              <a:chOff x="0" y="-38100"/>
              <a:chExt cx="1263773" cy="683433"/>
            </a:xfrm>
          </p:grpSpPr>
          <p:sp>
            <p:nvSpPr>
              <p:cNvPr id="349" name="Google Shape;349;p24"/>
              <p:cNvSpPr/>
              <p:nvPr/>
            </p:nvSpPr>
            <p:spPr>
              <a:xfrm>
                <a:off x="0" y="0"/>
                <a:ext cx="1263773" cy="645333"/>
              </a:xfrm>
              <a:custGeom>
                <a:rect b="b" l="l" r="r" t="t"/>
                <a:pathLst>
                  <a:path extrusionOk="0" h="645333" w="1263773">
                    <a:moveTo>
                      <a:pt x="82286" y="0"/>
                    </a:moveTo>
                    <a:lnTo>
                      <a:pt x="1181488" y="0"/>
                    </a:lnTo>
                    <a:cubicBezTo>
                      <a:pt x="1203311" y="0"/>
                      <a:pt x="1224241" y="8669"/>
                      <a:pt x="1239672" y="24101"/>
                    </a:cubicBezTo>
                    <a:cubicBezTo>
                      <a:pt x="1255104" y="39532"/>
                      <a:pt x="1263773" y="60462"/>
                      <a:pt x="1263773" y="82286"/>
                    </a:cubicBezTo>
                    <a:lnTo>
                      <a:pt x="1263773" y="563047"/>
                    </a:lnTo>
                    <a:cubicBezTo>
                      <a:pt x="1263773" y="584871"/>
                      <a:pt x="1255104" y="605801"/>
                      <a:pt x="1239672" y="621232"/>
                    </a:cubicBezTo>
                    <a:cubicBezTo>
                      <a:pt x="1224241" y="636664"/>
                      <a:pt x="1203311" y="645333"/>
                      <a:pt x="1181488" y="645333"/>
                    </a:cubicBezTo>
                    <a:lnTo>
                      <a:pt x="82286" y="645333"/>
                    </a:lnTo>
                    <a:cubicBezTo>
                      <a:pt x="60462" y="645333"/>
                      <a:pt x="39532" y="636664"/>
                      <a:pt x="24101" y="621232"/>
                    </a:cubicBezTo>
                    <a:cubicBezTo>
                      <a:pt x="8669" y="605801"/>
                      <a:pt x="0" y="584871"/>
                      <a:pt x="0" y="563047"/>
                    </a:cubicBezTo>
                    <a:lnTo>
                      <a:pt x="0" y="82286"/>
                    </a:lnTo>
                    <a:cubicBezTo>
                      <a:pt x="0" y="60462"/>
                      <a:pt x="8669" y="39532"/>
                      <a:pt x="24101" y="24101"/>
                    </a:cubicBezTo>
                    <a:cubicBezTo>
                      <a:pt x="39532" y="8669"/>
                      <a:pt x="60462" y="0"/>
                      <a:pt x="82286"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txBox="1"/>
              <p:nvPr/>
            </p:nvSpPr>
            <p:spPr>
              <a:xfrm>
                <a:off x="0" y="-38100"/>
                <a:ext cx="1263773" cy="683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24"/>
            <p:cNvSpPr txBox="1"/>
            <p:nvPr/>
          </p:nvSpPr>
          <p:spPr>
            <a:xfrm>
              <a:off x="817659" y="441035"/>
              <a:ext cx="47625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352" name="Google Shape;352;p24"/>
            <p:cNvSpPr txBox="1"/>
            <p:nvPr/>
          </p:nvSpPr>
          <p:spPr>
            <a:xfrm>
              <a:off x="422240" y="1543766"/>
              <a:ext cx="5553371" cy="12250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grpSp>
      <p:grpSp>
        <p:nvGrpSpPr>
          <p:cNvPr id="353" name="Google Shape;353;p24"/>
          <p:cNvGrpSpPr/>
          <p:nvPr/>
        </p:nvGrpSpPr>
        <p:grpSpPr>
          <a:xfrm>
            <a:off x="12333853" y="6834582"/>
            <a:ext cx="4798388" cy="2594910"/>
            <a:chOff x="0" y="-192881"/>
            <a:chExt cx="6397851" cy="3459879"/>
          </a:xfrm>
        </p:grpSpPr>
        <p:grpSp>
          <p:nvGrpSpPr>
            <p:cNvPr id="354" name="Google Shape;354;p24"/>
            <p:cNvGrpSpPr/>
            <p:nvPr/>
          </p:nvGrpSpPr>
          <p:grpSpPr>
            <a:xfrm>
              <a:off x="0" y="-192881"/>
              <a:ext cx="6397851" cy="3459879"/>
              <a:chOff x="0" y="-38100"/>
              <a:chExt cx="1263773" cy="683433"/>
            </a:xfrm>
          </p:grpSpPr>
          <p:sp>
            <p:nvSpPr>
              <p:cNvPr id="355" name="Google Shape;355;p24"/>
              <p:cNvSpPr/>
              <p:nvPr/>
            </p:nvSpPr>
            <p:spPr>
              <a:xfrm>
                <a:off x="0" y="0"/>
                <a:ext cx="1263773" cy="645333"/>
              </a:xfrm>
              <a:custGeom>
                <a:rect b="b" l="l" r="r" t="t"/>
                <a:pathLst>
                  <a:path extrusionOk="0" h="645333" w="1263773">
                    <a:moveTo>
                      <a:pt x="82286" y="0"/>
                    </a:moveTo>
                    <a:lnTo>
                      <a:pt x="1181488" y="0"/>
                    </a:lnTo>
                    <a:cubicBezTo>
                      <a:pt x="1203311" y="0"/>
                      <a:pt x="1224241" y="8669"/>
                      <a:pt x="1239672" y="24101"/>
                    </a:cubicBezTo>
                    <a:cubicBezTo>
                      <a:pt x="1255104" y="39532"/>
                      <a:pt x="1263773" y="60462"/>
                      <a:pt x="1263773" y="82286"/>
                    </a:cubicBezTo>
                    <a:lnTo>
                      <a:pt x="1263773" y="563047"/>
                    </a:lnTo>
                    <a:cubicBezTo>
                      <a:pt x="1263773" y="584871"/>
                      <a:pt x="1255104" y="605801"/>
                      <a:pt x="1239672" y="621232"/>
                    </a:cubicBezTo>
                    <a:cubicBezTo>
                      <a:pt x="1224241" y="636664"/>
                      <a:pt x="1203311" y="645333"/>
                      <a:pt x="1181488" y="645333"/>
                    </a:cubicBezTo>
                    <a:lnTo>
                      <a:pt x="82286" y="645333"/>
                    </a:lnTo>
                    <a:cubicBezTo>
                      <a:pt x="60462" y="645333"/>
                      <a:pt x="39532" y="636664"/>
                      <a:pt x="24101" y="621232"/>
                    </a:cubicBezTo>
                    <a:cubicBezTo>
                      <a:pt x="8669" y="605801"/>
                      <a:pt x="0" y="584871"/>
                      <a:pt x="0" y="563047"/>
                    </a:cubicBezTo>
                    <a:lnTo>
                      <a:pt x="0" y="82286"/>
                    </a:lnTo>
                    <a:cubicBezTo>
                      <a:pt x="0" y="60462"/>
                      <a:pt x="8669" y="39532"/>
                      <a:pt x="24101" y="24101"/>
                    </a:cubicBezTo>
                    <a:cubicBezTo>
                      <a:pt x="39532" y="8669"/>
                      <a:pt x="60462" y="0"/>
                      <a:pt x="82286"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txBox="1"/>
              <p:nvPr/>
            </p:nvSpPr>
            <p:spPr>
              <a:xfrm>
                <a:off x="0" y="-38100"/>
                <a:ext cx="1263773" cy="683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24"/>
            <p:cNvSpPr txBox="1"/>
            <p:nvPr/>
          </p:nvSpPr>
          <p:spPr>
            <a:xfrm>
              <a:off x="817659" y="441035"/>
              <a:ext cx="47625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358" name="Google Shape;358;p24"/>
            <p:cNvSpPr txBox="1"/>
            <p:nvPr/>
          </p:nvSpPr>
          <p:spPr>
            <a:xfrm>
              <a:off x="422240" y="1543766"/>
              <a:ext cx="5553371" cy="12250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A0"/>
            </a:gs>
            <a:gs pos="50000">
              <a:srgbClr val="FE9BF1"/>
            </a:gs>
            <a:gs pos="100000">
              <a:srgbClr val="D4F5FF"/>
            </a:gs>
          </a:gsLst>
          <a:path path="circle">
            <a:fillToRect b="50%" l="50%" r="50%" t="50%"/>
          </a:path>
          <a:tileRect/>
        </a:gradFill>
      </p:bgPr>
    </p:bg>
    <p:spTree>
      <p:nvGrpSpPr>
        <p:cNvPr id="362" name="Shape 362"/>
        <p:cNvGrpSpPr/>
        <p:nvPr/>
      </p:nvGrpSpPr>
      <p:grpSpPr>
        <a:xfrm>
          <a:off x="0" y="0"/>
          <a:ext cx="0" cy="0"/>
          <a:chOff x="0" y="0"/>
          <a:chExt cx="0" cy="0"/>
        </a:xfrm>
      </p:grpSpPr>
      <p:sp>
        <p:nvSpPr>
          <p:cNvPr id="363" name="Google Shape;363;p25"/>
          <p:cNvSpPr/>
          <p:nvPr/>
        </p:nvSpPr>
        <p:spPr>
          <a:xfrm>
            <a:off x="526729" y="4321618"/>
            <a:ext cx="4056217" cy="4766922"/>
          </a:xfrm>
          <a:custGeom>
            <a:rect b="b" l="l" r="r" t="t"/>
            <a:pathLst>
              <a:path extrusionOk="0" h="4766922" w="4056217">
                <a:moveTo>
                  <a:pt x="0" y="0"/>
                </a:moveTo>
                <a:lnTo>
                  <a:pt x="4056217" y="0"/>
                </a:lnTo>
                <a:lnTo>
                  <a:pt x="4056217" y="4766923"/>
                </a:lnTo>
                <a:lnTo>
                  <a:pt x="0" y="4766923"/>
                </a:lnTo>
                <a:lnTo>
                  <a:pt x="0" y="0"/>
                </a:lnTo>
                <a:close/>
              </a:path>
            </a:pathLst>
          </a:custGeom>
          <a:blipFill rotWithShape="1">
            <a:blip r:embed="rId3">
              <a:alphaModFix/>
            </a:blip>
            <a:stretch>
              <a:fillRect b="0" l="0" r="0" t="0"/>
            </a:stretch>
          </a:blipFill>
          <a:ln>
            <a:noFill/>
          </a:ln>
        </p:spPr>
      </p:sp>
      <p:grpSp>
        <p:nvGrpSpPr>
          <p:cNvPr id="364" name="Google Shape;364;p25"/>
          <p:cNvGrpSpPr/>
          <p:nvPr/>
        </p:nvGrpSpPr>
        <p:grpSpPr>
          <a:xfrm>
            <a:off x="0" y="8565469"/>
            <a:ext cx="18288000" cy="1721531"/>
            <a:chOff x="0" y="-38100"/>
            <a:chExt cx="4816593" cy="453407"/>
          </a:xfrm>
        </p:grpSpPr>
        <p:sp>
          <p:nvSpPr>
            <p:cNvPr id="365" name="Google Shape;365;p25"/>
            <p:cNvSpPr/>
            <p:nvPr/>
          </p:nvSpPr>
          <p:spPr>
            <a:xfrm>
              <a:off x="0" y="0"/>
              <a:ext cx="4816592" cy="415307"/>
            </a:xfrm>
            <a:custGeom>
              <a:rect b="b" l="l" r="r" t="t"/>
              <a:pathLst>
                <a:path extrusionOk="0" h="415307" w="4816592">
                  <a:moveTo>
                    <a:pt x="0" y="0"/>
                  </a:moveTo>
                  <a:lnTo>
                    <a:pt x="4816592" y="0"/>
                  </a:lnTo>
                  <a:lnTo>
                    <a:pt x="4816592" y="415307"/>
                  </a:lnTo>
                  <a:lnTo>
                    <a:pt x="0" y="415307"/>
                  </a:lnTo>
                  <a:close/>
                </a:path>
              </a:pathLst>
            </a:custGeom>
            <a:gradFill>
              <a:gsLst>
                <a:gs pos="0">
                  <a:srgbClr val="2B113F"/>
                </a:gs>
                <a:gs pos="100000">
                  <a:srgbClr val="862F7D"/>
                </a:gs>
              </a:gsLst>
              <a:path path="circle">
                <a:fillToRect b="100%" r="100%"/>
              </a:path>
              <a:tileRect l="-100%" t="-100%"/>
            </a:gradFill>
            <a:ln>
              <a:noFill/>
            </a:ln>
          </p:spPr>
        </p:sp>
        <p:sp>
          <p:nvSpPr>
            <p:cNvPr id="366" name="Google Shape;366;p25"/>
            <p:cNvSpPr txBox="1"/>
            <p:nvPr/>
          </p:nvSpPr>
          <p:spPr>
            <a:xfrm>
              <a:off x="0" y="-38100"/>
              <a:ext cx="4816593" cy="45340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25"/>
          <p:cNvSpPr txBox="1"/>
          <p:nvPr/>
        </p:nvSpPr>
        <p:spPr>
          <a:xfrm>
            <a:off x="6007628" y="1684758"/>
            <a:ext cx="6939442" cy="1973216"/>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1564" u="none" cap="none" strike="noStrike">
                <a:solidFill>
                  <a:srgbClr val="710C64"/>
                </a:solidFill>
                <a:latin typeface="Lobster"/>
                <a:ea typeface="Lobster"/>
                <a:cs typeface="Lobster"/>
                <a:sym typeface="Lobster"/>
              </a:rPr>
              <a:t>Happy Holi!</a:t>
            </a:r>
            <a:endParaRPr/>
          </a:p>
        </p:txBody>
      </p:sp>
      <p:sp>
        <p:nvSpPr>
          <p:cNvPr id="368" name="Google Shape;368;p25"/>
          <p:cNvSpPr/>
          <p:nvPr/>
        </p:nvSpPr>
        <p:spPr>
          <a:xfrm>
            <a:off x="-566018" y="-908787"/>
            <a:ext cx="6866965" cy="2334768"/>
          </a:xfrm>
          <a:custGeom>
            <a:rect b="b" l="l" r="r" t="t"/>
            <a:pathLst>
              <a:path extrusionOk="0" h="2334768" w="6866965">
                <a:moveTo>
                  <a:pt x="0" y="0"/>
                </a:moveTo>
                <a:lnTo>
                  <a:pt x="6866965" y="0"/>
                </a:lnTo>
                <a:lnTo>
                  <a:pt x="6866965" y="2334768"/>
                </a:lnTo>
                <a:lnTo>
                  <a:pt x="0" y="2334768"/>
                </a:lnTo>
                <a:lnTo>
                  <a:pt x="0" y="0"/>
                </a:lnTo>
                <a:close/>
              </a:path>
            </a:pathLst>
          </a:custGeom>
          <a:blipFill rotWithShape="1">
            <a:blip r:embed="rId4">
              <a:alphaModFix/>
            </a:blip>
            <a:stretch>
              <a:fillRect b="0" l="0" r="0" t="0"/>
            </a:stretch>
          </a:blipFill>
          <a:ln>
            <a:noFill/>
          </a:ln>
        </p:spPr>
      </p:sp>
      <p:sp>
        <p:nvSpPr>
          <p:cNvPr id="369" name="Google Shape;369;p25"/>
          <p:cNvSpPr/>
          <p:nvPr/>
        </p:nvSpPr>
        <p:spPr>
          <a:xfrm>
            <a:off x="5710518" y="-908787"/>
            <a:ext cx="6866965" cy="2334768"/>
          </a:xfrm>
          <a:custGeom>
            <a:rect b="b" l="l" r="r" t="t"/>
            <a:pathLst>
              <a:path extrusionOk="0" h="2334768" w="6866965">
                <a:moveTo>
                  <a:pt x="0" y="0"/>
                </a:moveTo>
                <a:lnTo>
                  <a:pt x="6866964" y="0"/>
                </a:lnTo>
                <a:lnTo>
                  <a:pt x="6866964" y="2334768"/>
                </a:lnTo>
                <a:lnTo>
                  <a:pt x="0" y="2334768"/>
                </a:lnTo>
                <a:lnTo>
                  <a:pt x="0" y="0"/>
                </a:lnTo>
                <a:close/>
              </a:path>
            </a:pathLst>
          </a:custGeom>
          <a:blipFill rotWithShape="1">
            <a:blip r:embed="rId4">
              <a:alphaModFix/>
            </a:blip>
            <a:stretch>
              <a:fillRect b="0" l="0" r="0" t="0"/>
            </a:stretch>
          </a:blipFill>
          <a:ln>
            <a:noFill/>
          </a:ln>
        </p:spPr>
      </p:sp>
      <p:sp>
        <p:nvSpPr>
          <p:cNvPr id="370" name="Google Shape;370;p25"/>
          <p:cNvSpPr/>
          <p:nvPr/>
        </p:nvSpPr>
        <p:spPr>
          <a:xfrm>
            <a:off x="11987053" y="-908787"/>
            <a:ext cx="6866965" cy="2334768"/>
          </a:xfrm>
          <a:custGeom>
            <a:rect b="b" l="l" r="r" t="t"/>
            <a:pathLst>
              <a:path extrusionOk="0" h="2334768" w="6866965">
                <a:moveTo>
                  <a:pt x="0" y="0"/>
                </a:moveTo>
                <a:lnTo>
                  <a:pt x="6866965" y="0"/>
                </a:lnTo>
                <a:lnTo>
                  <a:pt x="6866965" y="2334768"/>
                </a:lnTo>
                <a:lnTo>
                  <a:pt x="0" y="2334768"/>
                </a:lnTo>
                <a:lnTo>
                  <a:pt x="0" y="0"/>
                </a:lnTo>
                <a:close/>
              </a:path>
            </a:pathLst>
          </a:custGeom>
          <a:blipFill rotWithShape="1">
            <a:blip r:embed="rId4">
              <a:alphaModFix/>
            </a:blip>
            <a:stretch>
              <a:fillRect b="0" l="0" r="0" t="0"/>
            </a:stretch>
          </a:blipFill>
          <a:ln>
            <a:noFill/>
          </a:ln>
        </p:spPr>
      </p:sp>
      <p:sp>
        <p:nvSpPr>
          <p:cNvPr id="371" name="Google Shape;371;p25"/>
          <p:cNvSpPr/>
          <p:nvPr/>
        </p:nvSpPr>
        <p:spPr>
          <a:xfrm>
            <a:off x="2072312" y="8129064"/>
            <a:ext cx="6679898" cy="959476"/>
          </a:xfrm>
          <a:custGeom>
            <a:rect b="b" l="l" r="r" t="t"/>
            <a:pathLst>
              <a:path extrusionOk="0" h="959476" w="6679898">
                <a:moveTo>
                  <a:pt x="0" y="0"/>
                </a:moveTo>
                <a:lnTo>
                  <a:pt x="6679897" y="0"/>
                </a:lnTo>
                <a:lnTo>
                  <a:pt x="6679897" y="959477"/>
                </a:lnTo>
                <a:lnTo>
                  <a:pt x="0" y="959477"/>
                </a:lnTo>
                <a:lnTo>
                  <a:pt x="0" y="0"/>
                </a:lnTo>
                <a:close/>
              </a:path>
            </a:pathLst>
          </a:custGeom>
          <a:blipFill rotWithShape="1">
            <a:blip r:embed="rId5">
              <a:alphaModFix/>
            </a:blip>
            <a:stretch>
              <a:fillRect b="0" l="0" r="0" t="0"/>
            </a:stretch>
          </a:blipFill>
          <a:ln>
            <a:noFill/>
          </a:ln>
        </p:spPr>
      </p:sp>
      <p:sp>
        <p:nvSpPr>
          <p:cNvPr id="372" name="Google Shape;372;p25"/>
          <p:cNvSpPr/>
          <p:nvPr/>
        </p:nvSpPr>
        <p:spPr>
          <a:xfrm flipH="1">
            <a:off x="13354347" y="5040350"/>
            <a:ext cx="5499670" cy="3669780"/>
          </a:xfrm>
          <a:custGeom>
            <a:rect b="b" l="l" r="r" t="t"/>
            <a:pathLst>
              <a:path extrusionOk="0" h="3669780" w="5499670">
                <a:moveTo>
                  <a:pt x="5499671" y="0"/>
                </a:moveTo>
                <a:lnTo>
                  <a:pt x="0" y="0"/>
                </a:lnTo>
                <a:lnTo>
                  <a:pt x="0" y="3669780"/>
                </a:lnTo>
                <a:lnTo>
                  <a:pt x="5499671" y="3669780"/>
                </a:lnTo>
                <a:lnTo>
                  <a:pt x="5499671" y="0"/>
                </a:lnTo>
                <a:close/>
              </a:path>
            </a:pathLst>
          </a:custGeom>
          <a:blipFill rotWithShape="1">
            <a:blip r:embed="rId6">
              <a:alphaModFix/>
            </a:blip>
            <a:stretch>
              <a:fillRect b="0" l="0" r="0" t="0"/>
            </a:stretch>
          </a:blipFill>
          <a:ln>
            <a:noFill/>
          </a:ln>
        </p:spPr>
      </p:sp>
      <p:sp>
        <p:nvSpPr>
          <p:cNvPr id="373" name="Google Shape;373;p25"/>
          <p:cNvSpPr/>
          <p:nvPr/>
        </p:nvSpPr>
        <p:spPr>
          <a:xfrm>
            <a:off x="9477349" y="8129064"/>
            <a:ext cx="6679898" cy="959476"/>
          </a:xfrm>
          <a:custGeom>
            <a:rect b="b" l="l" r="r" t="t"/>
            <a:pathLst>
              <a:path extrusionOk="0" h="959476" w="6679898">
                <a:moveTo>
                  <a:pt x="0" y="0"/>
                </a:moveTo>
                <a:lnTo>
                  <a:pt x="6679898" y="0"/>
                </a:lnTo>
                <a:lnTo>
                  <a:pt x="6679898" y="959477"/>
                </a:lnTo>
                <a:lnTo>
                  <a:pt x="0" y="959477"/>
                </a:lnTo>
                <a:lnTo>
                  <a:pt x="0" y="0"/>
                </a:lnTo>
                <a:close/>
              </a:path>
            </a:pathLst>
          </a:custGeom>
          <a:blipFill rotWithShape="1">
            <a:blip r:embed="rId5">
              <a:alphaModFix/>
            </a:blip>
            <a:stretch>
              <a:fillRect b="0" l="0" r="0" t="0"/>
            </a:stretch>
          </a:blipFill>
          <a:ln>
            <a:noFill/>
          </a:ln>
        </p:spPr>
      </p:sp>
      <p:sp>
        <p:nvSpPr>
          <p:cNvPr id="374" name="Google Shape;374;p25"/>
          <p:cNvSpPr/>
          <p:nvPr/>
        </p:nvSpPr>
        <p:spPr>
          <a:xfrm>
            <a:off x="5412260" y="4000058"/>
            <a:ext cx="7405037" cy="6179840"/>
          </a:xfrm>
          <a:custGeom>
            <a:rect b="b" l="l" r="r" t="t"/>
            <a:pathLst>
              <a:path extrusionOk="0" h="6179840" w="7405037">
                <a:moveTo>
                  <a:pt x="0" y="0"/>
                </a:moveTo>
                <a:lnTo>
                  <a:pt x="7405038" y="0"/>
                </a:lnTo>
                <a:lnTo>
                  <a:pt x="7405038" y="6179840"/>
                </a:lnTo>
                <a:lnTo>
                  <a:pt x="0" y="6179840"/>
                </a:lnTo>
                <a:lnTo>
                  <a:pt x="0" y="0"/>
                </a:lnTo>
                <a:close/>
              </a:path>
            </a:pathLst>
          </a:custGeom>
          <a:blipFill rotWithShape="1">
            <a:blip r:embed="rId7">
              <a:alphaModFix/>
            </a:blip>
            <a:stretch>
              <a:fillRect b="0" l="0" r="0" t="0"/>
            </a:stretch>
          </a:blipFill>
          <a:ln>
            <a:noFill/>
          </a:ln>
        </p:spPr>
      </p:sp>
      <p:sp>
        <p:nvSpPr>
          <p:cNvPr id="375" name="Google Shape;375;p25"/>
          <p:cNvSpPr/>
          <p:nvPr/>
        </p:nvSpPr>
        <p:spPr>
          <a:xfrm flipH="1">
            <a:off x="15352645" y="7248530"/>
            <a:ext cx="3866406" cy="2720544"/>
          </a:xfrm>
          <a:custGeom>
            <a:rect b="b" l="l" r="r" t="t"/>
            <a:pathLst>
              <a:path extrusionOk="0" h="2720544" w="3866406">
                <a:moveTo>
                  <a:pt x="3866406" y="0"/>
                </a:moveTo>
                <a:lnTo>
                  <a:pt x="0" y="0"/>
                </a:lnTo>
                <a:lnTo>
                  <a:pt x="0" y="2720544"/>
                </a:lnTo>
                <a:lnTo>
                  <a:pt x="3866406" y="2720544"/>
                </a:lnTo>
                <a:lnTo>
                  <a:pt x="3866406" y="0"/>
                </a:lnTo>
                <a:close/>
              </a:path>
            </a:pathLst>
          </a:custGeom>
          <a:blipFill rotWithShape="1">
            <a:blip r:embed="rId8">
              <a:alphaModFix/>
            </a:blip>
            <a:stretch>
              <a:fillRect b="0" l="0" r="0" t="0"/>
            </a:stretch>
          </a:blipFill>
          <a:ln>
            <a:noFill/>
          </a:ln>
        </p:spPr>
      </p:sp>
      <p:sp>
        <p:nvSpPr>
          <p:cNvPr id="376" name="Google Shape;376;p25"/>
          <p:cNvSpPr/>
          <p:nvPr/>
        </p:nvSpPr>
        <p:spPr>
          <a:xfrm>
            <a:off x="-931051" y="7248530"/>
            <a:ext cx="3866406" cy="2720544"/>
          </a:xfrm>
          <a:custGeom>
            <a:rect b="b" l="l" r="r" t="t"/>
            <a:pathLst>
              <a:path extrusionOk="0" h="2720544" w="3866406">
                <a:moveTo>
                  <a:pt x="0" y="0"/>
                </a:moveTo>
                <a:lnTo>
                  <a:pt x="3866406" y="0"/>
                </a:lnTo>
                <a:lnTo>
                  <a:pt x="3866406" y="2720544"/>
                </a:lnTo>
                <a:lnTo>
                  <a:pt x="0" y="272054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380" name="Shape 380"/>
        <p:cNvGrpSpPr/>
        <p:nvPr/>
      </p:nvGrpSpPr>
      <p:grpSpPr>
        <a:xfrm>
          <a:off x="0" y="0"/>
          <a:ext cx="0" cy="0"/>
          <a:chOff x="0" y="0"/>
          <a:chExt cx="0" cy="0"/>
        </a:xfrm>
      </p:grpSpPr>
      <p:grpSp>
        <p:nvGrpSpPr>
          <p:cNvPr id="381" name="Google Shape;381;p26"/>
          <p:cNvGrpSpPr/>
          <p:nvPr/>
        </p:nvGrpSpPr>
        <p:grpSpPr>
          <a:xfrm>
            <a:off x="714865" y="2228207"/>
            <a:ext cx="5097641" cy="7472652"/>
            <a:chOff x="0" y="-19050"/>
            <a:chExt cx="1342589" cy="1968106"/>
          </a:xfrm>
        </p:grpSpPr>
        <p:sp>
          <p:nvSpPr>
            <p:cNvPr id="382" name="Google Shape;382;p26"/>
            <p:cNvSpPr/>
            <p:nvPr/>
          </p:nvSpPr>
          <p:spPr>
            <a:xfrm>
              <a:off x="0" y="0"/>
              <a:ext cx="1342589" cy="1949056"/>
            </a:xfrm>
            <a:custGeom>
              <a:rect b="b" l="l" r="r" t="t"/>
              <a:pathLst>
                <a:path extrusionOk="0" h="1949056" w="1342589">
                  <a:moveTo>
                    <a:pt x="30375" y="0"/>
                  </a:moveTo>
                  <a:lnTo>
                    <a:pt x="1312214" y="0"/>
                  </a:lnTo>
                  <a:cubicBezTo>
                    <a:pt x="1320270" y="0"/>
                    <a:pt x="1327996" y="3200"/>
                    <a:pt x="1333692" y="8896"/>
                  </a:cubicBezTo>
                  <a:cubicBezTo>
                    <a:pt x="1339388" y="14593"/>
                    <a:pt x="1342589" y="22319"/>
                    <a:pt x="1342589" y="30375"/>
                  </a:cubicBezTo>
                  <a:lnTo>
                    <a:pt x="1342589" y="1918682"/>
                  </a:lnTo>
                  <a:cubicBezTo>
                    <a:pt x="1342589" y="1935457"/>
                    <a:pt x="1328989" y="1949056"/>
                    <a:pt x="1312214" y="1949056"/>
                  </a:cubicBezTo>
                  <a:lnTo>
                    <a:pt x="30375" y="1949056"/>
                  </a:lnTo>
                  <a:cubicBezTo>
                    <a:pt x="22319" y="1949056"/>
                    <a:pt x="14593" y="1945856"/>
                    <a:pt x="8896" y="1940159"/>
                  </a:cubicBezTo>
                  <a:cubicBezTo>
                    <a:pt x="3200" y="1934463"/>
                    <a:pt x="0" y="1926737"/>
                    <a:pt x="0" y="1918682"/>
                  </a:cubicBezTo>
                  <a:lnTo>
                    <a:pt x="0" y="30375"/>
                  </a:lnTo>
                  <a:cubicBezTo>
                    <a:pt x="0" y="13599"/>
                    <a:pt x="13599" y="0"/>
                    <a:pt x="303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4" name="Google Shape;384;p26"/>
          <p:cNvGrpSpPr/>
          <p:nvPr/>
        </p:nvGrpSpPr>
        <p:grpSpPr>
          <a:xfrm>
            <a:off x="6060156" y="2228207"/>
            <a:ext cx="11512980" cy="7472652"/>
            <a:chOff x="0" y="-19050"/>
            <a:chExt cx="3032225" cy="1968106"/>
          </a:xfrm>
        </p:grpSpPr>
        <p:sp>
          <p:nvSpPr>
            <p:cNvPr id="385" name="Google Shape;385;p26"/>
            <p:cNvSpPr/>
            <p:nvPr/>
          </p:nvSpPr>
          <p:spPr>
            <a:xfrm>
              <a:off x="0" y="0"/>
              <a:ext cx="3032225" cy="1949056"/>
            </a:xfrm>
            <a:custGeom>
              <a:rect b="b" l="l" r="r" t="t"/>
              <a:pathLst>
                <a:path extrusionOk="0" h="1949056" w="3032225">
                  <a:moveTo>
                    <a:pt x="13449" y="0"/>
                  </a:moveTo>
                  <a:lnTo>
                    <a:pt x="3018776" y="0"/>
                  </a:lnTo>
                  <a:cubicBezTo>
                    <a:pt x="3022343" y="0"/>
                    <a:pt x="3025764" y="1417"/>
                    <a:pt x="3028286" y="3939"/>
                  </a:cubicBezTo>
                  <a:cubicBezTo>
                    <a:pt x="3030808" y="6461"/>
                    <a:pt x="3032225" y="9882"/>
                    <a:pt x="3032225" y="13449"/>
                  </a:cubicBezTo>
                  <a:lnTo>
                    <a:pt x="3032225" y="1935607"/>
                  </a:lnTo>
                  <a:cubicBezTo>
                    <a:pt x="3032225" y="1939174"/>
                    <a:pt x="3030808" y="1942595"/>
                    <a:pt x="3028286" y="1945117"/>
                  </a:cubicBezTo>
                  <a:cubicBezTo>
                    <a:pt x="3025764" y="1947639"/>
                    <a:pt x="3022343" y="1949056"/>
                    <a:pt x="3018776" y="1949056"/>
                  </a:cubicBezTo>
                  <a:lnTo>
                    <a:pt x="13449" y="1949056"/>
                  </a:lnTo>
                  <a:cubicBezTo>
                    <a:pt x="9882" y="1949056"/>
                    <a:pt x="6461" y="1947639"/>
                    <a:pt x="3939" y="1945117"/>
                  </a:cubicBezTo>
                  <a:cubicBezTo>
                    <a:pt x="1417" y="1942595"/>
                    <a:pt x="0" y="1939174"/>
                    <a:pt x="0" y="1935607"/>
                  </a:cubicBezTo>
                  <a:lnTo>
                    <a:pt x="0" y="13449"/>
                  </a:lnTo>
                  <a:cubicBezTo>
                    <a:pt x="0" y="9882"/>
                    <a:pt x="1417" y="6461"/>
                    <a:pt x="3939" y="3939"/>
                  </a:cubicBezTo>
                  <a:cubicBezTo>
                    <a:pt x="6461" y="1417"/>
                    <a:pt x="9882" y="0"/>
                    <a:pt x="13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26"/>
          <p:cNvGrpSpPr/>
          <p:nvPr/>
        </p:nvGrpSpPr>
        <p:grpSpPr>
          <a:xfrm>
            <a:off x="1104558" y="2712744"/>
            <a:ext cx="4318255" cy="647237"/>
            <a:chOff x="0" y="0"/>
            <a:chExt cx="1137318" cy="170466"/>
          </a:xfrm>
        </p:grpSpPr>
        <p:sp>
          <p:nvSpPr>
            <p:cNvPr id="388" name="Google Shape;388;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710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Fonts</a:t>
              </a:r>
              <a:endParaRPr/>
            </a:p>
          </p:txBody>
        </p:sp>
      </p:grpSp>
      <p:grpSp>
        <p:nvGrpSpPr>
          <p:cNvPr id="390" name="Google Shape;390;p26"/>
          <p:cNvGrpSpPr/>
          <p:nvPr/>
        </p:nvGrpSpPr>
        <p:grpSpPr>
          <a:xfrm>
            <a:off x="9623087" y="2712744"/>
            <a:ext cx="4368067" cy="647237"/>
            <a:chOff x="0" y="0"/>
            <a:chExt cx="1150437" cy="170466"/>
          </a:xfrm>
        </p:grpSpPr>
        <p:sp>
          <p:nvSpPr>
            <p:cNvPr id="391" name="Google Shape;391;p26"/>
            <p:cNvSpPr/>
            <p:nvPr/>
          </p:nvSpPr>
          <p:spPr>
            <a:xfrm>
              <a:off x="0" y="0"/>
              <a:ext cx="1150437" cy="170466"/>
            </a:xfrm>
            <a:custGeom>
              <a:rect b="b" l="l" r="r" t="t"/>
              <a:pathLst>
                <a:path extrusionOk="0" h="170466" w="1150437">
                  <a:moveTo>
                    <a:pt x="35448" y="0"/>
                  </a:moveTo>
                  <a:lnTo>
                    <a:pt x="1114989" y="0"/>
                  </a:lnTo>
                  <a:cubicBezTo>
                    <a:pt x="1124391" y="0"/>
                    <a:pt x="1133407" y="3735"/>
                    <a:pt x="1140055" y="10382"/>
                  </a:cubicBezTo>
                  <a:cubicBezTo>
                    <a:pt x="1146703" y="17030"/>
                    <a:pt x="1150437" y="26046"/>
                    <a:pt x="1150437" y="35448"/>
                  </a:cubicBezTo>
                  <a:lnTo>
                    <a:pt x="1150437" y="135018"/>
                  </a:lnTo>
                  <a:cubicBezTo>
                    <a:pt x="1150437" y="144419"/>
                    <a:pt x="1146703" y="153436"/>
                    <a:pt x="1140055" y="160083"/>
                  </a:cubicBezTo>
                  <a:cubicBezTo>
                    <a:pt x="1133407" y="166731"/>
                    <a:pt x="1124391" y="170466"/>
                    <a:pt x="1114989" y="170466"/>
                  </a:cubicBezTo>
                  <a:lnTo>
                    <a:pt x="35448" y="170466"/>
                  </a:lnTo>
                  <a:cubicBezTo>
                    <a:pt x="26046" y="170466"/>
                    <a:pt x="17030" y="166731"/>
                    <a:pt x="10382" y="160083"/>
                  </a:cubicBezTo>
                  <a:cubicBezTo>
                    <a:pt x="3735" y="153436"/>
                    <a:pt x="0" y="144419"/>
                    <a:pt x="0" y="135018"/>
                  </a:cubicBezTo>
                  <a:lnTo>
                    <a:pt x="0" y="35448"/>
                  </a:lnTo>
                  <a:cubicBezTo>
                    <a:pt x="0" y="26046"/>
                    <a:pt x="3735" y="17030"/>
                    <a:pt x="10382" y="10382"/>
                  </a:cubicBezTo>
                  <a:cubicBezTo>
                    <a:pt x="17030" y="3735"/>
                    <a:pt x="26046" y="0"/>
                    <a:pt x="35448" y="0"/>
                  </a:cubicBezTo>
                  <a:close/>
                </a:path>
              </a:pathLst>
            </a:custGeom>
            <a:solidFill>
              <a:srgbClr val="710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txBox="1"/>
            <p:nvPr/>
          </p:nvSpPr>
          <p:spPr>
            <a:xfrm>
              <a:off x="0" y="0"/>
              <a:ext cx="1150437"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Design Elements / Icons</a:t>
              </a:r>
              <a:endParaRPr/>
            </a:p>
          </p:txBody>
        </p:sp>
      </p:grpSp>
      <p:grpSp>
        <p:nvGrpSpPr>
          <p:cNvPr id="393" name="Google Shape;393;p26"/>
          <p:cNvGrpSpPr/>
          <p:nvPr/>
        </p:nvGrpSpPr>
        <p:grpSpPr>
          <a:xfrm>
            <a:off x="1104558" y="7347143"/>
            <a:ext cx="4318255" cy="647237"/>
            <a:chOff x="0" y="0"/>
            <a:chExt cx="1137318" cy="170466"/>
          </a:xfrm>
        </p:grpSpPr>
        <p:sp>
          <p:nvSpPr>
            <p:cNvPr id="394" name="Google Shape;394;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710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Colors</a:t>
              </a:r>
              <a:endParaRPr/>
            </a:p>
          </p:txBody>
        </p:sp>
      </p:grpSp>
      <p:grpSp>
        <p:nvGrpSpPr>
          <p:cNvPr id="396" name="Google Shape;396;p26"/>
          <p:cNvGrpSpPr/>
          <p:nvPr/>
        </p:nvGrpSpPr>
        <p:grpSpPr>
          <a:xfrm>
            <a:off x="1104558" y="8318230"/>
            <a:ext cx="589788" cy="589788"/>
            <a:chOff x="0" y="0"/>
            <a:chExt cx="812800" cy="812800"/>
          </a:xfrm>
        </p:grpSpPr>
        <p:sp>
          <p:nvSpPr>
            <p:cNvPr id="397" name="Google Shape;39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10C64"/>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26"/>
          <p:cNvSpPr txBox="1"/>
          <p:nvPr/>
        </p:nvSpPr>
        <p:spPr>
          <a:xfrm>
            <a:off x="1173043" y="3683903"/>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00" name="Google Shape;400;p26"/>
          <p:cNvSpPr txBox="1"/>
          <p:nvPr/>
        </p:nvSpPr>
        <p:spPr>
          <a:xfrm>
            <a:off x="1116102" y="6773539"/>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01" name="Google Shape;401;p26"/>
          <p:cNvSpPr txBox="1"/>
          <p:nvPr/>
        </p:nvSpPr>
        <p:spPr>
          <a:xfrm>
            <a:off x="1688417" y="5005735"/>
            <a:ext cx="3150536" cy="372534"/>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1" i="0" lang="en-US" sz="2697" u="none" cap="none" strike="noStrike">
                <a:solidFill>
                  <a:srgbClr val="000000"/>
                </a:solidFill>
                <a:latin typeface="Arial"/>
                <a:ea typeface="Arial"/>
                <a:cs typeface="Arial"/>
                <a:sym typeface="Arial"/>
              </a:rPr>
              <a:t>Lobster</a:t>
            </a:r>
            <a:endParaRPr/>
          </a:p>
        </p:txBody>
      </p:sp>
      <p:sp>
        <p:nvSpPr>
          <p:cNvPr id="402" name="Google Shape;402;p26"/>
          <p:cNvSpPr txBox="1"/>
          <p:nvPr/>
        </p:nvSpPr>
        <p:spPr>
          <a:xfrm>
            <a:off x="1523971" y="6004102"/>
            <a:ext cx="3479429" cy="273922"/>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0" i="0" lang="en-US" sz="2097" u="none" cap="none" strike="noStrike">
                <a:solidFill>
                  <a:srgbClr val="000000"/>
                </a:solidFill>
                <a:latin typeface="Arial"/>
                <a:ea typeface="Arial"/>
                <a:cs typeface="Arial"/>
                <a:sym typeface="Arial"/>
              </a:rPr>
              <a:t>Muli</a:t>
            </a:r>
            <a:endParaRPr/>
          </a:p>
        </p:txBody>
      </p:sp>
      <p:sp>
        <p:nvSpPr>
          <p:cNvPr id="403" name="Google Shape;403;p26"/>
          <p:cNvSpPr txBox="1"/>
          <p:nvPr/>
        </p:nvSpPr>
        <p:spPr>
          <a:xfrm>
            <a:off x="2319155" y="4711675"/>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TITLES:</a:t>
            </a:r>
            <a:endParaRPr/>
          </a:p>
        </p:txBody>
      </p:sp>
      <p:sp>
        <p:nvSpPr>
          <p:cNvPr id="404" name="Google Shape;404;p26"/>
          <p:cNvSpPr txBox="1"/>
          <p:nvPr/>
        </p:nvSpPr>
        <p:spPr>
          <a:xfrm>
            <a:off x="2319155" y="5712367"/>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BODY TEXT:</a:t>
            </a:r>
            <a:endParaRPr/>
          </a:p>
        </p:txBody>
      </p:sp>
      <p:sp>
        <p:nvSpPr>
          <p:cNvPr id="405" name="Google Shape;405;p26"/>
          <p:cNvSpPr txBox="1"/>
          <p:nvPr/>
        </p:nvSpPr>
        <p:spPr>
          <a:xfrm>
            <a:off x="1104558"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#710C64</a:t>
            </a:r>
            <a:endParaRPr/>
          </a:p>
        </p:txBody>
      </p:sp>
      <p:sp>
        <p:nvSpPr>
          <p:cNvPr id="406" name="Google Shape;406;p26"/>
          <p:cNvSpPr txBox="1"/>
          <p:nvPr/>
        </p:nvSpPr>
        <p:spPr>
          <a:xfrm>
            <a:off x="3800933" y="1719479"/>
            <a:ext cx="10686133" cy="314358"/>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100" u="none" cap="none" strike="noStrike">
                <a:solidFill>
                  <a:srgbClr val="2B113F"/>
                </a:solidFill>
                <a:latin typeface="Arial"/>
                <a:ea typeface="Arial"/>
                <a:cs typeface="Arial"/>
                <a:sym typeface="Arial"/>
              </a:rPr>
              <a:t>Use these in your presentation. Delete or hide this page before presenting. </a:t>
            </a:r>
            <a:endParaRPr/>
          </a:p>
        </p:txBody>
      </p:sp>
      <p:sp>
        <p:nvSpPr>
          <p:cNvPr id="407" name="Google Shape;407;p26"/>
          <p:cNvSpPr txBox="1"/>
          <p:nvPr/>
        </p:nvSpPr>
        <p:spPr>
          <a:xfrm>
            <a:off x="5469973" y="709966"/>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710C64"/>
                </a:solidFill>
                <a:latin typeface="Arial"/>
                <a:ea typeface="Arial"/>
                <a:cs typeface="Arial"/>
                <a:sym typeface="Arial"/>
              </a:rPr>
              <a:t>Resource Page</a:t>
            </a:r>
            <a:endParaRPr/>
          </a:p>
        </p:txBody>
      </p:sp>
      <p:grpSp>
        <p:nvGrpSpPr>
          <p:cNvPr id="408" name="Google Shape;408;p26"/>
          <p:cNvGrpSpPr/>
          <p:nvPr/>
        </p:nvGrpSpPr>
        <p:grpSpPr>
          <a:xfrm>
            <a:off x="1876813" y="8318230"/>
            <a:ext cx="589788" cy="589788"/>
            <a:chOff x="0" y="0"/>
            <a:chExt cx="812800" cy="812800"/>
          </a:xfrm>
        </p:grpSpPr>
        <p:sp>
          <p:nvSpPr>
            <p:cNvPr id="409" name="Google Shape;409;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113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1" name="Google Shape;411;p26"/>
          <p:cNvSpPr txBox="1"/>
          <p:nvPr/>
        </p:nvSpPr>
        <p:spPr>
          <a:xfrm>
            <a:off x="1876813"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#2B113F</a:t>
            </a:r>
            <a:endParaRPr/>
          </a:p>
        </p:txBody>
      </p:sp>
      <p:grpSp>
        <p:nvGrpSpPr>
          <p:cNvPr id="412" name="Google Shape;412;p26"/>
          <p:cNvGrpSpPr/>
          <p:nvPr/>
        </p:nvGrpSpPr>
        <p:grpSpPr>
          <a:xfrm>
            <a:off x="2647576" y="8318230"/>
            <a:ext cx="589788" cy="589788"/>
            <a:chOff x="0" y="0"/>
            <a:chExt cx="812800" cy="812800"/>
          </a:xfrm>
        </p:grpSpPr>
        <p:sp>
          <p:nvSpPr>
            <p:cNvPr id="413" name="Google Shape;41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14D7"/>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5" name="Google Shape;415;p26"/>
          <p:cNvSpPr txBox="1"/>
          <p:nvPr/>
        </p:nvSpPr>
        <p:spPr>
          <a:xfrm>
            <a:off x="2647576"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#F414D7</a:t>
            </a:r>
            <a:endParaRPr/>
          </a:p>
        </p:txBody>
      </p:sp>
      <p:grpSp>
        <p:nvGrpSpPr>
          <p:cNvPr id="416" name="Google Shape;416;p26"/>
          <p:cNvGrpSpPr/>
          <p:nvPr/>
        </p:nvGrpSpPr>
        <p:grpSpPr>
          <a:xfrm>
            <a:off x="3418338" y="8318230"/>
            <a:ext cx="589788" cy="589788"/>
            <a:chOff x="0" y="0"/>
            <a:chExt cx="812800" cy="812800"/>
          </a:xfrm>
        </p:grpSpPr>
        <p:sp>
          <p:nvSpPr>
            <p:cNvPr id="417" name="Google Shape;41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2CA"/>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9" name="Google Shape;419;p26"/>
          <p:cNvSpPr txBox="1"/>
          <p:nvPr/>
        </p:nvSpPr>
        <p:spPr>
          <a:xfrm>
            <a:off x="3418338"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#6342CA</a:t>
            </a:r>
            <a:endParaRPr/>
          </a:p>
        </p:txBody>
      </p:sp>
      <p:grpSp>
        <p:nvGrpSpPr>
          <p:cNvPr id="420" name="Google Shape;420;p26"/>
          <p:cNvGrpSpPr/>
          <p:nvPr/>
        </p:nvGrpSpPr>
        <p:grpSpPr>
          <a:xfrm>
            <a:off x="4189101" y="8318230"/>
            <a:ext cx="589788" cy="589788"/>
            <a:chOff x="0" y="0"/>
            <a:chExt cx="812800" cy="812800"/>
          </a:xfrm>
        </p:grpSpPr>
        <p:sp>
          <p:nvSpPr>
            <p:cNvPr id="421" name="Google Shape;42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2D6FB"/>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3" name="Google Shape;423;p26"/>
          <p:cNvSpPr txBox="1"/>
          <p:nvPr/>
        </p:nvSpPr>
        <p:spPr>
          <a:xfrm>
            <a:off x="4189101"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#62D6FB</a:t>
            </a:r>
            <a:endParaRPr/>
          </a:p>
        </p:txBody>
      </p:sp>
      <p:grpSp>
        <p:nvGrpSpPr>
          <p:cNvPr id="424" name="Google Shape;424;p26"/>
          <p:cNvGrpSpPr/>
          <p:nvPr/>
        </p:nvGrpSpPr>
        <p:grpSpPr>
          <a:xfrm>
            <a:off x="4959863" y="8318230"/>
            <a:ext cx="589788" cy="589788"/>
            <a:chOff x="0" y="0"/>
            <a:chExt cx="812800" cy="812800"/>
          </a:xfrm>
        </p:grpSpPr>
        <p:sp>
          <p:nvSpPr>
            <p:cNvPr id="425" name="Google Shape;42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26"/>
          <p:cNvSpPr txBox="1"/>
          <p:nvPr/>
        </p:nvSpPr>
        <p:spPr>
          <a:xfrm>
            <a:off x="4959863"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#FEF7B2</a:t>
            </a:r>
            <a:endParaRPr/>
          </a:p>
        </p:txBody>
      </p:sp>
      <p:sp>
        <p:nvSpPr>
          <p:cNvPr id="428" name="Google Shape;428;p26"/>
          <p:cNvSpPr/>
          <p:nvPr/>
        </p:nvSpPr>
        <p:spPr>
          <a:xfrm>
            <a:off x="8527526" y="5667167"/>
            <a:ext cx="1242063" cy="853636"/>
          </a:xfrm>
          <a:custGeom>
            <a:rect b="b" l="l" r="r" t="t"/>
            <a:pathLst>
              <a:path extrusionOk="0" h="853636" w="1242063">
                <a:moveTo>
                  <a:pt x="0" y="0"/>
                </a:moveTo>
                <a:lnTo>
                  <a:pt x="1242063" y="0"/>
                </a:lnTo>
                <a:lnTo>
                  <a:pt x="1242063" y="853636"/>
                </a:lnTo>
                <a:lnTo>
                  <a:pt x="0" y="853636"/>
                </a:lnTo>
                <a:lnTo>
                  <a:pt x="0" y="0"/>
                </a:lnTo>
                <a:close/>
              </a:path>
            </a:pathLst>
          </a:custGeom>
          <a:blipFill rotWithShape="1">
            <a:blip r:embed="rId3">
              <a:alphaModFix/>
            </a:blip>
            <a:stretch>
              <a:fillRect b="0" l="0" r="0" t="0"/>
            </a:stretch>
          </a:blipFill>
          <a:ln>
            <a:noFill/>
          </a:ln>
        </p:spPr>
      </p:sp>
      <p:sp>
        <p:nvSpPr>
          <p:cNvPr id="429" name="Google Shape;429;p26"/>
          <p:cNvSpPr/>
          <p:nvPr/>
        </p:nvSpPr>
        <p:spPr>
          <a:xfrm>
            <a:off x="6878757" y="4083755"/>
            <a:ext cx="2107757" cy="716637"/>
          </a:xfrm>
          <a:custGeom>
            <a:rect b="b" l="l" r="r" t="t"/>
            <a:pathLst>
              <a:path extrusionOk="0" h="716637" w="2107757">
                <a:moveTo>
                  <a:pt x="0" y="0"/>
                </a:moveTo>
                <a:lnTo>
                  <a:pt x="2107757" y="0"/>
                </a:lnTo>
                <a:lnTo>
                  <a:pt x="2107757" y="716637"/>
                </a:lnTo>
                <a:lnTo>
                  <a:pt x="0" y="716637"/>
                </a:lnTo>
                <a:lnTo>
                  <a:pt x="0" y="0"/>
                </a:lnTo>
                <a:close/>
              </a:path>
            </a:pathLst>
          </a:custGeom>
          <a:blipFill rotWithShape="1">
            <a:blip r:embed="rId4">
              <a:alphaModFix/>
            </a:blip>
            <a:stretch>
              <a:fillRect b="0" l="0" r="0" t="0"/>
            </a:stretch>
          </a:blipFill>
          <a:ln>
            <a:noFill/>
          </a:ln>
        </p:spPr>
      </p:sp>
      <p:sp>
        <p:nvSpPr>
          <p:cNvPr id="430" name="Google Shape;430;p26"/>
          <p:cNvSpPr/>
          <p:nvPr/>
        </p:nvSpPr>
        <p:spPr>
          <a:xfrm>
            <a:off x="12464352" y="5019696"/>
            <a:ext cx="1356068" cy="1878683"/>
          </a:xfrm>
          <a:custGeom>
            <a:rect b="b" l="l" r="r" t="t"/>
            <a:pathLst>
              <a:path extrusionOk="0" h="1878683" w="1356068">
                <a:moveTo>
                  <a:pt x="0" y="0"/>
                </a:moveTo>
                <a:lnTo>
                  <a:pt x="1356068" y="0"/>
                </a:lnTo>
                <a:lnTo>
                  <a:pt x="1356068" y="1878684"/>
                </a:lnTo>
                <a:lnTo>
                  <a:pt x="0" y="1878684"/>
                </a:lnTo>
                <a:lnTo>
                  <a:pt x="0" y="0"/>
                </a:lnTo>
                <a:close/>
              </a:path>
            </a:pathLst>
          </a:custGeom>
          <a:blipFill rotWithShape="1">
            <a:blip r:embed="rId5">
              <a:alphaModFix/>
            </a:blip>
            <a:stretch>
              <a:fillRect b="0" l="0" r="0" t="0"/>
            </a:stretch>
          </a:blipFill>
          <a:ln>
            <a:noFill/>
          </a:ln>
        </p:spPr>
      </p:sp>
      <p:sp>
        <p:nvSpPr>
          <p:cNvPr id="431" name="Google Shape;431;p26"/>
          <p:cNvSpPr/>
          <p:nvPr/>
        </p:nvSpPr>
        <p:spPr>
          <a:xfrm>
            <a:off x="9288035" y="4229755"/>
            <a:ext cx="3589065" cy="515520"/>
          </a:xfrm>
          <a:custGeom>
            <a:rect b="b" l="l" r="r" t="t"/>
            <a:pathLst>
              <a:path extrusionOk="0" h="515520" w="3589065">
                <a:moveTo>
                  <a:pt x="0" y="0"/>
                </a:moveTo>
                <a:lnTo>
                  <a:pt x="3589065" y="0"/>
                </a:lnTo>
                <a:lnTo>
                  <a:pt x="3589065" y="515520"/>
                </a:lnTo>
                <a:lnTo>
                  <a:pt x="0" y="515520"/>
                </a:lnTo>
                <a:lnTo>
                  <a:pt x="0" y="0"/>
                </a:lnTo>
                <a:close/>
              </a:path>
            </a:pathLst>
          </a:custGeom>
          <a:blipFill rotWithShape="1">
            <a:blip r:embed="rId6">
              <a:alphaModFix/>
            </a:blip>
            <a:stretch>
              <a:fillRect b="0" l="0" r="0" t="0"/>
            </a:stretch>
          </a:blipFill>
          <a:ln>
            <a:noFill/>
          </a:ln>
        </p:spPr>
      </p:sp>
      <p:sp>
        <p:nvSpPr>
          <p:cNvPr id="432" name="Google Shape;432;p26"/>
          <p:cNvSpPr/>
          <p:nvPr/>
        </p:nvSpPr>
        <p:spPr>
          <a:xfrm flipH="1">
            <a:off x="13891875" y="5235713"/>
            <a:ext cx="606560" cy="1551665"/>
          </a:xfrm>
          <a:custGeom>
            <a:rect b="b" l="l" r="r" t="t"/>
            <a:pathLst>
              <a:path extrusionOk="0" h="1551665" w="606560">
                <a:moveTo>
                  <a:pt x="606560" y="0"/>
                </a:moveTo>
                <a:lnTo>
                  <a:pt x="0" y="0"/>
                </a:lnTo>
                <a:lnTo>
                  <a:pt x="0" y="1551665"/>
                </a:lnTo>
                <a:lnTo>
                  <a:pt x="606560" y="1551665"/>
                </a:lnTo>
                <a:lnTo>
                  <a:pt x="606560" y="0"/>
                </a:lnTo>
                <a:close/>
              </a:path>
            </a:pathLst>
          </a:custGeom>
          <a:blipFill rotWithShape="1">
            <a:blip r:embed="rId7">
              <a:alphaModFix/>
            </a:blip>
            <a:stretch>
              <a:fillRect b="0" l="0" r="0" t="0"/>
            </a:stretch>
          </a:blipFill>
          <a:ln>
            <a:noFill/>
          </a:ln>
        </p:spPr>
      </p:sp>
      <p:sp>
        <p:nvSpPr>
          <p:cNvPr id="433" name="Google Shape;433;p26"/>
          <p:cNvSpPr/>
          <p:nvPr/>
        </p:nvSpPr>
        <p:spPr>
          <a:xfrm>
            <a:off x="15725793" y="6898380"/>
            <a:ext cx="1249722" cy="1478166"/>
          </a:xfrm>
          <a:custGeom>
            <a:rect b="b" l="l" r="r" t="t"/>
            <a:pathLst>
              <a:path extrusionOk="0" h="1478166" w="1249722">
                <a:moveTo>
                  <a:pt x="0" y="0"/>
                </a:moveTo>
                <a:lnTo>
                  <a:pt x="1249722" y="0"/>
                </a:lnTo>
                <a:lnTo>
                  <a:pt x="1249722" y="1478166"/>
                </a:lnTo>
                <a:lnTo>
                  <a:pt x="0" y="1478166"/>
                </a:lnTo>
                <a:lnTo>
                  <a:pt x="0" y="0"/>
                </a:lnTo>
                <a:close/>
              </a:path>
            </a:pathLst>
          </a:custGeom>
          <a:blipFill rotWithShape="1">
            <a:blip r:embed="rId8">
              <a:alphaModFix/>
            </a:blip>
            <a:stretch>
              <a:fillRect b="0" l="0" r="0" t="0"/>
            </a:stretch>
          </a:blipFill>
          <a:ln>
            <a:noFill/>
          </a:ln>
        </p:spPr>
      </p:sp>
      <p:sp>
        <p:nvSpPr>
          <p:cNvPr id="434" name="Google Shape;434;p26"/>
          <p:cNvSpPr/>
          <p:nvPr/>
        </p:nvSpPr>
        <p:spPr>
          <a:xfrm>
            <a:off x="6976791" y="5286988"/>
            <a:ext cx="1358028" cy="1358028"/>
          </a:xfrm>
          <a:custGeom>
            <a:rect b="b" l="l" r="r" t="t"/>
            <a:pathLst>
              <a:path extrusionOk="0" h="1358028" w="1358028">
                <a:moveTo>
                  <a:pt x="0" y="0"/>
                </a:moveTo>
                <a:lnTo>
                  <a:pt x="1358028" y="0"/>
                </a:lnTo>
                <a:lnTo>
                  <a:pt x="1358028" y="1358028"/>
                </a:lnTo>
                <a:lnTo>
                  <a:pt x="0" y="1358028"/>
                </a:lnTo>
                <a:lnTo>
                  <a:pt x="0" y="0"/>
                </a:lnTo>
                <a:close/>
              </a:path>
            </a:pathLst>
          </a:custGeom>
          <a:blipFill rotWithShape="1">
            <a:blip r:embed="rId9">
              <a:alphaModFix/>
            </a:blip>
            <a:stretch>
              <a:fillRect b="0" l="0" r="0" t="0"/>
            </a:stretch>
          </a:blipFill>
          <a:ln>
            <a:noFill/>
          </a:ln>
        </p:spPr>
      </p:sp>
      <p:sp>
        <p:nvSpPr>
          <p:cNvPr id="435" name="Google Shape;435;p26"/>
          <p:cNvSpPr/>
          <p:nvPr/>
        </p:nvSpPr>
        <p:spPr>
          <a:xfrm>
            <a:off x="6976791" y="7173535"/>
            <a:ext cx="1166576" cy="820845"/>
          </a:xfrm>
          <a:custGeom>
            <a:rect b="b" l="l" r="r" t="t"/>
            <a:pathLst>
              <a:path extrusionOk="0" h="820845" w="1166576">
                <a:moveTo>
                  <a:pt x="0" y="0"/>
                </a:moveTo>
                <a:lnTo>
                  <a:pt x="1166576" y="0"/>
                </a:lnTo>
                <a:lnTo>
                  <a:pt x="1166576" y="820845"/>
                </a:lnTo>
                <a:lnTo>
                  <a:pt x="0" y="820845"/>
                </a:lnTo>
                <a:lnTo>
                  <a:pt x="0" y="0"/>
                </a:lnTo>
                <a:close/>
              </a:path>
            </a:pathLst>
          </a:custGeom>
          <a:blipFill rotWithShape="1">
            <a:blip r:embed="rId10">
              <a:alphaModFix/>
            </a:blip>
            <a:stretch>
              <a:fillRect b="0" l="0" r="0" t="0"/>
            </a:stretch>
          </a:blipFill>
          <a:ln>
            <a:noFill/>
          </a:ln>
        </p:spPr>
      </p:sp>
      <p:sp>
        <p:nvSpPr>
          <p:cNvPr id="436" name="Google Shape;436;p26"/>
          <p:cNvSpPr/>
          <p:nvPr/>
        </p:nvSpPr>
        <p:spPr>
          <a:xfrm>
            <a:off x="9811952" y="7221050"/>
            <a:ext cx="1481991" cy="773330"/>
          </a:xfrm>
          <a:custGeom>
            <a:rect b="b" l="l" r="r" t="t"/>
            <a:pathLst>
              <a:path extrusionOk="0" h="773330" w="1481991">
                <a:moveTo>
                  <a:pt x="0" y="0"/>
                </a:moveTo>
                <a:lnTo>
                  <a:pt x="1481991" y="0"/>
                </a:lnTo>
                <a:lnTo>
                  <a:pt x="1481991" y="773330"/>
                </a:lnTo>
                <a:lnTo>
                  <a:pt x="0" y="773330"/>
                </a:lnTo>
                <a:lnTo>
                  <a:pt x="0" y="0"/>
                </a:lnTo>
                <a:close/>
              </a:path>
            </a:pathLst>
          </a:custGeom>
          <a:blipFill rotWithShape="1">
            <a:blip r:embed="rId11">
              <a:alphaModFix/>
            </a:blip>
            <a:stretch>
              <a:fillRect b="0" l="0" r="0" t="0"/>
            </a:stretch>
          </a:blipFill>
          <a:ln>
            <a:noFill/>
          </a:ln>
        </p:spPr>
      </p:sp>
      <p:sp>
        <p:nvSpPr>
          <p:cNvPr id="437" name="Google Shape;437;p26"/>
          <p:cNvSpPr/>
          <p:nvPr/>
        </p:nvSpPr>
        <p:spPr>
          <a:xfrm>
            <a:off x="8442082" y="7173535"/>
            <a:ext cx="1143864" cy="910932"/>
          </a:xfrm>
          <a:custGeom>
            <a:rect b="b" l="l" r="r" t="t"/>
            <a:pathLst>
              <a:path extrusionOk="0" h="910932" w="1143864">
                <a:moveTo>
                  <a:pt x="0" y="0"/>
                </a:moveTo>
                <a:lnTo>
                  <a:pt x="1143865" y="0"/>
                </a:lnTo>
                <a:lnTo>
                  <a:pt x="1143865" y="910932"/>
                </a:lnTo>
                <a:lnTo>
                  <a:pt x="0" y="910932"/>
                </a:lnTo>
                <a:lnTo>
                  <a:pt x="0" y="0"/>
                </a:lnTo>
                <a:close/>
              </a:path>
            </a:pathLst>
          </a:custGeom>
          <a:blipFill rotWithShape="1">
            <a:blip r:embed="rId12">
              <a:alphaModFix/>
            </a:blip>
            <a:stretch>
              <a:fillRect b="0" l="0" r="0" t="0"/>
            </a:stretch>
          </a:blipFill>
          <a:ln>
            <a:noFill/>
          </a:ln>
        </p:spPr>
      </p:sp>
      <p:sp>
        <p:nvSpPr>
          <p:cNvPr id="438" name="Google Shape;438;p26"/>
          <p:cNvSpPr/>
          <p:nvPr/>
        </p:nvSpPr>
        <p:spPr>
          <a:xfrm>
            <a:off x="13537402" y="6933120"/>
            <a:ext cx="1559741" cy="1301675"/>
          </a:xfrm>
          <a:custGeom>
            <a:rect b="b" l="l" r="r" t="t"/>
            <a:pathLst>
              <a:path extrusionOk="0" h="1301675" w="1559741">
                <a:moveTo>
                  <a:pt x="0" y="0"/>
                </a:moveTo>
                <a:lnTo>
                  <a:pt x="1559741" y="0"/>
                </a:lnTo>
                <a:lnTo>
                  <a:pt x="1559741" y="1301675"/>
                </a:lnTo>
                <a:lnTo>
                  <a:pt x="0" y="1301675"/>
                </a:lnTo>
                <a:lnTo>
                  <a:pt x="0" y="0"/>
                </a:lnTo>
                <a:close/>
              </a:path>
            </a:pathLst>
          </a:custGeom>
          <a:blipFill rotWithShape="1">
            <a:blip r:embed="rId13">
              <a:alphaModFix/>
            </a:blip>
            <a:stretch>
              <a:fillRect b="0" l="0" r="0" t="0"/>
            </a:stretch>
          </a:blipFill>
          <a:ln>
            <a:noFill/>
          </a:ln>
        </p:spPr>
      </p:sp>
      <p:sp>
        <p:nvSpPr>
          <p:cNvPr id="439" name="Google Shape;439;p26"/>
          <p:cNvSpPr/>
          <p:nvPr/>
        </p:nvSpPr>
        <p:spPr>
          <a:xfrm>
            <a:off x="15967048" y="3683903"/>
            <a:ext cx="1405324" cy="1310784"/>
          </a:xfrm>
          <a:custGeom>
            <a:rect b="b" l="l" r="r" t="t"/>
            <a:pathLst>
              <a:path extrusionOk="0" h="1310784" w="1405324">
                <a:moveTo>
                  <a:pt x="0" y="0"/>
                </a:moveTo>
                <a:lnTo>
                  <a:pt x="1405323" y="0"/>
                </a:lnTo>
                <a:lnTo>
                  <a:pt x="1405323" y="1310784"/>
                </a:lnTo>
                <a:lnTo>
                  <a:pt x="0" y="1310784"/>
                </a:lnTo>
                <a:lnTo>
                  <a:pt x="0" y="0"/>
                </a:lnTo>
                <a:close/>
              </a:path>
            </a:pathLst>
          </a:custGeom>
          <a:blipFill rotWithShape="1">
            <a:blip r:embed="rId14">
              <a:alphaModFix/>
            </a:blip>
            <a:stretch>
              <a:fillRect b="0" l="0" r="0" t="0"/>
            </a:stretch>
          </a:blipFill>
          <a:ln>
            <a:noFill/>
          </a:ln>
        </p:spPr>
      </p:sp>
      <p:sp>
        <p:nvSpPr>
          <p:cNvPr id="440" name="Google Shape;440;p26"/>
          <p:cNvSpPr/>
          <p:nvPr/>
        </p:nvSpPr>
        <p:spPr>
          <a:xfrm>
            <a:off x="13502361" y="3765729"/>
            <a:ext cx="1839425" cy="1147133"/>
          </a:xfrm>
          <a:custGeom>
            <a:rect b="b" l="l" r="r" t="t"/>
            <a:pathLst>
              <a:path extrusionOk="0" h="1147133" w="1839425">
                <a:moveTo>
                  <a:pt x="0" y="0"/>
                </a:moveTo>
                <a:lnTo>
                  <a:pt x="1839425" y="0"/>
                </a:lnTo>
                <a:lnTo>
                  <a:pt x="1839425" y="1147132"/>
                </a:lnTo>
                <a:lnTo>
                  <a:pt x="0" y="1147132"/>
                </a:lnTo>
                <a:lnTo>
                  <a:pt x="0" y="0"/>
                </a:lnTo>
                <a:close/>
              </a:path>
            </a:pathLst>
          </a:custGeom>
          <a:blipFill rotWithShape="1">
            <a:blip r:embed="rId15">
              <a:alphaModFix/>
            </a:blip>
            <a:stretch>
              <a:fillRect b="0" l="0" r="0" t="0"/>
            </a:stretch>
          </a:blipFill>
          <a:ln>
            <a:noFill/>
          </a:ln>
        </p:spPr>
      </p:sp>
      <p:sp>
        <p:nvSpPr>
          <p:cNvPr id="441" name="Google Shape;441;p26"/>
          <p:cNvSpPr/>
          <p:nvPr/>
        </p:nvSpPr>
        <p:spPr>
          <a:xfrm>
            <a:off x="10321962" y="8466294"/>
            <a:ext cx="1164715" cy="792006"/>
          </a:xfrm>
          <a:custGeom>
            <a:rect b="b" l="l" r="r" t="t"/>
            <a:pathLst>
              <a:path extrusionOk="0" h="792006" w="1164715">
                <a:moveTo>
                  <a:pt x="0" y="0"/>
                </a:moveTo>
                <a:lnTo>
                  <a:pt x="1164714" y="0"/>
                </a:lnTo>
                <a:lnTo>
                  <a:pt x="1164714" y="792006"/>
                </a:lnTo>
                <a:lnTo>
                  <a:pt x="0" y="792006"/>
                </a:lnTo>
                <a:lnTo>
                  <a:pt x="0" y="0"/>
                </a:lnTo>
                <a:close/>
              </a:path>
            </a:pathLst>
          </a:custGeom>
          <a:blipFill rotWithShape="1">
            <a:blip r:embed="rId16">
              <a:alphaModFix/>
            </a:blip>
            <a:stretch>
              <a:fillRect b="0" l="0" r="0" t="0"/>
            </a:stretch>
          </a:blipFill>
          <a:ln>
            <a:noFill/>
          </a:ln>
        </p:spPr>
      </p:sp>
      <p:sp>
        <p:nvSpPr>
          <p:cNvPr id="442" name="Google Shape;442;p26"/>
          <p:cNvSpPr/>
          <p:nvPr/>
        </p:nvSpPr>
        <p:spPr>
          <a:xfrm>
            <a:off x="11742109" y="8642188"/>
            <a:ext cx="1400277" cy="583024"/>
          </a:xfrm>
          <a:custGeom>
            <a:rect b="b" l="l" r="r" t="t"/>
            <a:pathLst>
              <a:path extrusionOk="0" h="583024" w="1400277">
                <a:moveTo>
                  <a:pt x="0" y="0"/>
                </a:moveTo>
                <a:lnTo>
                  <a:pt x="1400277" y="0"/>
                </a:lnTo>
                <a:lnTo>
                  <a:pt x="1400277" y="583025"/>
                </a:lnTo>
                <a:lnTo>
                  <a:pt x="0" y="583025"/>
                </a:lnTo>
                <a:lnTo>
                  <a:pt x="0" y="0"/>
                </a:lnTo>
                <a:close/>
              </a:path>
            </a:pathLst>
          </a:custGeom>
          <a:blipFill rotWithShape="1">
            <a:blip r:embed="rId17">
              <a:alphaModFix/>
            </a:blip>
            <a:stretch>
              <a:fillRect b="0" l="0" r="0" t="0"/>
            </a:stretch>
          </a:blipFill>
          <a:ln>
            <a:noFill/>
          </a:ln>
        </p:spPr>
      </p:sp>
      <p:sp>
        <p:nvSpPr>
          <p:cNvPr id="443" name="Google Shape;443;p26"/>
          <p:cNvSpPr/>
          <p:nvPr/>
        </p:nvSpPr>
        <p:spPr>
          <a:xfrm>
            <a:off x="13502361" y="8613124"/>
            <a:ext cx="913947" cy="668012"/>
          </a:xfrm>
          <a:custGeom>
            <a:rect b="b" l="l" r="r" t="t"/>
            <a:pathLst>
              <a:path extrusionOk="0" h="668012" w="913947">
                <a:moveTo>
                  <a:pt x="0" y="0"/>
                </a:moveTo>
                <a:lnTo>
                  <a:pt x="913947" y="0"/>
                </a:lnTo>
                <a:lnTo>
                  <a:pt x="913947" y="668012"/>
                </a:lnTo>
                <a:lnTo>
                  <a:pt x="0" y="668012"/>
                </a:lnTo>
                <a:lnTo>
                  <a:pt x="0" y="0"/>
                </a:lnTo>
                <a:close/>
              </a:path>
            </a:pathLst>
          </a:custGeom>
          <a:blipFill rotWithShape="1">
            <a:blip r:embed="rId18">
              <a:alphaModFix/>
            </a:blip>
            <a:stretch>
              <a:fillRect b="0" l="0" r="0" t="0"/>
            </a:stretch>
          </a:blipFill>
          <a:ln>
            <a:noFill/>
          </a:ln>
        </p:spPr>
      </p:sp>
      <p:sp>
        <p:nvSpPr>
          <p:cNvPr id="444" name="Google Shape;444;p26"/>
          <p:cNvSpPr/>
          <p:nvPr/>
        </p:nvSpPr>
        <p:spPr>
          <a:xfrm>
            <a:off x="8919056" y="8234795"/>
            <a:ext cx="850533" cy="1190313"/>
          </a:xfrm>
          <a:custGeom>
            <a:rect b="b" l="l" r="r" t="t"/>
            <a:pathLst>
              <a:path extrusionOk="0" h="1190313" w="850533">
                <a:moveTo>
                  <a:pt x="0" y="0"/>
                </a:moveTo>
                <a:lnTo>
                  <a:pt x="850533" y="0"/>
                </a:lnTo>
                <a:lnTo>
                  <a:pt x="850533" y="1190313"/>
                </a:lnTo>
                <a:lnTo>
                  <a:pt x="0" y="1190313"/>
                </a:lnTo>
                <a:lnTo>
                  <a:pt x="0" y="0"/>
                </a:lnTo>
                <a:close/>
              </a:path>
            </a:pathLst>
          </a:custGeom>
          <a:blipFill rotWithShape="1">
            <a:blip r:embed="rId19">
              <a:alphaModFix/>
            </a:blip>
            <a:stretch>
              <a:fillRect b="0" l="0" r="0" t="0"/>
            </a:stretch>
          </a:blipFill>
          <a:ln>
            <a:noFill/>
          </a:ln>
        </p:spPr>
      </p:sp>
      <p:sp>
        <p:nvSpPr>
          <p:cNvPr id="445" name="Google Shape;445;p26"/>
          <p:cNvSpPr/>
          <p:nvPr/>
        </p:nvSpPr>
        <p:spPr>
          <a:xfrm>
            <a:off x="10125534" y="5455383"/>
            <a:ext cx="1914067" cy="1277205"/>
          </a:xfrm>
          <a:custGeom>
            <a:rect b="b" l="l" r="r" t="t"/>
            <a:pathLst>
              <a:path extrusionOk="0" h="1277205" w="1914067">
                <a:moveTo>
                  <a:pt x="0" y="0"/>
                </a:moveTo>
                <a:lnTo>
                  <a:pt x="1914067" y="0"/>
                </a:lnTo>
                <a:lnTo>
                  <a:pt x="1914067" y="1277205"/>
                </a:lnTo>
                <a:lnTo>
                  <a:pt x="0" y="1277205"/>
                </a:lnTo>
                <a:lnTo>
                  <a:pt x="0" y="0"/>
                </a:lnTo>
                <a:close/>
              </a:path>
            </a:pathLst>
          </a:custGeom>
          <a:blipFill rotWithShape="1">
            <a:blip r:embed="rId20">
              <a:alphaModFix/>
            </a:blip>
            <a:stretch>
              <a:fillRect b="0" l="0" r="0" t="0"/>
            </a:stretch>
          </a:blipFill>
          <a:ln>
            <a:noFill/>
          </a:ln>
        </p:spPr>
      </p:sp>
      <p:sp>
        <p:nvSpPr>
          <p:cNvPr id="446" name="Google Shape;446;p26"/>
          <p:cNvSpPr/>
          <p:nvPr/>
        </p:nvSpPr>
        <p:spPr>
          <a:xfrm flipH="1">
            <a:off x="11648250" y="7060305"/>
            <a:ext cx="1494136" cy="953530"/>
          </a:xfrm>
          <a:custGeom>
            <a:rect b="b" l="l" r="r" t="t"/>
            <a:pathLst>
              <a:path extrusionOk="0" h="953530" w="1494136">
                <a:moveTo>
                  <a:pt x="1494136" y="0"/>
                </a:moveTo>
                <a:lnTo>
                  <a:pt x="0" y="0"/>
                </a:lnTo>
                <a:lnTo>
                  <a:pt x="0" y="953530"/>
                </a:lnTo>
                <a:lnTo>
                  <a:pt x="1494136" y="953530"/>
                </a:lnTo>
                <a:lnTo>
                  <a:pt x="1494136" y="0"/>
                </a:lnTo>
                <a:close/>
              </a:path>
            </a:pathLst>
          </a:custGeom>
          <a:blipFill rotWithShape="1">
            <a:blip r:embed="rId21">
              <a:alphaModFix/>
            </a:blip>
            <a:stretch>
              <a:fillRect b="0" l="0" r="0" t="0"/>
            </a:stretch>
          </a:blipFill>
          <a:ln>
            <a:noFill/>
          </a:ln>
        </p:spPr>
      </p:sp>
      <p:sp>
        <p:nvSpPr>
          <p:cNvPr id="447" name="Google Shape;447;p26"/>
          <p:cNvSpPr/>
          <p:nvPr/>
        </p:nvSpPr>
        <p:spPr>
          <a:xfrm>
            <a:off x="15097143" y="5195383"/>
            <a:ext cx="1388960" cy="1632325"/>
          </a:xfrm>
          <a:custGeom>
            <a:rect b="b" l="l" r="r" t="t"/>
            <a:pathLst>
              <a:path extrusionOk="0" h="1632325" w="1388960">
                <a:moveTo>
                  <a:pt x="0" y="0"/>
                </a:moveTo>
                <a:lnTo>
                  <a:pt x="1388960" y="0"/>
                </a:lnTo>
                <a:lnTo>
                  <a:pt x="1388960" y="1632325"/>
                </a:lnTo>
                <a:lnTo>
                  <a:pt x="0" y="1632325"/>
                </a:lnTo>
                <a:lnTo>
                  <a:pt x="0" y="0"/>
                </a:lnTo>
                <a:close/>
              </a:path>
            </a:pathLst>
          </a:custGeom>
          <a:blipFill rotWithShape="1">
            <a:blip r:embed="rId22">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A0"/>
            </a:gs>
            <a:gs pos="50000">
              <a:srgbClr val="FE9BF1"/>
            </a:gs>
            <a:gs pos="100000">
              <a:srgbClr val="D4F5FF"/>
            </a:gs>
          </a:gsLst>
          <a:path path="circle">
            <a:fillToRect b="50%" l="50%" r="50%" t="50%"/>
          </a:path>
          <a:tileRect/>
        </a:gradFill>
      </p:bgPr>
    </p:bg>
    <p:spTree>
      <p:nvGrpSpPr>
        <p:cNvPr id="451" name="Shape 451"/>
        <p:cNvGrpSpPr/>
        <p:nvPr/>
      </p:nvGrpSpPr>
      <p:grpSpPr>
        <a:xfrm>
          <a:off x="0" y="0"/>
          <a:ext cx="0" cy="0"/>
          <a:chOff x="0" y="0"/>
          <a:chExt cx="0" cy="0"/>
        </a:xfrm>
      </p:grpSpPr>
      <p:sp>
        <p:nvSpPr>
          <p:cNvPr id="452" name="Google Shape;452;p27"/>
          <p:cNvSpPr txBox="1"/>
          <p:nvPr/>
        </p:nvSpPr>
        <p:spPr>
          <a:xfrm>
            <a:off x="3377480" y="2482841"/>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2B113F"/>
                </a:solidFill>
                <a:latin typeface="Arial"/>
                <a:ea typeface="Arial"/>
                <a:cs typeface="Arial"/>
                <a:sym typeface="Arial"/>
              </a:rPr>
              <a:t>This presentation template is free for everyone to use, thanks to the following:</a:t>
            </a:r>
            <a:endParaRPr/>
          </a:p>
        </p:txBody>
      </p:sp>
      <p:sp>
        <p:nvSpPr>
          <p:cNvPr id="453" name="Google Shape;453;p27"/>
          <p:cNvSpPr txBox="1"/>
          <p:nvPr/>
        </p:nvSpPr>
        <p:spPr>
          <a:xfrm>
            <a:off x="3377480" y="5260322"/>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2B113F"/>
                </a:solidFill>
                <a:latin typeface="Arial"/>
                <a:ea typeface="Arial"/>
                <a:cs typeface="Arial"/>
                <a:sym typeface="Arial"/>
              </a:rPr>
              <a:t>for this presentation template</a:t>
            </a:r>
            <a:endParaRPr/>
          </a:p>
        </p:txBody>
      </p:sp>
      <p:sp>
        <p:nvSpPr>
          <p:cNvPr id="454" name="Google Shape;454;p27"/>
          <p:cNvSpPr txBox="1"/>
          <p:nvPr/>
        </p:nvSpPr>
        <p:spPr>
          <a:xfrm>
            <a:off x="3377480" y="7317689"/>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2B113F"/>
                </a:solidFill>
                <a:latin typeface="Arial"/>
                <a:ea typeface="Arial"/>
                <a:cs typeface="Arial"/>
                <a:sym typeface="Arial"/>
              </a:rPr>
              <a:t>for the photos, graphics, and elements</a:t>
            </a:r>
            <a:endParaRPr/>
          </a:p>
        </p:txBody>
      </p:sp>
      <p:sp>
        <p:nvSpPr>
          <p:cNvPr id="455" name="Google Shape;455;p27"/>
          <p:cNvSpPr txBox="1"/>
          <p:nvPr/>
        </p:nvSpPr>
        <p:spPr>
          <a:xfrm>
            <a:off x="7108732" y="8479706"/>
            <a:ext cx="4070535" cy="496664"/>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i="0" lang="en-US" sz="3200" u="none" cap="none" strike="noStrike">
                <a:solidFill>
                  <a:srgbClr val="710C64"/>
                </a:solidFill>
                <a:latin typeface="Arial"/>
                <a:ea typeface="Arial"/>
                <a:cs typeface="Arial"/>
                <a:sym typeface="Arial"/>
              </a:rPr>
              <a:t>Happy designing!</a:t>
            </a:r>
            <a:endParaRPr/>
          </a:p>
        </p:txBody>
      </p:sp>
      <p:sp>
        <p:nvSpPr>
          <p:cNvPr id="456" name="Google Shape;456;p27"/>
          <p:cNvSpPr txBox="1"/>
          <p:nvPr/>
        </p:nvSpPr>
        <p:spPr>
          <a:xfrm>
            <a:off x="5469973" y="1434455"/>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710C64"/>
                </a:solidFill>
                <a:latin typeface="Arial"/>
                <a:ea typeface="Arial"/>
                <a:cs typeface="Arial"/>
                <a:sym typeface="Arial"/>
              </a:rPr>
              <a:t>Credits</a:t>
            </a:r>
            <a:endParaRPr/>
          </a:p>
        </p:txBody>
      </p:sp>
      <p:sp>
        <p:nvSpPr>
          <p:cNvPr id="457" name="Google Shape;457;p27"/>
          <p:cNvSpPr txBox="1"/>
          <p:nvPr/>
        </p:nvSpPr>
        <p:spPr>
          <a:xfrm>
            <a:off x="5004582" y="6517589"/>
            <a:ext cx="8278835" cy="6000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500" u="none" cap="none" strike="noStrike">
                <a:solidFill>
                  <a:srgbClr val="2B113F"/>
                </a:solidFill>
                <a:latin typeface="Arial"/>
                <a:ea typeface="Arial"/>
                <a:cs typeface="Arial"/>
                <a:sym typeface="Arial"/>
              </a:rPr>
              <a:t>Pexels, Pixabay, Sketchify</a:t>
            </a:r>
            <a:endParaRPr/>
          </a:p>
        </p:txBody>
      </p:sp>
      <p:pic>
        <p:nvPicPr>
          <p:cNvPr id="458" name="Google Shape;458;p27"/>
          <p:cNvPicPr preferRelativeResize="0"/>
          <p:nvPr/>
        </p:nvPicPr>
        <p:blipFill>
          <a:blip r:embed="rId3">
            <a:alphaModFix/>
          </a:blip>
          <a:stretch>
            <a:fillRect/>
          </a:stretch>
        </p:blipFill>
        <p:spPr>
          <a:xfrm>
            <a:off x="6400800" y="3429008"/>
            <a:ext cx="5486400" cy="140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104" name="Shape 104"/>
        <p:cNvGrpSpPr/>
        <p:nvPr/>
      </p:nvGrpSpPr>
      <p:grpSpPr>
        <a:xfrm>
          <a:off x="0" y="0"/>
          <a:ext cx="0" cy="0"/>
          <a:chOff x="0" y="0"/>
          <a:chExt cx="0" cy="0"/>
        </a:xfrm>
      </p:grpSpPr>
      <p:sp>
        <p:nvSpPr>
          <p:cNvPr id="105" name="Google Shape;105;p14"/>
          <p:cNvSpPr/>
          <p:nvPr/>
        </p:nvSpPr>
        <p:spPr>
          <a:xfrm>
            <a:off x="11809199" y="991647"/>
            <a:ext cx="6478801" cy="7663098"/>
          </a:xfrm>
          <a:custGeom>
            <a:rect b="b" l="l" r="r" t="t"/>
            <a:pathLst>
              <a:path extrusionOk="0" h="7663098" w="6478801">
                <a:moveTo>
                  <a:pt x="0" y="0"/>
                </a:moveTo>
                <a:lnTo>
                  <a:pt x="6478801" y="0"/>
                </a:lnTo>
                <a:lnTo>
                  <a:pt x="6478801" y="7663098"/>
                </a:lnTo>
                <a:lnTo>
                  <a:pt x="0" y="7663098"/>
                </a:lnTo>
                <a:lnTo>
                  <a:pt x="0" y="0"/>
                </a:lnTo>
                <a:close/>
              </a:path>
            </a:pathLst>
          </a:custGeom>
          <a:blipFill rotWithShape="1">
            <a:blip r:embed="rId3">
              <a:alphaModFix/>
            </a:blip>
            <a:stretch>
              <a:fillRect b="0" l="0" r="0" t="0"/>
            </a:stretch>
          </a:blipFill>
          <a:ln>
            <a:noFill/>
          </a:ln>
        </p:spPr>
      </p:sp>
      <p:sp>
        <p:nvSpPr>
          <p:cNvPr id="106" name="Google Shape;106;p14"/>
          <p:cNvSpPr txBox="1"/>
          <p:nvPr/>
        </p:nvSpPr>
        <p:spPr>
          <a:xfrm>
            <a:off x="1028700" y="2320789"/>
            <a:ext cx="4909002" cy="12173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7200" u="none" cap="none" strike="noStrike">
                <a:solidFill>
                  <a:srgbClr val="710C64"/>
                </a:solidFill>
                <a:latin typeface="Lobster"/>
                <a:ea typeface="Lobster"/>
                <a:cs typeface="Lobster"/>
                <a:sym typeface="Lobster"/>
              </a:rPr>
              <a:t>Contents</a:t>
            </a:r>
            <a:endParaRPr/>
          </a:p>
        </p:txBody>
      </p:sp>
      <p:sp>
        <p:nvSpPr>
          <p:cNvPr id="107" name="Google Shape;107;p14"/>
          <p:cNvSpPr txBox="1"/>
          <p:nvPr/>
        </p:nvSpPr>
        <p:spPr>
          <a:xfrm>
            <a:off x="1028700" y="4011356"/>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01</a:t>
            </a:r>
            <a:endParaRPr/>
          </a:p>
        </p:txBody>
      </p:sp>
      <p:sp>
        <p:nvSpPr>
          <p:cNvPr id="108" name="Google Shape;108;p14"/>
          <p:cNvSpPr txBox="1"/>
          <p:nvPr/>
        </p:nvSpPr>
        <p:spPr>
          <a:xfrm>
            <a:off x="2142056" y="4219344"/>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09" name="Google Shape;109;p14"/>
          <p:cNvSpPr txBox="1"/>
          <p:nvPr/>
        </p:nvSpPr>
        <p:spPr>
          <a:xfrm>
            <a:off x="1028700" y="4011356"/>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01</a:t>
            </a:r>
            <a:endParaRPr/>
          </a:p>
        </p:txBody>
      </p:sp>
      <p:sp>
        <p:nvSpPr>
          <p:cNvPr id="110" name="Google Shape;110;p14"/>
          <p:cNvSpPr txBox="1"/>
          <p:nvPr/>
        </p:nvSpPr>
        <p:spPr>
          <a:xfrm>
            <a:off x="1028700" y="5363994"/>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02</a:t>
            </a:r>
            <a:endParaRPr/>
          </a:p>
        </p:txBody>
      </p:sp>
      <p:sp>
        <p:nvSpPr>
          <p:cNvPr id="111" name="Google Shape;111;p14"/>
          <p:cNvSpPr txBox="1"/>
          <p:nvPr/>
        </p:nvSpPr>
        <p:spPr>
          <a:xfrm>
            <a:off x="2142056" y="5571982"/>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12" name="Google Shape;112;p14"/>
          <p:cNvSpPr txBox="1"/>
          <p:nvPr/>
        </p:nvSpPr>
        <p:spPr>
          <a:xfrm>
            <a:off x="1028700" y="6717196"/>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03</a:t>
            </a:r>
            <a:endParaRPr/>
          </a:p>
        </p:txBody>
      </p:sp>
      <p:sp>
        <p:nvSpPr>
          <p:cNvPr id="113" name="Google Shape;113;p14"/>
          <p:cNvSpPr txBox="1"/>
          <p:nvPr/>
        </p:nvSpPr>
        <p:spPr>
          <a:xfrm>
            <a:off x="2142056" y="6925183"/>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14" name="Google Shape;114;p14"/>
          <p:cNvSpPr txBox="1"/>
          <p:nvPr/>
        </p:nvSpPr>
        <p:spPr>
          <a:xfrm>
            <a:off x="2142056" y="8278385"/>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15" name="Google Shape;115;p14"/>
          <p:cNvSpPr txBox="1"/>
          <p:nvPr/>
        </p:nvSpPr>
        <p:spPr>
          <a:xfrm>
            <a:off x="1029013" y="8070397"/>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04</a:t>
            </a:r>
            <a:endParaRPr/>
          </a:p>
        </p:txBody>
      </p:sp>
      <p:sp>
        <p:nvSpPr>
          <p:cNvPr id="116" name="Google Shape;116;p14"/>
          <p:cNvSpPr txBox="1"/>
          <p:nvPr/>
        </p:nvSpPr>
        <p:spPr>
          <a:xfrm>
            <a:off x="6419094" y="4011356"/>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05</a:t>
            </a:r>
            <a:endParaRPr/>
          </a:p>
        </p:txBody>
      </p:sp>
      <p:sp>
        <p:nvSpPr>
          <p:cNvPr id="117" name="Google Shape;117;p14"/>
          <p:cNvSpPr txBox="1"/>
          <p:nvPr/>
        </p:nvSpPr>
        <p:spPr>
          <a:xfrm>
            <a:off x="7532450" y="4219344"/>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18" name="Google Shape;118;p14"/>
          <p:cNvSpPr txBox="1"/>
          <p:nvPr/>
        </p:nvSpPr>
        <p:spPr>
          <a:xfrm>
            <a:off x="6419094" y="5363994"/>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06</a:t>
            </a:r>
            <a:endParaRPr/>
          </a:p>
        </p:txBody>
      </p:sp>
      <p:sp>
        <p:nvSpPr>
          <p:cNvPr id="119" name="Google Shape;119;p14"/>
          <p:cNvSpPr txBox="1"/>
          <p:nvPr/>
        </p:nvSpPr>
        <p:spPr>
          <a:xfrm>
            <a:off x="7532450" y="5571982"/>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20" name="Google Shape;120;p14"/>
          <p:cNvSpPr txBox="1"/>
          <p:nvPr/>
        </p:nvSpPr>
        <p:spPr>
          <a:xfrm>
            <a:off x="6419094" y="6717196"/>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07</a:t>
            </a:r>
            <a:endParaRPr/>
          </a:p>
        </p:txBody>
      </p:sp>
      <p:sp>
        <p:nvSpPr>
          <p:cNvPr id="121" name="Google Shape;121;p14"/>
          <p:cNvSpPr txBox="1"/>
          <p:nvPr/>
        </p:nvSpPr>
        <p:spPr>
          <a:xfrm>
            <a:off x="7532450" y="6925183"/>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22" name="Google Shape;122;p14"/>
          <p:cNvSpPr txBox="1"/>
          <p:nvPr/>
        </p:nvSpPr>
        <p:spPr>
          <a:xfrm>
            <a:off x="6419094" y="8070397"/>
            <a:ext cx="1113356" cy="9626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600" u="none" cap="none" strike="noStrike">
                <a:solidFill>
                  <a:srgbClr val="710C64"/>
                </a:solidFill>
                <a:latin typeface="Lobster"/>
                <a:ea typeface="Lobster"/>
                <a:cs typeface="Lobster"/>
                <a:sym typeface="Lobster"/>
              </a:rPr>
              <a:t>08</a:t>
            </a:r>
            <a:endParaRPr/>
          </a:p>
        </p:txBody>
      </p:sp>
      <p:sp>
        <p:nvSpPr>
          <p:cNvPr id="123" name="Google Shape;123;p14"/>
          <p:cNvSpPr txBox="1"/>
          <p:nvPr/>
        </p:nvSpPr>
        <p:spPr>
          <a:xfrm>
            <a:off x="7532450" y="8278385"/>
            <a:ext cx="3571899" cy="6038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2B113F"/>
                </a:solidFill>
                <a:latin typeface="Arial"/>
                <a:ea typeface="Arial"/>
                <a:cs typeface="Arial"/>
                <a:sym typeface="Arial"/>
              </a:rPr>
              <a:t>Add Title Here</a:t>
            </a:r>
            <a:endParaRPr/>
          </a:p>
        </p:txBody>
      </p:sp>
      <p:sp>
        <p:nvSpPr>
          <p:cNvPr id="124" name="Google Shape;124;p14"/>
          <p:cNvSpPr/>
          <p:nvPr/>
        </p:nvSpPr>
        <p:spPr>
          <a:xfrm>
            <a:off x="-566018" y="-670450"/>
            <a:ext cx="6866965" cy="2334768"/>
          </a:xfrm>
          <a:custGeom>
            <a:rect b="b" l="l" r="r" t="t"/>
            <a:pathLst>
              <a:path extrusionOk="0" h="2334768" w="6866965">
                <a:moveTo>
                  <a:pt x="0" y="0"/>
                </a:moveTo>
                <a:lnTo>
                  <a:pt x="6866965" y="0"/>
                </a:lnTo>
                <a:lnTo>
                  <a:pt x="6866965" y="2334768"/>
                </a:lnTo>
                <a:lnTo>
                  <a:pt x="0" y="2334768"/>
                </a:lnTo>
                <a:lnTo>
                  <a:pt x="0" y="0"/>
                </a:lnTo>
                <a:close/>
              </a:path>
            </a:pathLst>
          </a:custGeom>
          <a:blipFill rotWithShape="1">
            <a:blip r:embed="rId4">
              <a:alphaModFix/>
            </a:blip>
            <a:stretch>
              <a:fillRect b="0" l="0" r="0" t="0"/>
            </a:stretch>
          </a:blipFill>
          <a:ln>
            <a:noFill/>
          </a:ln>
        </p:spPr>
      </p:sp>
      <p:sp>
        <p:nvSpPr>
          <p:cNvPr id="125" name="Google Shape;125;p14"/>
          <p:cNvSpPr/>
          <p:nvPr/>
        </p:nvSpPr>
        <p:spPr>
          <a:xfrm>
            <a:off x="5710518" y="-670450"/>
            <a:ext cx="6866965" cy="2334768"/>
          </a:xfrm>
          <a:custGeom>
            <a:rect b="b" l="l" r="r" t="t"/>
            <a:pathLst>
              <a:path extrusionOk="0" h="2334768" w="6866965">
                <a:moveTo>
                  <a:pt x="0" y="0"/>
                </a:moveTo>
                <a:lnTo>
                  <a:pt x="6866964" y="0"/>
                </a:lnTo>
                <a:lnTo>
                  <a:pt x="6866964" y="2334768"/>
                </a:lnTo>
                <a:lnTo>
                  <a:pt x="0" y="2334768"/>
                </a:lnTo>
                <a:lnTo>
                  <a:pt x="0" y="0"/>
                </a:lnTo>
                <a:close/>
              </a:path>
            </a:pathLst>
          </a:custGeom>
          <a:blipFill rotWithShape="1">
            <a:blip r:embed="rId4">
              <a:alphaModFix/>
            </a:blip>
            <a:stretch>
              <a:fillRect b="0" l="0" r="0" t="0"/>
            </a:stretch>
          </a:blipFill>
          <a:ln>
            <a:noFill/>
          </a:ln>
        </p:spPr>
      </p:sp>
      <p:sp>
        <p:nvSpPr>
          <p:cNvPr id="126" name="Google Shape;126;p14"/>
          <p:cNvSpPr/>
          <p:nvPr/>
        </p:nvSpPr>
        <p:spPr>
          <a:xfrm>
            <a:off x="11987053" y="-670450"/>
            <a:ext cx="6866965" cy="2334768"/>
          </a:xfrm>
          <a:custGeom>
            <a:rect b="b" l="l" r="r" t="t"/>
            <a:pathLst>
              <a:path extrusionOk="0" h="2334768" w="6866965">
                <a:moveTo>
                  <a:pt x="0" y="0"/>
                </a:moveTo>
                <a:lnTo>
                  <a:pt x="6866965" y="0"/>
                </a:lnTo>
                <a:lnTo>
                  <a:pt x="6866965" y="2334768"/>
                </a:lnTo>
                <a:lnTo>
                  <a:pt x="0" y="233476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130" name="Shape 130"/>
        <p:cNvGrpSpPr/>
        <p:nvPr/>
      </p:nvGrpSpPr>
      <p:grpSpPr>
        <a:xfrm>
          <a:off x="0" y="0"/>
          <a:ext cx="0" cy="0"/>
          <a:chOff x="0" y="0"/>
          <a:chExt cx="0" cy="0"/>
        </a:xfrm>
      </p:grpSpPr>
      <p:grpSp>
        <p:nvGrpSpPr>
          <p:cNvPr id="131" name="Google Shape;131;p15"/>
          <p:cNvGrpSpPr/>
          <p:nvPr/>
        </p:nvGrpSpPr>
        <p:grpSpPr>
          <a:xfrm>
            <a:off x="0" y="8673702"/>
            <a:ext cx="18288000" cy="1613298"/>
            <a:chOff x="0" y="-38100"/>
            <a:chExt cx="4816593" cy="424902"/>
          </a:xfrm>
        </p:grpSpPr>
        <p:sp>
          <p:nvSpPr>
            <p:cNvPr id="132" name="Google Shape;132;p15"/>
            <p:cNvSpPr/>
            <p:nvPr/>
          </p:nvSpPr>
          <p:spPr>
            <a:xfrm>
              <a:off x="0" y="0"/>
              <a:ext cx="4816592" cy="386802"/>
            </a:xfrm>
            <a:custGeom>
              <a:rect b="b" l="l" r="r" t="t"/>
              <a:pathLst>
                <a:path extrusionOk="0" h="386802" w="4816592">
                  <a:moveTo>
                    <a:pt x="0" y="0"/>
                  </a:moveTo>
                  <a:lnTo>
                    <a:pt x="4816592" y="0"/>
                  </a:lnTo>
                  <a:lnTo>
                    <a:pt x="4816592" y="386802"/>
                  </a:lnTo>
                  <a:lnTo>
                    <a:pt x="0" y="386802"/>
                  </a:lnTo>
                  <a:close/>
                </a:path>
              </a:pathLst>
            </a:custGeom>
            <a:gradFill>
              <a:gsLst>
                <a:gs pos="0">
                  <a:srgbClr val="2B113F"/>
                </a:gs>
                <a:gs pos="100000">
                  <a:srgbClr val="862F7D"/>
                </a:gs>
              </a:gsLst>
              <a:path path="circle">
                <a:fillToRect b="100%" r="100%"/>
              </a:path>
              <a:tileRect l="-100%" t="-100%"/>
            </a:gradFill>
            <a:ln>
              <a:noFill/>
            </a:ln>
          </p:spPr>
        </p:sp>
        <p:sp>
          <p:nvSpPr>
            <p:cNvPr id="133" name="Google Shape;133;p15"/>
            <p:cNvSpPr txBox="1"/>
            <p:nvPr/>
          </p:nvSpPr>
          <p:spPr>
            <a:xfrm>
              <a:off x="0" y="-38100"/>
              <a:ext cx="4816593" cy="4249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15"/>
          <p:cNvSpPr/>
          <p:nvPr/>
        </p:nvSpPr>
        <p:spPr>
          <a:xfrm>
            <a:off x="-261914" y="8142847"/>
            <a:ext cx="9405914" cy="1351031"/>
          </a:xfrm>
          <a:custGeom>
            <a:rect b="b" l="l" r="r" t="t"/>
            <a:pathLst>
              <a:path extrusionOk="0" h="1351031" w="9405914">
                <a:moveTo>
                  <a:pt x="0" y="0"/>
                </a:moveTo>
                <a:lnTo>
                  <a:pt x="9405914" y="0"/>
                </a:lnTo>
                <a:lnTo>
                  <a:pt x="9405914" y="1351031"/>
                </a:lnTo>
                <a:lnTo>
                  <a:pt x="0" y="1351031"/>
                </a:lnTo>
                <a:lnTo>
                  <a:pt x="0" y="0"/>
                </a:lnTo>
                <a:close/>
              </a:path>
            </a:pathLst>
          </a:custGeom>
          <a:blipFill rotWithShape="1">
            <a:blip r:embed="rId3">
              <a:alphaModFix/>
            </a:blip>
            <a:stretch>
              <a:fillRect b="0" l="0" r="0" t="0"/>
            </a:stretch>
          </a:blipFill>
          <a:ln>
            <a:noFill/>
          </a:ln>
        </p:spPr>
      </p:sp>
      <p:sp>
        <p:nvSpPr>
          <p:cNvPr id="135" name="Google Shape;135;p15"/>
          <p:cNvSpPr/>
          <p:nvPr/>
        </p:nvSpPr>
        <p:spPr>
          <a:xfrm>
            <a:off x="9144000" y="8142847"/>
            <a:ext cx="9405914" cy="1351031"/>
          </a:xfrm>
          <a:custGeom>
            <a:rect b="b" l="l" r="r" t="t"/>
            <a:pathLst>
              <a:path extrusionOk="0" h="1351031" w="9405914">
                <a:moveTo>
                  <a:pt x="0" y="0"/>
                </a:moveTo>
                <a:lnTo>
                  <a:pt x="9405914" y="0"/>
                </a:lnTo>
                <a:lnTo>
                  <a:pt x="9405914" y="1351031"/>
                </a:lnTo>
                <a:lnTo>
                  <a:pt x="0" y="1351031"/>
                </a:lnTo>
                <a:lnTo>
                  <a:pt x="0" y="0"/>
                </a:lnTo>
                <a:close/>
              </a:path>
            </a:pathLst>
          </a:custGeom>
          <a:blipFill rotWithShape="1">
            <a:blip r:embed="rId3">
              <a:alphaModFix/>
            </a:blip>
            <a:stretch>
              <a:fillRect b="0" l="0" r="0" t="0"/>
            </a:stretch>
          </a:blipFill>
          <a:ln>
            <a:noFill/>
          </a:ln>
        </p:spPr>
      </p:sp>
      <p:grpSp>
        <p:nvGrpSpPr>
          <p:cNvPr id="136" name="Google Shape;136;p15"/>
          <p:cNvGrpSpPr/>
          <p:nvPr/>
        </p:nvGrpSpPr>
        <p:grpSpPr>
          <a:xfrm>
            <a:off x="1826472" y="209884"/>
            <a:ext cx="6434699" cy="6434699"/>
            <a:chOff x="0" y="0"/>
            <a:chExt cx="812800" cy="812800"/>
          </a:xfrm>
        </p:grpSpPr>
        <p:sp>
          <p:nvSpPr>
            <p:cNvPr id="137" name="Google Shape;13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FFCFFA"/>
                </a:gs>
                <a:gs pos="100000">
                  <a:srgbClr val="F218D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5"/>
          <p:cNvSpPr/>
          <p:nvPr/>
        </p:nvSpPr>
        <p:spPr>
          <a:xfrm>
            <a:off x="1028700" y="1805549"/>
            <a:ext cx="8823158" cy="8229600"/>
          </a:xfrm>
          <a:custGeom>
            <a:rect b="b" l="l" r="r" t="t"/>
            <a:pathLst>
              <a:path extrusionOk="0" h="8229600" w="8823158">
                <a:moveTo>
                  <a:pt x="0" y="0"/>
                </a:moveTo>
                <a:lnTo>
                  <a:pt x="8823158" y="0"/>
                </a:lnTo>
                <a:lnTo>
                  <a:pt x="8823158" y="8229600"/>
                </a:lnTo>
                <a:lnTo>
                  <a:pt x="0" y="8229600"/>
                </a:lnTo>
                <a:lnTo>
                  <a:pt x="0" y="0"/>
                </a:lnTo>
                <a:close/>
              </a:path>
            </a:pathLst>
          </a:custGeom>
          <a:blipFill rotWithShape="1">
            <a:blip r:embed="rId4">
              <a:alphaModFix/>
            </a:blip>
            <a:stretch>
              <a:fillRect b="0" l="0" r="0" t="0"/>
            </a:stretch>
          </a:blipFill>
          <a:ln>
            <a:noFill/>
          </a:ln>
        </p:spPr>
      </p:sp>
      <p:sp>
        <p:nvSpPr>
          <p:cNvPr id="140" name="Google Shape;140;p15"/>
          <p:cNvSpPr txBox="1"/>
          <p:nvPr/>
        </p:nvSpPr>
        <p:spPr>
          <a:xfrm>
            <a:off x="12350298" y="1681724"/>
            <a:ext cx="4909002" cy="1217312"/>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7200" u="none" cap="none" strike="noStrike">
                <a:solidFill>
                  <a:srgbClr val="710C64"/>
                </a:solidFill>
                <a:latin typeface="Lobster"/>
                <a:ea typeface="Lobster"/>
                <a:cs typeface="Lobster"/>
                <a:sym typeface="Lobster"/>
              </a:rPr>
              <a:t>Introduction</a:t>
            </a:r>
            <a:endParaRPr/>
          </a:p>
        </p:txBody>
      </p:sp>
      <p:sp>
        <p:nvSpPr>
          <p:cNvPr id="141" name="Google Shape;141;p15"/>
          <p:cNvSpPr txBox="1"/>
          <p:nvPr/>
        </p:nvSpPr>
        <p:spPr>
          <a:xfrm>
            <a:off x="10387662" y="3389133"/>
            <a:ext cx="6871500" cy="36687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2B113F"/>
                </a:solidFill>
                <a:latin typeface="Arial"/>
                <a:ea typeface="Arial"/>
                <a:cs typeface="Arial"/>
                <a:sym typeface="Arial"/>
              </a:rPr>
              <a:t>Lorem ipsum odor amet, consectetuer adipiscing elit. Aptent imperdiet habitasse lacinia mollis nisi. Imperdiet elit habitasse sodales inceptos taciti tellus. Per duis integer pretium netus imperdiet. Augue litora curabitur eros arcu lobortis auctor scelerisque libero curae.</a:t>
            </a:r>
            <a:endParaRPr/>
          </a:p>
          <a:p>
            <a:pPr indent="0" lvl="0" marL="0" marR="0" rtl="0" algn="r">
              <a:lnSpc>
                <a:spcPct val="115000"/>
              </a:lnSpc>
              <a:spcBef>
                <a:spcPts val="0"/>
              </a:spcBef>
              <a:spcAft>
                <a:spcPts val="0"/>
              </a:spcAft>
              <a:buNone/>
            </a:pPr>
            <a:r>
              <a:rPr b="0" i="0" lang="en-US" sz="2100" u="none" cap="none" strike="noStrike">
                <a:solidFill>
                  <a:srgbClr val="2B113F"/>
                </a:solidFill>
                <a:latin typeface="Arial"/>
                <a:ea typeface="Arial"/>
                <a:cs typeface="Arial"/>
                <a:sym typeface="Arial"/>
              </a:rPr>
              <a:t>Lorem ipsum odor amet, consectetuer adipiscing elit. Aptent imperdiet habitasse lacinia mollis nisi. Imperdiet elit habitasse sodales inceptos taciti tellus. Per duis integer pretium netus imperdiet. Augue litora curabitur eros arcu lobortis auctor scelerisque libero curae.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145" name="Shape 145"/>
        <p:cNvGrpSpPr/>
        <p:nvPr/>
      </p:nvGrpSpPr>
      <p:grpSpPr>
        <a:xfrm>
          <a:off x="0" y="0"/>
          <a:ext cx="0" cy="0"/>
          <a:chOff x="0" y="0"/>
          <a:chExt cx="0" cy="0"/>
        </a:xfrm>
      </p:grpSpPr>
      <p:sp>
        <p:nvSpPr>
          <p:cNvPr id="146" name="Google Shape;146;p16"/>
          <p:cNvSpPr txBox="1"/>
          <p:nvPr/>
        </p:nvSpPr>
        <p:spPr>
          <a:xfrm>
            <a:off x="4648780" y="648894"/>
            <a:ext cx="8990439" cy="12173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200" u="none" cap="none" strike="noStrike">
                <a:solidFill>
                  <a:srgbClr val="710C64"/>
                </a:solidFill>
                <a:latin typeface="Lobster"/>
                <a:ea typeface="Lobster"/>
                <a:cs typeface="Lobster"/>
                <a:sym typeface="Lobster"/>
              </a:rPr>
              <a:t>Main Traditions</a:t>
            </a:r>
            <a:endParaRPr/>
          </a:p>
        </p:txBody>
      </p:sp>
      <p:sp>
        <p:nvSpPr>
          <p:cNvPr id="147" name="Google Shape;147;p16"/>
          <p:cNvSpPr/>
          <p:nvPr/>
        </p:nvSpPr>
        <p:spPr>
          <a:xfrm>
            <a:off x="1024900" y="2437088"/>
            <a:ext cx="5203183" cy="5203183"/>
          </a:xfrm>
          <a:custGeom>
            <a:rect b="b" l="l" r="r" t="t"/>
            <a:pathLst>
              <a:path extrusionOk="0" h="5203183" w="5203183">
                <a:moveTo>
                  <a:pt x="0" y="0"/>
                </a:moveTo>
                <a:lnTo>
                  <a:pt x="5203183" y="0"/>
                </a:lnTo>
                <a:lnTo>
                  <a:pt x="5203183" y="5203183"/>
                </a:lnTo>
                <a:lnTo>
                  <a:pt x="0" y="5203183"/>
                </a:lnTo>
                <a:lnTo>
                  <a:pt x="0" y="0"/>
                </a:lnTo>
                <a:close/>
              </a:path>
            </a:pathLst>
          </a:custGeom>
          <a:blipFill rotWithShape="1">
            <a:blip r:embed="rId3">
              <a:alphaModFix/>
            </a:blip>
            <a:stretch>
              <a:fillRect b="0" l="0" r="0" t="0"/>
            </a:stretch>
          </a:blipFill>
          <a:ln>
            <a:noFill/>
          </a:ln>
        </p:spPr>
      </p:sp>
      <p:grpSp>
        <p:nvGrpSpPr>
          <p:cNvPr id="148" name="Google Shape;148;p16"/>
          <p:cNvGrpSpPr/>
          <p:nvPr/>
        </p:nvGrpSpPr>
        <p:grpSpPr>
          <a:xfrm>
            <a:off x="2124857" y="3537045"/>
            <a:ext cx="3003269" cy="3003269"/>
            <a:chOff x="0" y="0"/>
            <a:chExt cx="812800" cy="812800"/>
          </a:xfrm>
        </p:grpSpPr>
        <p:sp>
          <p:nvSpPr>
            <p:cNvPr id="149" name="Google Shape;14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6"/>
          <p:cNvSpPr/>
          <p:nvPr/>
        </p:nvSpPr>
        <p:spPr>
          <a:xfrm>
            <a:off x="2431014" y="4310393"/>
            <a:ext cx="2390956" cy="1682364"/>
          </a:xfrm>
          <a:custGeom>
            <a:rect b="b" l="l" r="r" t="t"/>
            <a:pathLst>
              <a:path extrusionOk="0" h="1682364" w="2390956">
                <a:moveTo>
                  <a:pt x="0" y="0"/>
                </a:moveTo>
                <a:lnTo>
                  <a:pt x="2390956" y="0"/>
                </a:lnTo>
                <a:lnTo>
                  <a:pt x="2390956" y="1682364"/>
                </a:lnTo>
                <a:lnTo>
                  <a:pt x="0" y="1682364"/>
                </a:lnTo>
                <a:lnTo>
                  <a:pt x="0" y="0"/>
                </a:lnTo>
                <a:close/>
              </a:path>
            </a:pathLst>
          </a:custGeom>
          <a:blipFill rotWithShape="1">
            <a:blip r:embed="rId4">
              <a:alphaModFix/>
            </a:blip>
            <a:stretch>
              <a:fillRect b="0" l="0" r="0" t="0"/>
            </a:stretch>
          </a:blipFill>
          <a:ln>
            <a:noFill/>
          </a:ln>
        </p:spPr>
      </p:sp>
      <p:sp>
        <p:nvSpPr>
          <p:cNvPr id="152" name="Google Shape;152;p16"/>
          <p:cNvSpPr txBox="1"/>
          <p:nvPr/>
        </p:nvSpPr>
        <p:spPr>
          <a:xfrm>
            <a:off x="1840542" y="8002221"/>
            <a:ext cx="35718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153" name="Google Shape;153;p16"/>
          <p:cNvSpPr txBox="1"/>
          <p:nvPr/>
        </p:nvSpPr>
        <p:spPr>
          <a:xfrm>
            <a:off x="1543978" y="8836412"/>
            <a:ext cx="41649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154" name="Google Shape;154;p16"/>
          <p:cNvSpPr/>
          <p:nvPr/>
        </p:nvSpPr>
        <p:spPr>
          <a:xfrm>
            <a:off x="6540508" y="2437088"/>
            <a:ext cx="5203183" cy="5203183"/>
          </a:xfrm>
          <a:custGeom>
            <a:rect b="b" l="l" r="r" t="t"/>
            <a:pathLst>
              <a:path extrusionOk="0" h="5203183" w="5203183">
                <a:moveTo>
                  <a:pt x="0" y="0"/>
                </a:moveTo>
                <a:lnTo>
                  <a:pt x="5203184" y="0"/>
                </a:lnTo>
                <a:lnTo>
                  <a:pt x="5203184" y="5203183"/>
                </a:lnTo>
                <a:lnTo>
                  <a:pt x="0" y="5203183"/>
                </a:lnTo>
                <a:lnTo>
                  <a:pt x="0" y="0"/>
                </a:lnTo>
                <a:close/>
              </a:path>
            </a:pathLst>
          </a:custGeom>
          <a:blipFill rotWithShape="1">
            <a:blip r:embed="rId3">
              <a:alphaModFix/>
            </a:blip>
            <a:stretch>
              <a:fillRect b="0" l="0" r="0" t="0"/>
            </a:stretch>
          </a:blipFill>
          <a:ln>
            <a:noFill/>
          </a:ln>
        </p:spPr>
      </p:sp>
      <p:grpSp>
        <p:nvGrpSpPr>
          <p:cNvPr id="155" name="Google Shape;155;p16"/>
          <p:cNvGrpSpPr/>
          <p:nvPr/>
        </p:nvGrpSpPr>
        <p:grpSpPr>
          <a:xfrm>
            <a:off x="7640466" y="3537045"/>
            <a:ext cx="3003269" cy="3003269"/>
            <a:chOff x="0" y="0"/>
            <a:chExt cx="812800" cy="812800"/>
          </a:xfrm>
        </p:grpSpPr>
        <p:sp>
          <p:nvSpPr>
            <p:cNvPr id="156" name="Google Shape;15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16"/>
          <p:cNvSpPr/>
          <p:nvPr/>
        </p:nvSpPr>
        <p:spPr>
          <a:xfrm>
            <a:off x="7965843" y="4310393"/>
            <a:ext cx="2352515" cy="1227585"/>
          </a:xfrm>
          <a:custGeom>
            <a:rect b="b" l="l" r="r" t="t"/>
            <a:pathLst>
              <a:path extrusionOk="0" h="1227585" w="2352515">
                <a:moveTo>
                  <a:pt x="0" y="0"/>
                </a:moveTo>
                <a:lnTo>
                  <a:pt x="2352514" y="0"/>
                </a:lnTo>
                <a:lnTo>
                  <a:pt x="2352514" y="1227585"/>
                </a:lnTo>
                <a:lnTo>
                  <a:pt x="0" y="1227585"/>
                </a:lnTo>
                <a:lnTo>
                  <a:pt x="0" y="0"/>
                </a:lnTo>
                <a:close/>
              </a:path>
            </a:pathLst>
          </a:custGeom>
          <a:blipFill rotWithShape="1">
            <a:blip r:embed="rId5">
              <a:alphaModFix/>
            </a:blip>
            <a:stretch>
              <a:fillRect b="0" l="0" r="0" t="0"/>
            </a:stretch>
          </a:blipFill>
          <a:ln>
            <a:noFill/>
          </a:ln>
        </p:spPr>
      </p:sp>
      <p:sp>
        <p:nvSpPr>
          <p:cNvPr id="159" name="Google Shape;159;p16"/>
          <p:cNvSpPr txBox="1"/>
          <p:nvPr/>
        </p:nvSpPr>
        <p:spPr>
          <a:xfrm>
            <a:off x="7356150" y="8002221"/>
            <a:ext cx="35718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160" name="Google Shape;160;p16"/>
          <p:cNvSpPr txBox="1"/>
          <p:nvPr/>
        </p:nvSpPr>
        <p:spPr>
          <a:xfrm>
            <a:off x="7059586" y="8836412"/>
            <a:ext cx="41649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161" name="Google Shape;161;p16"/>
          <p:cNvSpPr/>
          <p:nvPr/>
        </p:nvSpPr>
        <p:spPr>
          <a:xfrm>
            <a:off x="12056117" y="2437088"/>
            <a:ext cx="5203183" cy="5203183"/>
          </a:xfrm>
          <a:custGeom>
            <a:rect b="b" l="l" r="r" t="t"/>
            <a:pathLst>
              <a:path extrusionOk="0" h="5203183" w="5203183">
                <a:moveTo>
                  <a:pt x="0" y="0"/>
                </a:moveTo>
                <a:lnTo>
                  <a:pt x="5203183" y="0"/>
                </a:lnTo>
                <a:lnTo>
                  <a:pt x="5203183" y="5203183"/>
                </a:lnTo>
                <a:lnTo>
                  <a:pt x="0" y="5203183"/>
                </a:lnTo>
                <a:lnTo>
                  <a:pt x="0" y="0"/>
                </a:lnTo>
                <a:close/>
              </a:path>
            </a:pathLst>
          </a:custGeom>
          <a:blipFill rotWithShape="1">
            <a:blip r:embed="rId3">
              <a:alphaModFix/>
            </a:blip>
            <a:stretch>
              <a:fillRect b="0" l="0" r="0" t="0"/>
            </a:stretch>
          </a:blipFill>
          <a:ln>
            <a:noFill/>
          </a:ln>
        </p:spPr>
      </p:sp>
      <p:grpSp>
        <p:nvGrpSpPr>
          <p:cNvPr id="162" name="Google Shape;162;p16"/>
          <p:cNvGrpSpPr/>
          <p:nvPr/>
        </p:nvGrpSpPr>
        <p:grpSpPr>
          <a:xfrm>
            <a:off x="13156074" y="3537045"/>
            <a:ext cx="3003269" cy="3003269"/>
            <a:chOff x="0" y="0"/>
            <a:chExt cx="812800" cy="812800"/>
          </a:xfrm>
        </p:grpSpPr>
        <p:sp>
          <p:nvSpPr>
            <p:cNvPr id="163" name="Google Shape;16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6"/>
          <p:cNvSpPr/>
          <p:nvPr/>
        </p:nvSpPr>
        <p:spPr>
          <a:xfrm>
            <a:off x="13639220" y="4310393"/>
            <a:ext cx="2141773" cy="1705630"/>
          </a:xfrm>
          <a:custGeom>
            <a:rect b="b" l="l" r="r" t="t"/>
            <a:pathLst>
              <a:path extrusionOk="0" h="1705630" w="2141773">
                <a:moveTo>
                  <a:pt x="0" y="0"/>
                </a:moveTo>
                <a:lnTo>
                  <a:pt x="2141772" y="0"/>
                </a:lnTo>
                <a:lnTo>
                  <a:pt x="2141772" y="1705631"/>
                </a:lnTo>
                <a:lnTo>
                  <a:pt x="0" y="1705631"/>
                </a:lnTo>
                <a:lnTo>
                  <a:pt x="0" y="0"/>
                </a:lnTo>
                <a:close/>
              </a:path>
            </a:pathLst>
          </a:custGeom>
          <a:blipFill rotWithShape="1">
            <a:blip r:embed="rId6">
              <a:alphaModFix/>
            </a:blip>
            <a:stretch>
              <a:fillRect b="0" l="0" r="0" t="0"/>
            </a:stretch>
          </a:blipFill>
          <a:ln>
            <a:noFill/>
          </a:ln>
        </p:spPr>
      </p:sp>
      <p:sp>
        <p:nvSpPr>
          <p:cNvPr id="166" name="Google Shape;166;p16"/>
          <p:cNvSpPr txBox="1"/>
          <p:nvPr/>
        </p:nvSpPr>
        <p:spPr>
          <a:xfrm>
            <a:off x="12871759" y="8002221"/>
            <a:ext cx="35718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167" name="Google Shape;167;p16"/>
          <p:cNvSpPr txBox="1"/>
          <p:nvPr/>
        </p:nvSpPr>
        <p:spPr>
          <a:xfrm>
            <a:off x="12575194" y="8836412"/>
            <a:ext cx="41649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168" name="Google Shape;168;p16"/>
          <p:cNvSpPr/>
          <p:nvPr/>
        </p:nvSpPr>
        <p:spPr>
          <a:xfrm rot="-814116">
            <a:off x="-281703" y="-195286"/>
            <a:ext cx="5694144" cy="1936009"/>
          </a:xfrm>
          <a:custGeom>
            <a:rect b="b" l="l" r="r" t="t"/>
            <a:pathLst>
              <a:path extrusionOk="0" h="1936009" w="5694144">
                <a:moveTo>
                  <a:pt x="0" y="0"/>
                </a:moveTo>
                <a:lnTo>
                  <a:pt x="5694144" y="0"/>
                </a:lnTo>
                <a:lnTo>
                  <a:pt x="5694144" y="1936009"/>
                </a:lnTo>
                <a:lnTo>
                  <a:pt x="0" y="1936009"/>
                </a:lnTo>
                <a:lnTo>
                  <a:pt x="0" y="0"/>
                </a:lnTo>
                <a:close/>
              </a:path>
            </a:pathLst>
          </a:custGeom>
          <a:blipFill rotWithShape="1">
            <a:blip r:embed="rId7">
              <a:alphaModFix/>
            </a:blip>
            <a:stretch>
              <a:fillRect b="0" l="0" r="0" t="0"/>
            </a:stretch>
          </a:blipFill>
          <a:ln>
            <a:noFill/>
          </a:ln>
        </p:spPr>
      </p:sp>
      <p:sp>
        <p:nvSpPr>
          <p:cNvPr id="169" name="Google Shape;169;p16"/>
          <p:cNvSpPr/>
          <p:nvPr/>
        </p:nvSpPr>
        <p:spPr>
          <a:xfrm rot="1045104">
            <a:off x="13596586" y="-28343"/>
            <a:ext cx="5694144" cy="1936009"/>
          </a:xfrm>
          <a:custGeom>
            <a:rect b="b" l="l" r="r" t="t"/>
            <a:pathLst>
              <a:path extrusionOk="0" h="1936009" w="5694144">
                <a:moveTo>
                  <a:pt x="0" y="0"/>
                </a:moveTo>
                <a:lnTo>
                  <a:pt x="5694144" y="0"/>
                </a:lnTo>
                <a:lnTo>
                  <a:pt x="5694144" y="1936008"/>
                </a:lnTo>
                <a:lnTo>
                  <a:pt x="0" y="193600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173" name="Shape 173"/>
        <p:cNvGrpSpPr/>
        <p:nvPr/>
      </p:nvGrpSpPr>
      <p:grpSpPr>
        <a:xfrm>
          <a:off x="0" y="0"/>
          <a:ext cx="0" cy="0"/>
          <a:chOff x="0" y="0"/>
          <a:chExt cx="0" cy="0"/>
        </a:xfrm>
      </p:grpSpPr>
      <p:sp>
        <p:nvSpPr>
          <p:cNvPr id="174" name="Google Shape;174;p17"/>
          <p:cNvSpPr txBox="1"/>
          <p:nvPr/>
        </p:nvSpPr>
        <p:spPr>
          <a:xfrm>
            <a:off x="4648780" y="646081"/>
            <a:ext cx="8990439" cy="12173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200" u="none" cap="none" strike="noStrike">
                <a:solidFill>
                  <a:srgbClr val="710C64"/>
                </a:solidFill>
                <a:latin typeface="Lobster"/>
                <a:ea typeface="Lobster"/>
                <a:cs typeface="Lobster"/>
                <a:sym typeface="Lobster"/>
              </a:rPr>
              <a:t>Main Traditions</a:t>
            </a:r>
            <a:endParaRPr/>
          </a:p>
        </p:txBody>
      </p:sp>
      <p:grpSp>
        <p:nvGrpSpPr>
          <p:cNvPr id="175" name="Google Shape;175;p17"/>
          <p:cNvGrpSpPr/>
          <p:nvPr/>
        </p:nvGrpSpPr>
        <p:grpSpPr>
          <a:xfrm>
            <a:off x="0" y="8371373"/>
            <a:ext cx="18288000" cy="1915627"/>
            <a:chOff x="0" y="-38100"/>
            <a:chExt cx="4816593" cy="504527"/>
          </a:xfrm>
        </p:grpSpPr>
        <p:sp>
          <p:nvSpPr>
            <p:cNvPr id="176" name="Google Shape;176;p17"/>
            <p:cNvSpPr/>
            <p:nvPr/>
          </p:nvSpPr>
          <p:spPr>
            <a:xfrm>
              <a:off x="0" y="0"/>
              <a:ext cx="4816592" cy="466427"/>
            </a:xfrm>
            <a:custGeom>
              <a:rect b="b" l="l" r="r" t="t"/>
              <a:pathLst>
                <a:path extrusionOk="0" h="466427" w="4816592">
                  <a:moveTo>
                    <a:pt x="0" y="0"/>
                  </a:moveTo>
                  <a:lnTo>
                    <a:pt x="4816592" y="0"/>
                  </a:lnTo>
                  <a:lnTo>
                    <a:pt x="4816592" y="466427"/>
                  </a:lnTo>
                  <a:lnTo>
                    <a:pt x="0" y="466427"/>
                  </a:lnTo>
                  <a:close/>
                </a:path>
              </a:pathLst>
            </a:custGeom>
            <a:gradFill>
              <a:gsLst>
                <a:gs pos="0">
                  <a:srgbClr val="2B113F"/>
                </a:gs>
                <a:gs pos="100000">
                  <a:srgbClr val="862F7D"/>
                </a:gs>
              </a:gsLst>
              <a:path path="circle">
                <a:fillToRect b="100%" r="100%"/>
              </a:path>
              <a:tileRect l="-100%" t="-100%"/>
            </a:gradFill>
            <a:ln>
              <a:noFill/>
            </a:ln>
          </p:spPr>
        </p:sp>
        <p:sp>
          <p:nvSpPr>
            <p:cNvPr id="177" name="Google Shape;177;p17"/>
            <p:cNvSpPr txBox="1"/>
            <p:nvPr/>
          </p:nvSpPr>
          <p:spPr>
            <a:xfrm>
              <a:off x="0" y="-38100"/>
              <a:ext cx="4816593" cy="50452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17"/>
          <p:cNvGrpSpPr/>
          <p:nvPr/>
        </p:nvGrpSpPr>
        <p:grpSpPr>
          <a:xfrm>
            <a:off x="6585960" y="2534598"/>
            <a:ext cx="5412645" cy="5412645"/>
            <a:chOff x="0" y="0"/>
            <a:chExt cx="812800" cy="812800"/>
          </a:xfrm>
        </p:grpSpPr>
        <p:sp>
          <p:nvSpPr>
            <p:cNvPr id="179" name="Google Shape;17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1" name="Google Shape;181;p17"/>
          <p:cNvSpPr/>
          <p:nvPr/>
        </p:nvSpPr>
        <p:spPr>
          <a:xfrm>
            <a:off x="4886554" y="2399733"/>
            <a:ext cx="8218327" cy="6858567"/>
          </a:xfrm>
          <a:custGeom>
            <a:rect b="b" l="l" r="r" t="t"/>
            <a:pathLst>
              <a:path extrusionOk="0" h="6858567" w="8218327">
                <a:moveTo>
                  <a:pt x="0" y="0"/>
                </a:moveTo>
                <a:lnTo>
                  <a:pt x="8218327" y="0"/>
                </a:lnTo>
                <a:lnTo>
                  <a:pt x="8218327" y="6858567"/>
                </a:lnTo>
                <a:lnTo>
                  <a:pt x="0" y="6858567"/>
                </a:lnTo>
                <a:lnTo>
                  <a:pt x="0" y="0"/>
                </a:lnTo>
                <a:close/>
              </a:path>
            </a:pathLst>
          </a:custGeom>
          <a:blipFill rotWithShape="1">
            <a:blip r:embed="rId3">
              <a:alphaModFix/>
            </a:blip>
            <a:stretch>
              <a:fillRect b="0" l="0" r="0" t="0"/>
            </a:stretch>
          </a:blipFill>
          <a:ln>
            <a:noFill/>
          </a:ln>
        </p:spPr>
      </p:sp>
      <p:sp>
        <p:nvSpPr>
          <p:cNvPr id="182" name="Google Shape;182;p17"/>
          <p:cNvSpPr txBox="1"/>
          <p:nvPr/>
        </p:nvSpPr>
        <p:spPr>
          <a:xfrm>
            <a:off x="786780" y="2188002"/>
            <a:ext cx="35718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183" name="Google Shape;183;p17"/>
          <p:cNvSpPr txBox="1"/>
          <p:nvPr/>
        </p:nvSpPr>
        <p:spPr>
          <a:xfrm>
            <a:off x="490216" y="3022193"/>
            <a:ext cx="4165028" cy="9259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184" name="Google Shape;184;p17"/>
          <p:cNvSpPr txBox="1"/>
          <p:nvPr/>
        </p:nvSpPr>
        <p:spPr>
          <a:xfrm>
            <a:off x="786780" y="5182292"/>
            <a:ext cx="35718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185" name="Google Shape;185;p17"/>
          <p:cNvSpPr txBox="1"/>
          <p:nvPr/>
        </p:nvSpPr>
        <p:spPr>
          <a:xfrm>
            <a:off x="490216" y="6016483"/>
            <a:ext cx="4165028" cy="9259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186" name="Google Shape;186;p17"/>
          <p:cNvSpPr txBox="1"/>
          <p:nvPr/>
        </p:nvSpPr>
        <p:spPr>
          <a:xfrm>
            <a:off x="13929321" y="2188002"/>
            <a:ext cx="35718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187" name="Google Shape;187;p17"/>
          <p:cNvSpPr txBox="1"/>
          <p:nvPr/>
        </p:nvSpPr>
        <p:spPr>
          <a:xfrm>
            <a:off x="13632756" y="3022193"/>
            <a:ext cx="4165028" cy="9259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188" name="Google Shape;188;p17"/>
          <p:cNvSpPr txBox="1"/>
          <p:nvPr/>
        </p:nvSpPr>
        <p:spPr>
          <a:xfrm>
            <a:off x="13929321" y="5182292"/>
            <a:ext cx="35718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189" name="Google Shape;189;p17"/>
          <p:cNvSpPr txBox="1"/>
          <p:nvPr/>
        </p:nvSpPr>
        <p:spPr>
          <a:xfrm>
            <a:off x="13632756" y="6016483"/>
            <a:ext cx="4165028" cy="9259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190" name="Google Shape;190;p17"/>
          <p:cNvSpPr/>
          <p:nvPr/>
        </p:nvSpPr>
        <p:spPr>
          <a:xfrm>
            <a:off x="14025333" y="7804026"/>
            <a:ext cx="4133596" cy="2908549"/>
          </a:xfrm>
          <a:custGeom>
            <a:rect b="b" l="l" r="r" t="t"/>
            <a:pathLst>
              <a:path extrusionOk="0" h="2908549" w="4133596">
                <a:moveTo>
                  <a:pt x="0" y="0"/>
                </a:moveTo>
                <a:lnTo>
                  <a:pt x="4133596" y="0"/>
                </a:lnTo>
                <a:lnTo>
                  <a:pt x="4133596" y="2908548"/>
                </a:lnTo>
                <a:lnTo>
                  <a:pt x="0" y="2908548"/>
                </a:lnTo>
                <a:lnTo>
                  <a:pt x="0" y="0"/>
                </a:lnTo>
                <a:close/>
              </a:path>
            </a:pathLst>
          </a:custGeom>
          <a:blipFill rotWithShape="1">
            <a:blip r:embed="rId4">
              <a:alphaModFix/>
            </a:blip>
            <a:stretch>
              <a:fillRect b="0" l="0" r="0" t="0"/>
            </a:stretch>
          </a:blipFill>
          <a:ln>
            <a:noFill/>
          </a:ln>
        </p:spPr>
      </p:sp>
      <p:sp>
        <p:nvSpPr>
          <p:cNvPr id="191" name="Google Shape;191;p17"/>
          <p:cNvSpPr/>
          <p:nvPr/>
        </p:nvSpPr>
        <p:spPr>
          <a:xfrm flipH="1">
            <a:off x="129071" y="7804026"/>
            <a:ext cx="4133596" cy="2908549"/>
          </a:xfrm>
          <a:custGeom>
            <a:rect b="b" l="l" r="r" t="t"/>
            <a:pathLst>
              <a:path extrusionOk="0" h="2908549" w="4133596">
                <a:moveTo>
                  <a:pt x="4133596" y="0"/>
                </a:moveTo>
                <a:lnTo>
                  <a:pt x="0" y="0"/>
                </a:lnTo>
                <a:lnTo>
                  <a:pt x="0" y="2908548"/>
                </a:lnTo>
                <a:lnTo>
                  <a:pt x="4133596" y="2908548"/>
                </a:lnTo>
                <a:lnTo>
                  <a:pt x="4133596"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195" name="Shape 195"/>
        <p:cNvGrpSpPr/>
        <p:nvPr/>
      </p:nvGrpSpPr>
      <p:grpSpPr>
        <a:xfrm>
          <a:off x="0" y="0"/>
          <a:ext cx="0" cy="0"/>
          <a:chOff x="0" y="0"/>
          <a:chExt cx="0" cy="0"/>
        </a:xfrm>
      </p:grpSpPr>
      <p:grpSp>
        <p:nvGrpSpPr>
          <p:cNvPr id="196" name="Google Shape;196;p18"/>
          <p:cNvGrpSpPr/>
          <p:nvPr/>
        </p:nvGrpSpPr>
        <p:grpSpPr>
          <a:xfrm>
            <a:off x="1727035" y="3225903"/>
            <a:ext cx="6396827" cy="6396827"/>
            <a:chOff x="0" y="0"/>
            <a:chExt cx="812800" cy="812800"/>
          </a:xfrm>
        </p:grpSpPr>
        <p:sp>
          <p:nvSpPr>
            <p:cNvPr id="197" name="Google Shape;19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FFCFFA"/>
                </a:gs>
                <a:gs pos="100000">
                  <a:srgbClr val="F218D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18"/>
          <p:cNvSpPr/>
          <p:nvPr/>
        </p:nvSpPr>
        <p:spPr>
          <a:xfrm>
            <a:off x="359109" y="3401190"/>
            <a:ext cx="9132681" cy="5695472"/>
          </a:xfrm>
          <a:custGeom>
            <a:rect b="b" l="l" r="r" t="t"/>
            <a:pathLst>
              <a:path extrusionOk="0" h="5695472" w="9132681">
                <a:moveTo>
                  <a:pt x="0" y="0"/>
                </a:moveTo>
                <a:lnTo>
                  <a:pt x="9132680" y="0"/>
                </a:lnTo>
                <a:lnTo>
                  <a:pt x="9132680" y="5695471"/>
                </a:lnTo>
                <a:lnTo>
                  <a:pt x="0" y="5695471"/>
                </a:lnTo>
                <a:lnTo>
                  <a:pt x="0" y="0"/>
                </a:lnTo>
                <a:close/>
              </a:path>
            </a:pathLst>
          </a:custGeom>
          <a:blipFill rotWithShape="1">
            <a:blip r:embed="rId3">
              <a:alphaModFix/>
            </a:blip>
            <a:stretch>
              <a:fillRect b="0" l="0" r="0" t="0"/>
            </a:stretch>
          </a:blipFill>
          <a:ln>
            <a:noFill/>
          </a:ln>
        </p:spPr>
      </p:sp>
      <p:grpSp>
        <p:nvGrpSpPr>
          <p:cNvPr id="200" name="Google Shape;200;p18"/>
          <p:cNvGrpSpPr/>
          <p:nvPr/>
        </p:nvGrpSpPr>
        <p:grpSpPr>
          <a:xfrm>
            <a:off x="9997122" y="1028700"/>
            <a:ext cx="2197203" cy="2197203"/>
            <a:chOff x="0" y="0"/>
            <a:chExt cx="812800" cy="812800"/>
          </a:xfrm>
        </p:grpSpPr>
        <p:sp>
          <p:nvSpPr>
            <p:cNvPr id="201" name="Google Shape;20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18"/>
          <p:cNvGrpSpPr/>
          <p:nvPr/>
        </p:nvGrpSpPr>
        <p:grpSpPr>
          <a:xfrm>
            <a:off x="9997122" y="3886458"/>
            <a:ext cx="2197203" cy="2197203"/>
            <a:chOff x="0" y="0"/>
            <a:chExt cx="812800" cy="812800"/>
          </a:xfrm>
        </p:grpSpPr>
        <p:sp>
          <p:nvSpPr>
            <p:cNvPr id="204" name="Google Shape;20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8"/>
          <p:cNvGrpSpPr/>
          <p:nvPr/>
        </p:nvGrpSpPr>
        <p:grpSpPr>
          <a:xfrm>
            <a:off x="9997122" y="6740886"/>
            <a:ext cx="2197203" cy="2197203"/>
            <a:chOff x="0" y="0"/>
            <a:chExt cx="812800" cy="812800"/>
          </a:xfrm>
        </p:grpSpPr>
        <p:sp>
          <p:nvSpPr>
            <p:cNvPr id="207" name="Google Shape;20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8"/>
          <p:cNvSpPr/>
          <p:nvPr/>
        </p:nvSpPr>
        <p:spPr>
          <a:xfrm>
            <a:off x="10254755" y="1547140"/>
            <a:ext cx="1681938" cy="1143718"/>
          </a:xfrm>
          <a:custGeom>
            <a:rect b="b" l="l" r="r" t="t"/>
            <a:pathLst>
              <a:path extrusionOk="0" h="1143718" w="1681938">
                <a:moveTo>
                  <a:pt x="0" y="0"/>
                </a:moveTo>
                <a:lnTo>
                  <a:pt x="1681937" y="0"/>
                </a:lnTo>
                <a:lnTo>
                  <a:pt x="1681937" y="1143717"/>
                </a:lnTo>
                <a:lnTo>
                  <a:pt x="0" y="1143717"/>
                </a:lnTo>
                <a:lnTo>
                  <a:pt x="0" y="0"/>
                </a:lnTo>
                <a:close/>
              </a:path>
            </a:pathLst>
          </a:custGeom>
          <a:blipFill rotWithShape="1">
            <a:blip r:embed="rId4">
              <a:alphaModFix/>
            </a:blip>
            <a:stretch>
              <a:fillRect b="0" l="0" r="0" t="0"/>
            </a:stretch>
          </a:blipFill>
          <a:ln>
            <a:noFill/>
          </a:ln>
        </p:spPr>
      </p:sp>
      <p:sp>
        <p:nvSpPr>
          <p:cNvPr id="210" name="Google Shape;210;p18"/>
          <p:cNvSpPr/>
          <p:nvPr/>
        </p:nvSpPr>
        <p:spPr>
          <a:xfrm>
            <a:off x="10094484" y="4566515"/>
            <a:ext cx="2002478" cy="833759"/>
          </a:xfrm>
          <a:custGeom>
            <a:rect b="b" l="l" r="r" t="t"/>
            <a:pathLst>
              <a:path extrusionOk="0" h="833759" w="2002478">
                <a:moveTo>
                  <a:pt x="0" y="0"/>
                </a:moveTo>
                <a:lnTo>
                  <a:pt x="2002479" y="0"/>
                </a:lnTo>
                <a:lnTo>
                  <a:pt x="2002479" y="833759"/>
                </a:lnTo>
                <a:lnTo>
                  <a:pt x="0" y="833759"/>
                </a:lnTo>
                <a:lnTo>
                  <a:pt x="0" y="0"/>
                </a:lnTo>
                <a:close/>
              </a:path>
            </a:pathLst>
          </a:custGeom>
          <a:blipFill rotWithShape="1">
            <a:blip r:embed="rId5">
              <a:alphaModFix/>
            </a:blip>
            <a:stretch>
              <a:fillRect b="0" l="0" r="0" t="0"/>
            </a:stretch>
          </a:blipFill>
          <a:ln>
            <a:noFill/>
          </a:ln>
        </p:spPr>
      </p:sp>
      <p:sp>
        <p:nvSpPr>
          <p:cNvPr id="211" name="Google Shape;211;p18"/>
          <p:cNvSpPr/>
          <p:nvPr/>
        </p:nvSpPr>
        <p:spPr>
          <a:xfrm>
            <a:off x="10254755" y="7217842"/>
            <a:ext cx="1701021" cy="1243291"/>
          </a:xfrm>
          <a:custGeom>
            <a:rect b="b" l="l" r="r" t="t"/>
            <a:pathLst>
              <a:path extrusionOk="0" h="1243291" w="1701021">
                <a:moveTo>
                  <a:pt x="0" y="0"/>
                </a:moveTo>
                <a:lnTo>
                  <a:pt x="1701020" y="0"/>
                </a:lnTo>
                <a:lnTo>
                  <a:pt x="1701020" y="1243291"/>
                </a:lnTo>
                <a:lnTo>
                  <a:pt x="0" y="1243291"/>
                </a:lnTo>
                <a:lnTo>
                  <a:pt x="0" y="0"/>
                </a:lnTo>
                <a:close/>
              </a:path>
            </a:pathLst>
          </a:custGeom>
          <a:blipFill rotWithShape="1">
            <a:blip r:embed="rId6">
              <a:alphaModFix/>
            </a:blip>
            <a:stretch>
              <a:fillRect b="0" l="0" r="0" t="0"/>
            </a:stretch>
          </a:blipFill>
          <a:ln>
            <a:noFill/>
          </a:ln>
        </p:spPr>
      </p:sp>
      <p:sp>
        <p:nvSpPr>
          <p:cNvPr id="212" name="Google Shape;212;p18"/>
          <p:cNvSpPr txBox="1"/>
          <p:nvPr/>
        </p:nvSpPr>
        <p:spPr>
          <a:xfrm>
            <a:off x="1412592" y="1580836"/>
            <a:ext cx="7025714" cy="1085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710C64"/>
                </a:solidFill>
                <a:latin typeface="Lobster"/>
                <a:ea typeface="Lobster"/>
                <a:cs typeface="Lobster"/>
                <a:sym typeface="Lobster"/>
              </a:rPr>
              <a:t>Favorite Holi Food</a:t>
            </a:r>
            <a:endParaRPr/>
          </a:p>
        </p:txBody>
      </p:sp>
      <p:sp>
        <p:nvSpPr>
          <p:cNvPr id="213" name="Google Shape;213;p18"/>
          <p:cNvSpPr txBox="1"/>
          <p:nvPr/>
        </p:nvSpPr>
        <p:spPr>
          <a:xfrm>
            <a:off x="12510612" y="1234162"/>
            <a:ext cx="35718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14" name="Google Shape;214;p18"/>
          <p:cNvSpPr txBox="1"/>
          <p:nvPr/>
        </p:nvSpPr>
        <p:spPr>
          <a:xfrm>
            <a:off x="12510612" y="1985616"/>
            <a:ext cx="5071965" cy="9259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215" name="Google Shape;215;p18"/>
          <p:cNvSpPr txBox="1"/>
          <p:nvPr/>
        </p:nvSpPr>
        <p:spPr>
          <a:xfrm>
            <a:off x="12510612" y="4091920"/>
            <a:ext cx="35718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16" name="Google Shape;216;p18"/>
          <p:cNvSpPr txBox="1"/>
          <p:nvPr/>
        </p:nvSpPr>
        <p:spPr>
          <a:xfrm>
            <a:off x="12510612" y="4843373"/>
            <a:ext cx="5071965" cy="9259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
        <p:nvSpPr>
          <p:cNvPr id="217" name="Google Shape;217;p18"/>
          <p:cNvSpPr txBox="1"/>
          <p:nvPr/>
        </p:nvSpPr>
        <p:spPr>
          <a:xfrm>
            <a:off x="12510612" y="6946348"/>
            <a:ext cx="35718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18" name="Google Shape;218;p18"/>
          <p:cNvSpPr txBox="1"/>
          <p:nvPr/>
        </p:nvSpPr>
        <p:spPr>
          <a:xfrm>
            <a:off x="12510612" y="7697801"/>
            <a:ext cx="5071965" cy="9259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lacinia mollis nisi.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222" name="Shape 222"/>
        <p:cNvGrpSpPr/>
        <p:nvPr/>
      </p:nvGrpSpPr>
      <p:grpSpPr>
        <a:xfrm>
          <a:off x="0" y="0"/>
          <a:ext cx="0" cy="0"/>
          <a:chOff x="0" y="0"/>
          <a:chExt cx="0" cy="0"/>
        </a:xfrm>
      </p:grpSpPr>
      <p:grpSp>
        <p:nvGrpSpPr>
          <p:cNvPr id="223" name="Google Shape;223;p19"/>
          <p:cNvGrpSpPr/>
          <p:nvPr/>
        </p:nvGrpSpPr>
        <p:grpSpPr>
          <a:xfrm>
            <a:off x="296921" y="271305"/>
            <a:ext cx="9744389" cy="9744389"/>
            <a:chOff x="0" y="0"/>
            <a:chExt cx="812800" cy="812800"/>
          </a:xfrm>
        </p:grpSpPr>
        <p:sp>
          <p:nvSpPr>
            <p:cNvPr id="224" name="Google Shape;22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9"/>
          <p:cNvGrpSpPr/>
          <p:nvPr/>
        </p:nvGrpSpPr>
        <p:grpSpPr>
          <a:xfrm>
            <a:off x="8246690" y="271305"/>
            <a:ext cx="9744389" cy="9744389"/>
            <a:chOff x="0" y="0"/>
            <a:chExt cx="812800" cy="812800"/>
          </a:xfrm>
        </p:grpSpPr>
        <p:sp>
          <p:nvSpPr>
            <p:cNvPr id="227" name="Google Shape;22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9"/>
          <p:cNvSpPr/>
          <p:nvPr/>
        </p:nvSpPr>
        <p:spPr>
          <a:xfrm flipH="1">
            <a:off x="5747772" y="2033106"/>
            <a:ext cx="6792457" cy="7982588"/>
          </a:xfrm>
          <a:custGeom>
            <a:rect b="b" l="l" r="r" t="t"/>
            <a:pathLst>
              <a:path extrusionOk="0" h="7982588" w="6792457">
                <a:moveTo>
                  <a:pt x="6792456" y="0"/>
                </a:moveTo>
                <a:lnTo>
                  <a:pt x="0" y="0"/>
                </a:lnTo>
                <a:lnTo>
                  <a:pt x="0" y="7982589"/>
                </a:lnTo>
                <a:lnTo>
                  <a:pt x="6792456" y="7982589"/>
                </a:lnTo>
                <a:lnTo>
                  <a:pt x="6792456" y="0"/>
                </a:lnTo>
                <a:close/>
              </a:path>
            </a:pathLst>
          </a:custGeom>
          <a:blipFill rotWithShape="1">
            <a:blip r:embed="rId3">
              <a:alphaModFix/>
            </a:blip>
            <a:stretch>
              <a:fillRect b="0" l="0" r="0" t="0"/>
            </a:stretch>
          </a:blipFill>
          <a:ln>
            <a:noFill/>
          </a:ln>
        </p:spPr>
      </p:sp>
      <p:sp>
        <p:nvSpPr>
          <p:cNvPr id="230" name="Google Shape;230;p19"/>
          <p:cNvSpPr txBox="1"/>
          <p:nvPr/>
        </p:nvSpPr>
        <p:spPr>
          <a:xfrm>
            <a:off x="1629527" y="2598012"/>
            <a:ext cx="4118245" cy="12173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7200" u="none" cap="none" strike="noStrike">
                <a:solidFill>
                  <a:srgbClr val="710C64"/>
                </a:solidFill>
                <a:latin typeface="Lobster"/>
                <a:ea typeface="Lobster"/>
                <a:cs typeface="Lobster"/>
                <a:sym typeface="Lobster"/>
              </a:rPr>
              <a:t>Topic here</a:t>
            </a:r>
            <a:endParaRPr/>
          </a:p>
        </p:txBody>
      </p:sp>
      <p:sp>
        <p:nvSpPr>
          <p:cNvPr id="231" name="Google Shape;231;p19"/>
          <p:cNvSpPr txBox="1"/>
          <p:nvPr/>
        </p:nvSpPr>
        <p:spPr>
          <a:xfrm>
            <a:off x="1629527" y="4236979"/>
            <a:ext cx="4097100" cy="329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113F"/>
                </a:solidFill>
                <a:latin typeface="Arial"/>
                <a:ea typeface="Arial"/>
                <a:cs typeface="Arial"/>
                <a:sym typeface="Arial"/>
              </a:rPr>
              <a:t>Lorem ipsum odor amet, consectetuer adipiscing elit. Aptent imperdiet habitasse lacinia mollis nisi. Imperdiet elit habitasse sodales inceptos taciti tellus. Per duis integer pretium netus imperdiet. Augue litora curabitur eros arcu lobortis auctor scelerisque libero curae.</a:t>
            </a:r>
            <a:endParaRPr/>
          </a:p>
        </p:txBody>
      </p:sp>
      <p:sp>
        <p:nvSpPr>
          <p:cNvPr id="232" name="Google Shape;232;p19"/>
          <p:cNvSpPr txBox="1"/>
          <p:nvPr/>
        </p:nvSpPr>
        <p:spPr>
          <a:xfrm>
            <a:off x="12540228" y="2598012"/>
            <a:ext cx="4118245" cy="1217312"/>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7200" u="none" cap="none" strike="noStrike">
                <a:solidFill>
                  <a:srgbClr val="710C64"/>
                </a:solidFill>
                <a:latin typeface="Lobster"/>
                <a:ea typeface="Lobster"/>
                <a:cs typeface="Lobster"/>
                <a:sym typeface="Lobster"/>
              </a:rPr>
              <a:t>Topic here</a:t>
            </a:r>
            <a:endParaRPr/>
          </a:p>
        </p:txBody>
      </p:sp>
      <p:sp>
        <p:nvSpPr>
          <p:cNvPr id="233" name="Google Shape;233;p19"/>
          <p:cNvSpPr txBox="1"/>
          <p:nvPr/>
        </p:nvSpPr>
        <p:spPr>
          <a:xfrm>
            <a:off x="12561459" y="4236979"/>
            <a:ext cx="4097100" cy="32970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2B113F"/>
                </a:solidFill>
                <a:latin typeface="Arial"/>
                <a:ea typeface="Arial"/>
                <a:cs typeface="Arial"/>
                <a:sym typeface="Arial"/>
              </a:rPr>
              <a:t>Lorem ipsum odor amet, consectetuer adipiscing elit. Aptent imperdiet habitasse lacinia mollis nisi. Imperdiet elit habitasse sodales inceptos taciti tellus. Per duis integer pretium netus imperdiet. Augue litora curabitur eros arcu lobortis auctor scelerisque libero curae.</a:t>
            </a:r>
            <a:endParaRPr/>
          </a:p>
        </p:txBody>
      </p:sp>
      <p:sp>
        <p:nvSpPr>
          <p:cNvPr id="234" name="Google Shape;234;p19"/>
          <p:cNvSpPr/>
          <p:nvPr/>
        </p:nvSpPr>
        <p:spPr>
          <a:xfrm>
            <a:off x="-261914" y="8935969"/>
            <a:ext cx="9405914" cy="1351031"/>
          </a:xfrm>
          <a:custGeom>
            <a:rect b="b" l="l" r="r" t="t"/>
            <a:pathLst>
              <a:path extrusionOk="0" h="1351031" w="9405914">
                <a:moveTo>
                  <a:pt x="0" y="0"/>
                </a:moveTo>
                <a:lnTo>
                  <a:pt x="9405914" y="0"/>
                </a:lnTo>
                <a:lnTo>
                  <a:pt x="9405914" y="1351031"/>
                </a:lnTo>
                <a:lnTo>
                  <a:pt x="0" y="1351031"/>
                </a:lnTo>
                <a:lnTo>
                  <a:pt x="0" y="0"/>
                </a:lnTo>
                <a:close/>
              </a:path>
            </a:pathLst>
          </a:custGeom>
          <a:blipFill rotWithShape="1">
            <a:blip r:embed="rId4">
              <a:alphaModFix/>
            </a:blip>
            <a:stretch>
              <a:fillRect b="0" l="0" r="0" t="0"/>
            </a:stretch>
          </a:blipFill>
          <a:ln>
            <a:noFill/>
          </a:ln>
        </p:spPr>
      </p:sp>
      <p:sp>
        <p:nvSpPr>
          <p:cNvPr id="235" name="Google Shape;235;p19"/>
          <p:cNvSpPr/>
          <p:nvPr/>
        </p:nvSpPr>
        <p:spPr>
          <a:xfrm>
            <a:off x="9144000" y="8935969"/>
            <a:ext cx="9405914" cy="1351031"/>
          </a:xfrm>
          <a:custGeom>
            <a:rect b="b" l="l" r="r" t="t"/>
            <a:pathLst>
              <a:path extrusionOk="0" h="1351031" w="9405914">
                <a:moveTo>
                  <a:pt x="0" y="0"/>
                </a:moveTo>
                <a:lnTo>
                  <a:pt x="9405914" y="0"/>
                </a:lnTo>
                <a:lnTo>
                  <a:pt x="9405914" y="1351031"/>
                </a:lnTo>
                <a:lnTo>
                  <a:pt x="0" y="135103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239" name="Shape 239"/>
        <p:cNvGrpSpPr/>
        <p:nvPr/>
      </p:nvGrpSpPr>
      <p:grpSpPr>
        <a:xfrm>
          <a:off x="0" y="0"/>
          <a:ext cx="0" cy="0"/>
          <a:chOff x="0" y="0"/>
          <a:chExt cx="0" cy="0"/>
        </a:xfrm>
      </p:grpSpPr>
      <p:grpSp>
        <p:nvGrpSpPr>
          <p:cNvPr id="240" name="Google Shape;240;p20"/>
          <p:cNvGrpSpPr/>
          <p:nvPr/>
        </p:nvGrpSpPr>
        <p:grpSpPr>
          <a:xfrm>
            <a:off x="0" y="8371373"/>
            <a:ext cx="18288000" cy="1915627"/>
            <a:chOff x="0" y="-38100"/>
            <a:chExt cx="4816593" cy="504527"/>
          </a:xfrm>
        </p:grpSpPr>
        <p:sp>
          <p:nvSpPr>
            <p:cNvPr id="241" name="Google Shape;241;p20"/>
            <p:cNvSpPr/>
            <p:nvPr/>
          </p:nvSpPr>
          <p:spPr>
            <a:xfrm>
              <a:off x="0" y="0"/>
              <a:ext cx="4816592" cy="466427"/>
            </a:xfrm>
            <a:custGeom>
              <a:rect b="b" l="l" r="r" t="t"/>
              <a:pathLst>
                <a:path extrusionOk="0" h="466427" w="4816592">
                  <a:moveTo>
                    <a:pt x="0" y="0"/>
                  </a:moveTo>
                  <a:lnTo>
                    <a:pt x="4816592" y="0"/>
                  </a:lnTo>
                  <a:lnTo>
                    <a:pt x="4816592" y="466427"/>
                  </a:lnTo>
                  <a:lnTo>
                    <a:pt x="0" y="466427"/>
                  </a:lnTo>
                  <a:close/>
                </a:path>
              </a:pathLst>
            </a:custGeom>
            <a:gradFill>
              <a:gsLst>
                <a:gs pos="0">
                  <a:srgbClr val="2B113F"/>
                </a:gs>
                <a:gs pos="100000">
                  <a:srgbClr val="862F7D"/>
                </a:gs>
              </a:gsLst>
              <a:path path="circle">
                <a:fillToRect b="100%" r="100%"/>
              </a:path>
              <a:tileRect l="-100%" t="-100%"/>
            </a:gradFill>
            <a:ln>
              <a:noFill/>
            </a:ln>
          </p:spPr>
        </p:sp>
        <p:sp>
          <p:nvSpPr>
            <p:cNvPr id="242" name="Google Shape;242;p20"/>
            <p:cNvSpPr txBox="1"/>
            <p:nvPr/>
          </p:nvSpPr>
          <p:spPr>
            <a:xfrm>
              <a:off x="0" y="-38100"/>
              <a:ext cx="4816593" cy="50452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3" name="Google Shape;243;p20"/>
          <p:cNvSpPr/>
          <p:nvPr/>
        </p:nvSpPr>
        <p:spPr>
          <a:xfrm>
            <a:off x="-159673" y="5180861"/>
            <a:ext cx="5932781" cy="4077439"/>
          </a:xfrm>
          <a:custGeom>
            <a:rect b="b" l="l" r="r" t="t"/>
            <a:pathLst>
              <a:path extrusionOk="0" h="4077439" w="5932781">
                <a:moveTo>
                  <a:pt x="0" y="0"/>
                </a:moveTo>
                <a:lnTo>
                  <a:pt x="5932781" y="0"/>
                </a:lnTo>
                <a:lnTo>
                  <a:pt x="5932781" y="4077439"/>
                </a:lnTo>
                <a:lnTo>
                  <a:pt x="0" y="4077439"/>
                </a:lnTo>
                <a:lnTo>
                  <a:pt x="0" y="0"/>
                </a:lnTo>
                <a:close/>
              </a:path>
            </a:pathLst>
          </a:custGeom>
          <a:blipFill rotWithShape="1">
            <a:blip r:embed="rId3">
              <a:alphaModFix/>
            </a:blip>
            <a:stretch>
              <a:fillRect b="0" l="0" r="0" t="0"/>
            </a:stretch>
          </a:blipFill>
          <a:ln>
            <a:noFill/>
          </a:ln>
        </p:spPr>
      </p:sp>
      <p:sp>
        <p:nvSpPr>
          <p:cNvPr id="244" name="Google Shape;244;p20"/>
          <p:cNvSpPr/>
          <p:nvPr/>
        </p:nvSpPr>
        <p:spPr>
          <a:xfrm>
            <a:off x="5427688" y="1185190"/>
            <a:ext cx="6141312" cy="6141312"/>
          </a:xfrm>
          <a:custGeom>
            <a:rect b="b" l="l" r="r" t="t"/>
            <a:pathLst>
              <a:path extrusionOk="0" h="6141312" w="6141312">
                <a:moveTo>
                  <a:pt x="0" y="0"/>
                </a:moveTo>
                <a:lnTo>
                  <a:pt x="6141311" y="0"/>
                </a:lnTo>
                <a:lnTo>
                  <a:pt x="6141311" y="6141311"/>
                </a:lnTo>
                <a:lnTo>
                  <a:pt x="0" y="6141311"/>
                </a:lnTo>
                <a:lnTo>
                  <a:pt x="0" y="0"/>
                </a:lnTo>
                <a:close/>
              </a:path>
            </a:pathLst>
          </a:custGeom>
          <a:blipFill rotWithShape="1">
            <a:blip r:embed="rId4">
              <a:alphaModFix/>
            </a:blip>
            <a:stretch>
              <a:fillRect b="0" l="0" r="0" t="0"/>
            </a:stretch>
          </a:blipFill>
          <a:ln>
            <a:noFill/>
          </a:ln>
        </p:spPr>
      </p:sp>
      <p:grpSp>
        <p:nvGrpSpPr>
          <p:cNvPr id="245" name="Google Shape;245;p20"/>
          <p:cNvGrpSpPr/>
          <p:nvPr/>
        </p:nvGrpSpPr>
        <p:grpSpPr>
          <a:xfrm>
            <a:off x="6725966" y="2483468"/>
            <a:ext cx="3544755" cy="3544755"/>
            <a:chOff x="0" y="0"/>
            <a:chExt cx="812800" cy="812800"/>
          </a:xfrm>
        </p:grpSpPr>
        <p:sp>
          <p:nvSpPr>
            <p:cNvPr id="246" name="Google Shape;24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20"/>
          <p:cNvSpPr/>
          <p:nvPr/>
        </p:nvSpPr>
        <p:spPr>
          <a:xfrm flipH="1">
            <a:off x="1369952" y="4516487"/>
            <a:ext cx="8806312" cy="5620028"/>
          </a:xfrm>
          <a:custGeom>
            <a:rect b="b" l="l" r="r" t="t"/>
            <a:pathLst>
              <a:path extrusionOk="0" h="5620028" w="8806312">
                <a:moveTo>
                  <a:pt x="8806312" y="0"/>
                </a:moveTo>
                <a:lnTo>
                  <a:pt x="0" y="0"/>
                </a:lnTo>
                <a:lnTo>
                  <a:pt x="0" y="5620029"/>
                </a:lnTo>
                <a:lnTo>
                  <a:pt x="8806312" y="5620029"/>
                </a:lnTo>
                <a:lnTo>
                  <a:pt x="8806312" y="0"/>
                </a:lnTo>
                <a:close/>
              </a:path>
            </a:pathLst>
          </a:custGeom>
          <a:blipFill rotWithShape="1">
            <a:blip r:embed="rId5">
              <a:alphaModFix/>
            </a:blip>
            <a:stretch>
              <a:fillRect b="0" l="0" r="0" t="0"/>
            </a:stretch>
          </a:blipFill>
          <a:ln>
            <a:noFill/>
          </a:ln>
        </p:spPr>
      </p:sp>
      <p:sp>
        <p:nvSpPr>
          <p:cNvPr id="249" name="Google Shape;249;p20"/>
          <p:cNvSpPr txBox="1"/>
          <p:nvPr/>
        </p:nvSpPr>
        <p:spPr>
          <a:xfrm>
            <a:off x="1369952" y="1767360"/>
            <a:ext cx="3871517" cy="1996092"/>
          </a:xfrm>
          <a:prstGeom prst="rect">
            <a:avLst/>
          </a:prstGeom>
          <a:noFill/>
          <a:ln>
            <a:noFill/>
          </a:ln>
        </p:spPr>
        <p:txBody>
          <a:bodyPr anchorCtr="0" anchor="t" bIns="0" lIns="0" spcFirstLastPara="1" rIns="0" wrap="square" tIns="0">
            <a:spAutoFit/>
          </a:bodyPr>
          <a:lstStyle/>
          <a:p>
            <a:pPr indent="0" lvl="0" marL="0" marR="0" rtl="0" algn="ctr">
              <a:lnSpc>
                <a:spcPct val="109000"/>
              </a:lnSpc>
              <a:spcBef>
                <a:spcPts val="0"/>
              </a:spcBef>
              <a:spcAft>
                <a:spcPts val="0"/>
              </a:spcAft>
              <a:buNone/>
            </a:pPr>
            <a:r>
              <a:rPr b="0" i="0" lang="en-US" sz="7200" u="none" cap="none" strike="noStrike">
                <a:solidFill>
                  <a:srgbClr val="710C64"/>
                </a:solidFill>
                <a:latin typeface="Lobster"/>
                <a:ea typeface="Lobster"/>
                <a:cs typeface="Lobster"/>
                <a:sym typeface="Lobster"/>
              </a:rPr>
              <a:t>Holi </a:t>
            </a:r>
            <a:endParaRPr/>
          </a:p>
          <a:p>
            <a:pPr indent="0" lvl="0" marL="0" marR="0" rtl="0" algn="ctr">
              <a:lnSpc>
                <a:spcPct val="109000"/>
              </a:lnSpc>
              <a:spcBef>
                <a:spcPts val="0"/>
              </a:spcBef>
              <a:spcAft>
                <a:spcPts val="0"/>
              </a:spcAft>
              <a:buNone/>
            </a:pPr>
            <a:r>
              <a:rPr b="0" i="0" lang="en-US" sz="7200" u="none" cap="none" strike="noStrike">
                <a:solidFill>
                  <a:srgbClr val="710C64"/>
                </a:solidFill>
                <a:latin typeface="Lobster"/>
                <a:ea typeface="Lobster"/>
                <a:cs typeface="Lobster"/>
                <a:sym typeface="Lobster"/>
              </a:rPr>
              <a:t>Fun Facts</a:t>
            </a:r>
            <a:endParaRPr/>
          </a:p>
        </p:txBody>
      </p:sp>
      <p:sp>
        <p:nvSpPr>
          <p:cNvPr id="250" name="Google Shape;250;p20"/>
          <p:cNvSpPr txBox="1"/>
          <p:nvPr/>
        </p:nvSpPr>
        <p:spPr>
          <a:xfrm>
            <a:off x="6394263" y="3527623"/>
            <a:ext cx="4208161" cy="981042"/>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710C64"/>
                </a:solidFill>
                <a:latin typeface="Lobster"/>
                <a:ea typeface="Lobster"/>
                <a:cs typeface="Lobster"/>
                <a:sym typeface="Lobster"/>
              </a:rPr>
              <a:t>100,000</a:t>
            </a:r>
            <a:endParaRPr/>
          </a:p>
        </p:txBody>
      </p:sp>
      <p:sp>
        <p:nvSpPr>
          <p:cNvPr id="251" name="Google Shape;251;p20"/>
          <p:cNvSpPr txBox="1"/>
          <p:nvPr/>
        </p:nvSpPr>
        <p:spPr>
          <a:xfrm>
            <a:off x="6725966" y="4667904"/>
            <a:ext cx="35718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52" name="Google Shape;252;p20"/>
          <p:cNvSpPr/>
          <p:nvPr/>
        </p:nvSpPr>
        <p:spPr>
          <a:xfrm>
            <a:off x="11773062" y="1185190"/>
            <a:ext cx="6141312" cy="6141312"/>
          </a:xfrm>
          <a:custGeom>
            <a:rect b="b" l="l" r="r" t="t"/>
            <a:pathLst>
              <a:path extrusionOk="0" h="6141312" w="6141312">
                <a:moveTo>
                  <a:pt x="0" y="0"/>
                </a:moveTo>
                <a:lnTo>
                  <a:pt x="6141311" y="0"/>
                </a:lnTo>
                <a:lnTo>
                  <a:pt x="6141311" y="6141311"/>
                </a:lnTo>
                <a:lnTo>
                  <a:pt x="0" y="6141311"/>
                </a:lnTo>
                <a:lnTo>
                  <a:pt x="0" y="0"/>
                </a:lnTo>
                <a:close/>
              </a:path>
            </a:pathLst>
          </a:custGeom>
          <a:blipFill rotWithShape="1">
            <a:blip r:embed="rId4">
              <a:alphaModFix/>
            </a:blip>
            <a:stretch>
              <a:fillRect b="0" l="0" r="0" t="0"/>
            </a:stretch>
          </a:blipFill>
          <a:ln>
            <a:noFill/>
          </a:ln>
        </p:spPr>
      </p:sp>
      <p:grpSp>
        <p:nvGrpSpPr>
          <p:cNvPr id="253" name="Google Shape;253;p20"/>
          <p:cNvGrpSpPr/>
          <p:nvPr/>
        </p:nvGrpSpPr>
        <p:grpSpPr>
          <a:xfrm>
            <a:off x="13071340" y="2483468"/>
            <a:ext cx="3544755" cy="3544755"/>
            <a:chOff x="0" y="0"/>
            <a:chExt cx="812800" cy="812800"/>
          </a:xfrm>
        </p:grpSpPr>
        <p:sp>
          <p:nvSpPr>
            <p:cNvPr id="254" name="Google Shape;25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20"/>
          <p:cNvSpPr txBox="1"/>
          <p:nvPr/>
        </p:nvSpPr>
        <p:spPr>
          <a:xfrm>
            <a:off x="12739637" y="3527623"/>
            <a:ext cx="4208161" cy="981042"/>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710C64"/>
                </a:solidFill>
                <a:latin typeface="Lobster"/>
                <a:ea typeface="Lobster"/>
                <a:cs typeface="Lobster"/>
                <a:sym typeface="Lobster"/>
              </a:rPr>
              <a:t>10,000</a:t>
            </a:r>
            <a:endParaRPr/>
          </a:p>
        </p:txBody>
      </p:sp>
      <p:sp>
        <p:nvSpPr>
          <p:cNvPr id="257" name="Google Shape;257;p20"/>
          <p:cNvSpPr txBox="1"/>
          <p:nvPr/>
        </p:nvSpPr>
        <p:spPr>
          <a:xfrm>
            <a:off x="13071340" y="4667904"/>
            <a:ext cx="35718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58" name="Google Shape;258;p20"/>
          <p:cNvSpPr/>
          <p:nvPr/>
        </p:nvSpPr>
        <p:spPr>
          <a:xfrm>
            <a:off x="9144000" y="8142847"/>
            <a:ext cx="9405914" cy="1351031"/>
          </a:xfrm>
          <a:custGeom>
            <a:rect b="b" l="l" r="r" t="t"/>
            <a:pathLst>
              <a:path extrusionOk="0" h="1351031" w="9405914">
                <a:moveTo>
                  <a:pt x="0" y="0"/>
                </a:moveTo>
                <a:lnTo>
                  <a:pt x="9405914" y="0"/>
                </a:lnTo>
                <a:lnTo>
                  <a:pt x="9405914" y="1351031"/>
                </a:lnTo>
                <a:lnTo>
                  <a:pt x="0" y="135103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D1"/>
            </a:gs>
            <a:gs pos="50000">
              <a:srgbClr val="FFC7F8"/>
            </a:gs>
            <a:gs pos="100000">
              <a:srgbClr val="E1F8FF"/>
            </a:gs>
          </a:gsLst>
          <a:lin ang="0" scaled="0"/>
        </a:gradFill>
      </p:bgPr>
    </p:bg>
    <p:spTree>
      <p:nvGrpSpPr>
        <p:cNvPr id="262" name="Shape 262"/>
        <p:cNvGrpSpPr/>
        <p:nvPr/>
      </p:nvGrpSpPr>
      <p:grpSpPr>
        <a:xfrm>
          <a:off x="0" y="0"/>
          <a:ext cx="0" cy="0"/>
          <a:chOff x="0" y="0"/>
          <a:chExt cx="0" cy="0"/>
        </a:xfrm>
      </p:grpSpPr>
      <p:grpSp>
        <p:nvGrpSpPr>
          <p:cNvPr id="263" name="Google Shape;263;p21"/>
          <p:cNvGrpSpPr/>
          <p:nvPr/>
        </p:nvGrpSpPr>
        <p:grpSpPr>
          <a:xfrm>
            <a:off x="-418823" y="3554677"/>
            <a:ext cx="6596232" cy="1596532"/>
            <a:chOff x="0" y="-38100"/>
            <a:chExt cx="1737279" cy="420486"/>
          </a:xfrm>
        </p:grpSpPr>
        <p:sp>
          <p:nvSpPr>
            <p:cNvPr id="264" name="Google Shape;264;p21"/>
            <p:cNvSpPr/>
            <p:nvPr/>
          </p:nvSpPr>
          <p:spPr>
            <a:xfrm>
              <a:off x="0" y="0"/>
              <a:ext cx="1737279" cy="382386"/>
            </a:xfrm>
            <a:custGeom>
              <a:rect b="b" l="l" r="r" t="t"/>
              <a:pathLst>
                <a:path extrusionOk="0" h="382386" w="1737279">
                  <a:moveTo>
                    <a:pt x="45774" y="0"/>
                  </a:moveTo>
                  <a:lnTo>
                    <a:pt x="1691506" y="0"/>
                  </a:lnTo>
                  <a:cubicBezTo>
                    <a:pt x="1703646" y="0"/>
                    <a:pt x="1715288" y="4823"/>
                    <a:pt x="1723873" y="13407"/>
                  </a:cubicBezTo>
                  <a:cubicBezTo>
                    <a:pt x="1732457" y="21991"/>
                    <a:pt x="1737279" y="33634"/>
                    <a:pt x="1737279" y="45774"/>
                  </a:cubicBezTo>
                  <a:lnTo>
                    <a:pt x="1737279" y="336612"/>
                  </a:lnTo>
                  <a:cubicBezTo>
                    <a:pt x="1737279" y="348752"/>
                    <a:pt x="1732457" y="360395"/>
                    <a:pt x="1723873" y="368979"/>
                  </a:cubicBezTo>
                  <a:cubicBezTo>
                    <a:pt x="1715288" y="377563"/>
                    <a:pt x="1703646" y="382386"/>
                    <a:pt x="1691506" y="382386"/>
                  </a:cubicBezTo>
                  <a:lnTo>
                    <a:pt x="45774" y="382386"/>
                  </a:lnTo>
                  <a:cubicBezTo>
                    <a:pt x="33634" y="382386"/>
                    <a:pt x="21991" y="377563"/>
                    <a:pt x="13407" y="368979"/>
                  </a:cubicBezTo>
                  <a:cubicBezTo>
                    <a:pt x="4823" y="360395"/>
                    <a:pt x="0" y="348752"/>
                    <a:pt x="0" y="336612"/>
                  </a:cubicBezTo>
                  <a:lnTo>
                    <a:pt x="0" y="45774"/>
                  </a:lnTo>
                  <a:cubicBezTo>
                    <a:pt x="0" y="33634"/>
                    <a:pt x="4823" y="21991"/>
                    <a:pt x="13407" y="13407"/>
                  </a:cubicBezTo>
                  <a:cubicBezTo>
                    <a:pt x="21991" y="4823"/>
                    <a:pt x="33634" y="0"/>
                    <a:pt x="45774" y="0"/>
                  </a:cubicBezTo>
                  <a:close/>
                </a:path>
              </a:pathLst>
            </a:custGeom>
            <a:solidFill>
              <a:srgbClr val="F414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txBox="1"/>
            <p:nvPr/>
          </p:nvSpPr>
          <p:spPr>
            <a:xfrm>
              <a:off x="0" y="-38100"/>
              <a:ext cx="1737279" cy="4204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21"/>
          <p:cNvSpPr txBox="1"/>
          <p:nvPr/>
        </p:nvSpPr>
        <p:spPr>
          <a:xfrm>
            <a:off x="1028700" y="1855662"/>
            <a:ext cx="6045406" cy="1005476"/>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None/>
            </a:pPr>
            <a:r>
              <a:rPr b="0" i="0" lang="en-US" sz="7200" u="none" cap="none" strike="noStrike">
                <a:solidFill>
                  <a:srgbClr val="710C64"/>
                </a:solidFill>
                <a:latin typeface="Lobster"/>
                <a:ea typeface="Lobster"/>
                <a:cs typeface="Lobster"/>
                <a:sym typeface="Lobster"/>
              </a:rPr>
              <a:t>Holi Fun Facts</a:t>
            </a:r>
            <a:endParaRPr/>
          </a:p>
        </p:txBody>
      </p:sp>
      <p:grpSp>
        <p:nvGrpSpPr>
          <p:cNvPr id="267" name="Google Shape;267;p21"/>
          <p:cNvGrpSpPr/>
          <p:nvPr/>
        </p:nvGrpSpPr>
        <p:grpSpPr>
          <a:xfrm>
            <a:off x="-226535" y="5608222"/>
            <a:ext cx="9350591" cy="1596532"/>
            <a:chOff x="0" y="-38100"/>
            <a:chExt cx="2462707" cy="420486"/>
          </a:xfrm>
        </p:grpSpPr>
        <p:sp>
          <p:nvSpPr>
            <p:cNvPr id="268" name="Google Shape;268;p21"/>
            <p:cNvSpPr/>
            <p:nvPr/>
          </p:nvSpPr>
          <p:spPr>
            <a:xfrm>
              <a:off x="0" y="0"/>
              <a:ext cx="2462707" cy="382386"/>
            </a:xfrm>
            <a:custGeom>
              <a:rect b="b" l="l" r="r" t="t"/>
              <a:pathLst>
                <a:path extrusionOk="0" h="382386" w="2462707">
                  <a:moveTo>
                    <a:pt x="32290" y="0"/>
                  </a:moveTo>
                  <a:lnTo>
                    <a:pt x="2430417" y="0"/>
                  </a:lnTo>
                  <a:cubicBezTo>
                    <a:pt x="2438981" y="0"/>
                    <a:pt x="2447194" y="3402"/>
                    <a:pt x="2453249" y="9458"/>
                  </a:cubicBezTo>
                  <a:cubicBezTo>
                    <a:pt x="2459305" y="15513"/>
                    <a:pt x="2462707" y="23726"/>
                    <a:pt x="2462707" y="32290"/>
                  </a:cubicBezTo>
                  <a:lnTo>
                    <a:pt x="2462707" y="350095"/>
                  </a:lnTo>
                  <a:cubicBezTo>
                    <a:pt x="2462707" y="358659"/>
                    <a:pt x="2459305" y="366872"/>
                    <a:pt x="2453249" y="372928"/>
                  </a:cubicBezTo>
                  <a:cubicBezTo>
                    <a:pt x="2447194" y="378984"/>
                    <a:pt x="2438981" y="382386"/>
                    <a:pt x="2430417" y="382386"/>
                  </a:cubicBezTo>
                  <a:lnTo>
                    <a:pt x="32290" y="382386"/>
                  </a:lnTo>
                  <a:cubicBezTo>
                    <a:pt x="23726" y="382386"/>
                    <a:pt x="15513" y="378984"/>
                    <a:pt x="9458" y="372928"/>
                  </a:cubicBezTo>
                  <a:cubicBezTo>
                    <a:pt x="3402" y="366872"/>
                    <a:pt x="0" y="358659"/>
                    <a:pt x="0" y="350095"/>
                  </a:cubicBezTo>
                  <a:lnTo>
                    <a:pt x="0" y="32290"/>
                  </a:lnTo>
                  <a:cubicBezTo>
                    <a:pt x="0" y="23726"/>
                    <a:pt x="3402" y="15513"/>
                    <a:pt x="9458" y="9458"/>
                  </a:cubicBezTo>
                  <a:cubicBezTo>
                    <a:pt x="15513" y="3402"/>
                    <a:pt x="23726" y="0"/>
                    <a:pt x="32290" y="0"/>
                  </a:cubicBezTo>
                  <a:close/>
                </a:path>
              </a:pathLst>
            </a:custGeom>
            <a:solidFill>
              <a:srgbClr val="62D6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txBox="1"/>
            <p:nvPr/>
          </p:nvSpPr>
          <p:spPr>
            <a:xfrm>
              <a:off x="0" y="-38100"/>
              <a:ext cx="2462707" cy="4204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21"/>
          <p:cNvGrpSpPr/>
          <p:nvPr/>
        </p:nvGrpSpPr>
        <p:grpSpPr>
          <a:xfrm>
            <a:off x="-418823" y="7661768"/>
            <a:ext cx="11484596" cy="1596532"/>
            <a:chOff x="0" y="-38100"/>
            <a:chExt cx="3024749" cy="420486"/>
          </a:xfrm>
        </p:grpSpPr>
        <p:sp>
          <p:nvSpPr>
            <p:cNvPr id="271" name="Google Shape;271;p21"/>
            <p:cNvSpPr/>
            <p:nvPr/>
          </p:nvSpPr>
          <p:spPr>
            <a:xfrm>
              <a:off x="0" y="0"/>
              <a:ext cx="3024749" cy="382386"/>
            </a:xfrm>
            <a:custGeom>
              <a:rect b="b" l="l" r="r" t="t"/>
              <a:pathLst>
                <a:path extrusionOk="0" h="382386" w="3024749">
                  <a:moveTo>
                    <a:pt x="26290" y="0"/>
                  </a:moveTo>
                  <a:lnTo>
                    <a:pt x="2998458" y="0"/>
                  </a:lnTo>
                  <a:cubicBezTo>
                    <a:pt x="3012978" y="0"/>
                    <a:pt x="3024749" y="11771"/>
                    <a:pt x="3024749" y="26290"/>
                  </a:cubicBezTo>
                  <a:lnTo>
                    <a:pt x="3024749" y="356095"/>
                  </a:lnTo>
                  <a:cubicBezTo>
                    <a:pt x="3024749" y="370615"/>
                    <a:pt x="3012978" y="382386"/>
                    <a:pt x="2998458" y="382386"/>
                  </a:cubicBezTo>
                  <a:lnTo>
                    <a:pt x="26290" y="382386"/>
                  </a:lnTo>
                  <a:cubicBezTo>
                    <a:pt x="11771" y="382386"/>
                    <a:pt x="0" y="370615"/>
                    <a:pt x="0" y="356095"/>
                  </a:cubicBezTo>
                  <a:lnTo>
                    <a:pt x="0" y="26290"/>
                  </a:lnTo>
                  <a:cubicBezTo>
                    <a:pt x="0" y="11771"/>
                    <a:pt x="11771" y="0"/>
                    <a:pt x="26290" y="0"/>
                  </a:cubicBezTo>
                  <a:close/>
                </a:path>
              </a:pathLst>
            </a:custGeom>
            <a:solidFill>
              <a:srgbClr val="6342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txBox="1"/>
            <p:nvPr/>
          </p:nvSpPr>
          <p:spPr>
            <a:xfrm>
              <a:off x="0" y="-38100"/>
              <a:ext cx="3024748" cy="4204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21"/>
          <p:cNvSpPr txBox="1"/>
          <p:nvPr/>
        </p:nvSpPr>
        <p:spPr>
          <a:xfrm>
            <a:off x="1647607" y="3936683"/>
            <a:ext cx="4208161" cy="981042"/>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b="0" i="0" lang="en-US" sz="6399" u="none" cap="none" strike="noStrike">
                <a:solidFill>
                  <a:srgbClr val="FFFFFF"/>
                </a:solidFill>
                <a:latin typeface="Lobster"/>
                <a:ea typeface="Lobster"/>
                <a:cs typeface="Lobster"/>
                <a:sym typeface="Lobster"/>
              </a:rPr>
              <a:t>50%</a:t>
            </a:r>
            <a:endParaRPr/>
          </a:p>
        </p:txBody>
      </p:sp>
      <p:sp>
        <p:nvSpPr>
          <p:cNvPr id="274" name="Google Shape;274;p21"/>
          <p:cNvSpPr txBox="1"/>
          <p:nvPr/>
        </p:nvSpPr>
        <p:spPr>
          <a:xfrm>
            <a:off x="4448761" y="5983535"/>
            <a:ext cx="4208161" cy="981042"/>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b="0" i="0" lang="en-US" sz="6399" u="none" cap="none" strike="noStrike">
                <a:solidFill>
                  <a:srgbClr val="FFFFFF"/>
                </a:solidFill>
                <a:latin typeface="Lobster"/>
                <a:ea typeface="Lobster"/>
                <a:cs typeface="Lobster"/>
                <a:sym typeface="Lobster"/>
              </a:rPr>
              <a:t>70%</a:t>
            </a:r>
            <a:endParaRPr/>
          </a:p>
        </p:txBody>
      </p:sp>
      <p:sp>
        <p:nvSpPr>
          <p:cNvPr id="275" name="Google Shape;275;p21"/>
          <p:cNvSpPr txBox="1"/>
          <p:nvPr/>
        </p:nvSpPr>
        <p:spPr>
          <a:xfrm>
            <a:off x="6552841" y="8037081"/>
            <a:ext cx="4208161" cy="981042"/>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b="0" i="0" lang="en-US" sz="6399" u="none" cap="none" strike="noStrike">
                <a:solidFill>
                  <a:srgbClr val="FFFFFF"/>
                </a:solidFill>
                <a:latin typeface="Lobster"/>
                <a:ea typeface="Lobster"/>
                <a:cs typeface="Lobster"/>
                <a:sym typeface="Lobster"/>
              </a:rPr>
              <a:t>90%</a:t>
            </a:r>
            <a:endParaRPr/>
          </a:p>
        </p:txBody>
      </p:sp>
      <p:sp>
        <p:nvSpPr>
          <p:cNvPr id="276" name="Google Shape;276;p21"/>
          <p:cNvSpPr txBox="1"/>
          <p:nvPr/>
        </p:nvSpPr>
        <p:spPr>
          <a:xfrm>
            <a:off x="6407768" y="3642188"/>
            <a:ext cx="35718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77" name="Google Shape;277;p21"/>
          <p:cNvSpPr txBox="1"/>
          <p:nvPr/>
        </p:nvSpPr>
        <p:spPr>
          <a:xfrm>
            <a:off x="6407768" y="4393641"/>
            <a:ext cx="5071965" cy="61157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a:t>
            </a:r>
            <a:endParaRPr/>
          </a:p>
        </p:txBody>
      </p:sp>
      <p:sp>
        <p:nvSpPr>
          <p:cNvPr id="278" name="Google Shape;278;p21"/>
          <p:cNvSpPr txBox="1"/>
          <p:nvPr/>
        </p:nvSpPr>
        <p:spPr>
          <a:xfrm>
            <a:off x="9372263" y="5695733"/>
            <a:ext cx="35718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79" name="Google Shape;279;p21"/>
          <p:cNvSpPr txBox="1"/>
          <p:nvPr/>
        </p:nvSpPr>
        <p:spPr>
          <a:xfrm>
            <a:off x="9372263" y="6447187"/>
            <a:ext cx="5071965" cy="61157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a:t>
            </a:r>
            <a:endParaRPr/>
          </a:p>
        </p:txBody>
      </p:sp>
      <p:sp>
        <p:nvSpPr>
          <p:cNvPr id="280" name="Google Shape;280;p21"/>
          <p:cNvSpPr txBox="1"/>
          <p:nvPr/>
        </p:nvSpPr>
        <p:spPr>
          <a:xfrm>
            <a:off x="11479733" y="7749279"/>
            <a:ext cx="35718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710C64"/>
                </a:solidFill>
                <a:latin typeface="Abril Fatface"/>
                <a:ea typeface="Abril Fatface"/>
                <a:cs typeface="Abril Fatface"/>
                <a:sym typeface="Abril Fatface"/>
              </a:rPr>
              <a:t>Add Title Here</a:t>
            </a:r>
            <a:endParaRPr>
              <a:latin typeface="Abril Fatface"/>
              <a:ea typeface="Abril Fatface"/>
              <a:cs typeface="Abril Fatface"/>
              <a:sym typeface="Abril Fatface"/>
            </a:endParaRPr>
          </a:p>
        </p:txBody>
      </p:sp>
      <p:sp>
        <p:nvSpPr>
          <p:cNvPr id="281" name="Google Shape;281;p21"/>
          <p:cNvSpPr txBox="1"/>
          <p:nvPr/>
        </p:nvSpPr>
        <p:spPr>
          <a:xfrm>
            <a:off x="11479733" y="8500733"/>
            <a:ext cx="5071965" cy="61157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2B113F"/>
                </a:solidFill>
                <a:latin typeface="Arial"/>
                <a:ea typeface="Arial"/>
                <a:cs typeface="Arial"/>
                <a:sym typeface="Arial"/>
              </a:rPr>
              <a:t>Lorem ipsum odor amet, consectetuer adipiscing elit. Aptent imperdiet habitasse. </a:t>
            </a:r>
            <a:endParaRPr/>
          </a:p>
        </p:txBody>
      </p:sp>
      <p:sp>
        <p:nvSpPr>
          <p:cNvPr id="282" name="Google Shape;282;p21"/>
          <p:cNvSpPr/>
          <p:nvPr/>
        </p:nvSpPr>
        <p:spPr>
          <a:xfrm rot="-674221">
            <a:off x="12568241" y="-657166"/>
            <a:ext cx="7512858" cy="7512858"/>
          </a:xfrm>
          <a:custGeom>
            <a:rect b="b" l="l" r="r" t="t"/>
            <a:pathLst>
              <a:path extrusionOk="0" h="7512858" w="7512858">
                <a:moveTo>
                  <a:pt x="0" y="0"/>
                </a:moveTo>
                <a:lnTo>
                  <a:pt x="7512858" y="0"/>
                </a:lnTo>
                <a:lnTo>
                  <a:pt x="7512858" y="7512857"/>
                </a:lnTo>
                <a:lnTo>
                  <a:pt x="0" y="7512857"/>
                </a:lnTo>
                <a:lnTo>
                  <a:pt x="0" y="0"/>
                </a:lnTo>
                <a:close/>
              </a:path>
            </a:pathLst>
          </a:custGeom>
          <a:blipFill rotWithShape="1">
            <a:blip r:embed="rId3">
              <a:alphaModFix/>
            </a:blip>
            <a:stretch>
              <a:fillRect b="0" l="0" r="0" t="0"/>
            </a:stretch>
          </a:blipFill>
          <a:ln>
            <a:noFill/>
          </a:ln>
        </p:spPr>
      </p:sp>
      <p:sp>
        <p:nvSpPr>
          <p:cNvPr id="283" name="Google Shape;283;p21"/>
          <p:cNvSpPr/>
          <p:nvPr/>
        </p:nvSpPr>
        <p:spPr>
          <a:xfrm rot="1518886">
            <a:off x="8406224" y="-1326078"/>
            <a:ext cx="4709555" cy="4709555"/>
          </a:xfrm>
          <a:custGeom>
            <a:rect b="b" l="l" r="r" t="t"/>
            <a:pathLst>
              <a:path extrusionOk="0" h="4709555" w="4709555">
                <a:moveTo>
                  <a:pt x="0" y="0"/>
                </a:moveTo>
                <a:lnTo>
                  <a:pt x="4709555" y="0"/>
                </a:lnTo>
                <a:lnTo>
                  <a:pt x="4709555" y="4709556"/>
                </a:lnTo>
                <a:lnTo>
                  <a:pt x="0" y="4709556"/>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