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</p:sldIdLst>
  <p:sldSz cy="10693400" cx="7556500"/>
  <p:notesSz cx="6858000" cy="9144000"/>
  <p:embeddedFontLst>
    <p:embeddedFont>
      <p:font typeface="Barlow Medium"/>
      <p:regular r:id="rId9"/>
      <p:bold r:id="rId10"/>
      <p:italic r:id="rId11"/>
      <p:boldItalic r:id="rId12"/>
    </p:embeddedFont>
    <p:embeddedFont>
      <p:font typeface="Oswald"/>
      <p:bold r:id="rId13"/>
    </p:embeddedFont>
    <p:embeddedFont>
      <p:font typeface="Andada Pro ExtraBold"/>
      <p:bold r:id="rId14"/>
      <p:boldItalic r:id="rId15"/>
    </p:embeddedFont>
    <p:embeddedFont>
      <p:font typeface="Barlow"/>
      <p:regular r:id="rId16"/>
      <p:bold r:id="rId17"/>
      <p:italic r:id="rId18"/>
      <p:boldItalic r:id="rId19"/>
    </p:embeddedFont>
    <p:embeddedFont>
      <p:font typeface="Barlow Black"/>
      <p:bold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Black-bold.fntdata"/><Relationship Id="rId11" Type="http://schemas.openxmlformats.org/officeDocument/2006/relationships/font" Target="fonts/BarlowMedium-italic.fntdata"/><Relationship Id="rId10" Type="http://schemas.openxmlformats.org/officeDocument/2006/relationships/font" Target="fonts/BarlowMedium-bold.fntdata"/><Relationship Id="rId21" Type="http://schemas.openxmlformats.org/officeDocument/2006/relationships/font" Target="fonts/BarlowBlack-boldItalic.fntdata"/><Relationship Id="rId13" Type="http://schemas.openxmlformats.org/officeDocument/2006/relationships/font" Target="fonts/Oswald-bold.fntdata"/><Relationship Id="rId12" Type="http://schemas.openxmlformats.org/officeDocument/2006/relationships/font" Target="fonts/Barlow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BarlowMedium-regular.fntdata"/><Relationship Id="rId15" Type="http://schemas.openxmlformats.org/officeDocument/2006/relationships/font" Target="fonts/AndadaProExtraBold-boldItalic.fntdata"/><Relationship Id="rId14" Type="http://schemas.openxmlformats.org/officeDocument/2006/relationships/font" Target="fonts/AndadaProExtraBold-bold.fntdata"/><Relationship Id="rId17" Type="http://schemas.openxmlformats.org/officeDocument/2006/relationships/font" Target="fonts/Barlow-bold.fntdata"/><Relationship Id="rId16" Type="http://schemas.openxmlformats.org/officeDocument/2006/relationships/font" Target="fonts/Barlow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Barlow-boldItalic.fntdata"/><Relationship Id="rId6" Type="http://schemas.openxmlformats.org/officeDocument/2006/relationships/slide" Target="slides/slide1.xml"/><Relationship Id="rId18" Type="http://schemas.openxmlformats.org/officeDocument/2006/relationships/font" Target="fonts/Barlow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7126" l="2329" r="12967" t="1037"/>
          <a:stretch/>
        </p:blipFill>
        <p:spPr>
          <a:xfrm>
            <a:off x="0" y="0"/>
            <a:ext cx="7556500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5615" l="0" r="29133" t="0"/>
          <a:stretch/>
        </p:blipFill>
        <p:spPr>
          <a:xfrm>
            <a:off x="4289900" y="4292350"/>
            <a:ext cx="3266599" cy="6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2581" l="35942" r="0" t="0"/>
          <a:stretch/>
        </p:blipFill>
        <p:spPr>
          <a:xfrm>
            <a:off x="0" y="3150800"/>
            <a:ext cx="3502351" cy="754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0" l="0" r="0" t="70177"/>
          <a:stretch/>
        </p:blipFill>
        <p:spPr>
          <a:xfrm>
            <a:off x="2567250" y="0"/>
            <a:ext cx="2434877" cy="7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16303" l="0" r="0" t="0"/>
          <a:stretch/>
        </p:blipFill>
        <p:spPr>
          <a:xfrm>
            <a:off x="2319475" y="6903251"/>
            <a:ext cx="2921051" cy="379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875" y="4726487"/>
            <a:ext cx="6964250" cy="509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450" y="3893364"/>
            <a:ext cx="3079299" cy="42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1325" y="7650375"/>
            <a:ext cx="7553713" cy="3041490"/>
          </a:xfrm>
          <a:custGeom>
            <a:rect b="b" l="l" r="r" t="t"/>
            <a:pathLst>
              <a:path extrusionOk="0" h="1283329" w="2880348">
                <a:moveTo>
                  <a:pt x="0" y="0"/>
                </a:moveTo>
                <a:lnTo>
                  <a:pt x="2880348" y="0"/>
                </a:lnTo>
                <a:lnTo>
                  <a:pt x="2880348" y="1283329"/>
                </a:lnTo>
                <a:lnTo>
                  <a:pt x="0" y="1283329"/>
                </a:lnTo>
                <a:close/>
              </a:path>
            </a:pathLst>
          </a:custGeom>
          <a:solidFill>
            <a:srgbClr val="FA1D4F"/>
          </a:solidFill>
          <a:ln>
            <a:noFill/>
          </a:ln>
        </p:spPr>
      </p:sp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0" l="0" r="0" t="92963"/>
          <a:stretch/>
        </p:blipFill>
        <p:spPr>
          <a:xfrm>
            <a:off x="1032750" y="8"/>
            <a:ext cx="5331626" cy="6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b="0" l="59197" r="0" t="0"/>
          <a:stretch/>
        </p:blipFill>
        <p:spPr>
          <a:xfrm>
            <a:off x="3500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5">
            <a:alphaModFix/>
          </a:blip>
          <a:srcRect b="0" l="0" r="59198" t="0"/>
          <a:stretch/>
        </p:blipFill>
        <p:spPr>
          <a:xfrm>
            <a:off x="6322781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2">
            <a:alphaModFix/>
          </a:blip>
          <a:srcRect b="49566" l="1908" r="4089" t="0"/>
          <a:stretch/>
        </p:blipFill>
        <p:spPr>
          <a:xfrm>
            <a:off x="6100" y="5397950"/>
            <a:ext cx="7556502" cy="529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 b="0" l="2674" r="4137" t="42092"/>
          <a:stretch/>
        </p:blipFill>
        <p:spPr>
          <a:xfrm>
            <a:off x="0" y="0"/>
            <a:ext cx="7556500" cy="612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b="75799" l="0" r="0" t="0"/>
          <a:stretch/>
        </p:blipFill>
        <p:spPr>
          <a:xfrm>
            <a:off x="1216050" y="9402571"/>
            <a:ext cx="5136573" cy="126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dada Pro ExtraBold"/>
              <a:buNone/>
              <a:defRPr i="0" sz="4400" u="none" cap="none" strike="noStrike">
                <a:solidFill>
                  <a:schemeClr val="dk1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Char char="•"/>
              <a:defRPr i="0" sz="32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–"/>
              <a:defRPr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–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»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A7CDB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7126" l="2329" r="12967" t="1037"/>
          <a:stretch/>
        </p:blipFill>
        <p:spPr>
          <a:xfrm>
            <a:off x="0" y="0"/>
            <a:ext cx="7556500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b="5615" l="0" r="29133" t="0"/>
          <a:stretch/>
        </p:blipFill>
        <p:spPr>
          <a:xfrm>
            <a:off x="4289900" y="4292350"/>
            <a:ext cx="3266599" cy="6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5">
            <a:alphaModFix/>
          </a:blip>
          <a:srcRect b="2581" l="35942" r="0" t="0"/>
          <a:stretch/>
        </p:blipFill>
        <p:spPr>
          <a:xfrm>
            <a:off x="0" y="3150800"/>
            <a:ext cx="3502351" cy="754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570149" y="1887120"/>
            <a:ext cx="64197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AE0"/>
                </a:solidFill>
                <a:latin typeface="Barlow Black"/>
                <a:ea typeface="Barlow Black"/>
                <a:cs typeface="Barlow Black"/>
                <a:sym typeface="Barlow Black"/>
              </a:rPr>
              <a:t>ELECTION</a:t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555490" y="3050782"/>
            <a:ext cx="64491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AE0"/>
                </a:solidFill>
                <a:latin typeface="Barlow Black"/>
                <a:ea typeface="Barlow Black"/>
                <a:cs typeface="Barlow Black"/>
                <a:sym typeface="Barlow Black"/>
              </a:rPr>
              <a:t>DAY 2024</a:t>
            </a:r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889278" y="1462606"/>
            <a:ext cx="5781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9B16"/>
                </a:solidFill>
                <a:latin typeface="Barlow Medium"/>
                <a:ea typeface="Barlow Medium"/>
                <a:cs typeface="Barlow Medium"/>
                <a:sym typeface="Barlow Medium"/>
              </a:rPr>
              <a:t>YOUR VOTE MATTERS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1185950" y="4823425"/>
            <a:ext cx="518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000" u="none" cap="none" strike="noStrike">
                <a:solidFill>
                  <a:srgbClr val="FF9B16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OCTOBER 10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6">
            <a:alphaModFix/>
          </a:blip>
          <a:srcRect b="0" l="0" r="0" t="70177"/>
          <a:stretch/>
        </p:blipFill>
        <p:spPr>
          <a:xfrm>
            <a:off x="2567250" y="0"/>
            <a:ext cx="2434877" cy="7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7">
            <a:alphaModFix/>
          </a:blip>
          <a:srcRect b="16303" l="0" r="0" t="0"/>
          <a:stretch/>
        </p:blipFill>
        <p:spPr>
          <a:xfrm>
            <a:off x="2319475" y="6903251"/>
            <a:ext cx="2921051" cy="379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756000" y="1996495"/>
            <a:ext cx="6048000" cy="3066504"/>
          </a:xfrm>
          <a:custGeom>
            <a:rect b="b" l="l" r="r" t="t"/>
            <a:pathLst>
              <a:path extrusionOk="0" h="1370310" w="2702632">
                <a:moveTo>
                  <a:pt x="0" y="0"/>
                </a:moveTo>
                <a:lnTo>
                  <a:pt x="2702632" y="0"/>
                </a:lnTo>
                <a:lnTo>
                  <a:pt x="2702632" y="1370310"/>
                </a:lnTo>
                <a:lnTo>
                  <a:pt x="0" y="1370310"/>
                </a:lnTo>
                <a:close/>
              </a:path>
            </a:pathLst>
          </a:custGeom>
          <a:solidFill>
            <a:srgbClr val="FFFAE0"/>
          </a:solid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5" name="Google Shape;115;p17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16" name="Google Shape;116;p17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17" name="Google Shape;117;p17"/>
          <p:cNvSpPr/>
          <p:nvPr/>
        </p:nvSpPr>
        <p:spPr>
          <a:xfrm>
            <a:off x="756000" y="5589152"/>
            <a:ext cx="6047139" cy="3678656"/>
          </a:xfrm>
          <a:custGeom>
            <a:rect b="b" l="l" r="r" t="t"/>
            <a:pathLst>
              <a:path extrusionOk="0" h="1644092" w="2702632">
                <a:moveTo>
                  <a:pt x="0" y="0"/>
                </a:moveTo>
                <a:lnTo>
                  <a:pt x="2702632" y="0"/>
                </a:lnTo>
                <a:lnTo>
                  <a:pt x="2702632" y="1644092"/>
                </a:lnTo>
                <a:lnTo>
                  <a:pt x="0" y="1644092"/>
                </a:lnTo>
                <a:close/>
              </a:path>
            </a:pathLst>
          </a:custGeom>
          <a:solidFill>
            <a:srgbClr val="FFFAE0"/>
          </a:solidFill>
          <a:ln>
            <a:noFill/>
          </a:ln>
        </p:spPr>
      </p:sp>
      <p:sp>
        <p:nvSpPr>
          <p:cNvPr id="118" name="Google Shape;118;p17"/>
          <p:cNvSpPr/>
          <p:nvPr/>
        </p:nvSpPr>
        <p:spPr>
          <a:xfrm>
            <a:off x="2492765" y="5798702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19" name="Google Shape;119;p17"/>
          <p:cNvSpPr/>
          <p:nvPr/>
        </p:nvSpPr>
        <p:spPr>
          <a:xfrm>
            <a:off x="4580715" y="374746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A1D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3922957" y="3746219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9B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3921312" y="307087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5231507" y="374191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7E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5230475" y="307087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CE8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 txBox="1"/>
          <p:nvPr/>
        </p:nvSpPr>
        <p:spPr>
          <a:xfrm>
            <a:off x="4414926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#5550C2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3785286" y="4245902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#FF9B16</a:t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3783641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#2C2A5D</a:t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4438738" y="4241600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FA1D4F</a:t>
            </a:r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871981" y="1371909"/>
            <a:ext cx="5816038" cy="2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AE0"/>
                </a:solidFill>
                <a:latin typeface="Barlow"/>
                <a:ea typeface="Barlow"/>
                <a:cs typeface="Barlow"/>
                <a:sym typeface="Barlow"/>
              </a:rPr>
              <a:t>Use these design resources in your Canva Presentation.</a:t>
            </a:r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896033" y="670275"/>
            <a:ext cx="585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RESOURCE PAGE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951076" y="2779116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uses the following free fonts: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896033" y="4532005"/>
            <a:ext cx="2574470" cy="149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You can find these fonts online too.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1254830" y="3270834"/>
            <a:ext cx="1856876" cy="145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TITLES AND BODY COPY:</a:t>
            </a:r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1329797" y="2325726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Fonts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4180208" y="2325726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Colors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2851562" y="5865529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Design Elements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5676023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#FFFAE0</a:t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4576409" y="306963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5550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5093835" y="3569315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#ECE8A6</a:t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5813694" y="306963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FAE0"/>
          </a:solidFill>
          <a:ln cap="rnd" cmpd="sng" w="9525">
            <a:solidFill>
              <a:srgbClr val="2C2A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 txBox="1"/>
          <p:nvPr/>
        </p:nvSpPr>
        <p:spPr>
          <a:xfrm>
            <a:off x="5676023" y="4247145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#FFAC94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5093835" y="4245902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FF7E79</a:t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5813694" y="374191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AC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1254830" y="3506560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547"/>
                </a:solidFill>
                <a:latin typeface="Arial"/>
                <a:ea typeface="Arial"/>
                <a:cs typeface="Arial"/>
                <a:sym typeface="Arial"/>
              </a:rPr>
              <a:t>ANDADA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1254830" y="3807827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Oswald"/>
                <a:ea typeface="Oswald"/>
                <a:cs typeface="Oswald"/>
                <a:sym typeface="Oswald"/>
              </a:rPr>
              <a:t>OSWALD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1254830" y="4118620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Barlow Black"/>
                <a:ea typeface="Barlow Black"/>
                <a:cs typeface="Barlow Black"/>
                <a:sym typeface="Barlow Black"/>
              </a:rPr>
              <a:t>BARLOW</a:t>
            </a:r>
            <a:endParaRPr/>
          </a:p>
        </p:txBody>
      </p:sp>
      <p:pic>
        <p:nvPicPr>
          <p:cNvPr id="146" name="Google Shape;14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950" y="6599705"/>
            <a:ext cx="871273" cy="88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048" y="6418298"/>
            <a:ext cx="761349" cy="107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4900" y="6604850"/>
            <a:ext cx="581699" cy="90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5962" y="6418301"/>
            <a:ext cx="733250" cy="107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4975" y="7993062"/>
            <a:ext cx="516973" cy="57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8525" y="8015000"/>
            <a:ext cx="1113226" cy="55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8388" y="7796050"/>
            <a:ext cx="908191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6950" y="7796050"/>
            <a:ext cx="608352" cy="89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2150" y="6891446"/>
            <a:ext cx="1007350" cy="56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33883" y="6507314"/>
            <a:ext cx="709474" cy="99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22463" y="7961448"/>
            <a:ext cx="1010575" cy="7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/>
          <p:cNvPicPr preferRelativeResize="0"/>
          <p:nvPr/>
        </p:nvPicPr>
        <p:blipFill rotWithShape="1">
          <a:blip r:embed="rId3">
            <a:alphaModFix/>
          </a:blip>
          <a:srcRect b="0" l="3354" r="3457" t="14199"/>
          <a:stretch/>
        </p:blipFill>
        <p:spPr>
          <a:xfrm>
            <a:off x="0" y="0"/>
            <a:ext cx="7556500" cy="908152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/>
          <p:nvPr/>
        </p:nvSpPr>
        <p:spPr>
          <a:xfrm>
            <a:off x="756000" y="1707659"/>
            <a:ext cx="6048000" cy="7670624"/>
          </a:xfrm>
          <a:custGeom>
            <a:rect b="b" l="l" r="r" t="t"/>
            <a:pathLst>
              <a:path extrusionOk="0" h="3427724" w="2702632">
                <a:moveTo>
                  <a:pt x="0" y="0"/>
                </a:moveTo>
                <a:lnTo>
                  <a:pt x="2702632" y="0"/>
                </a:lnTo>
                <a:lnTo>
                  <a:pt x="2702632" y="3427724"/>
                </a:lnTo>
                <a:lnTo>
                  <a:pt x="0" y="3427724"/>
                </a:lnTo>
                <a:close/>
              </a:path>
            </a:pathLst>
          </a:custGeom>
          <a:solidFill>
            <a:srgbClr val="ECE8A6"/>
          </a:solidFill>
          <a:ln>
            <a:noFill/>
          </a:ln>
        </p:spPr>
      </p:sp>
      <p:sp>
        <p:nvSpPr>
          <p:cNvPr id="163" name="Google Shape;163;p18"/>
          <p:cNvSpPr txBox="1"/>
          <p:nvPr/>
        </p:nvSpPr>
        <p:spPr>
          <a:xfrm>
            <a:off x="1326861" y="3464688"/>
            <a:ext cx="49890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everyone to use thanks to the following: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2273300" y="7516350"/>
            <a:ext cx="3009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Happy designing!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2392230" y="5590825"/>
            <a:ext cx="2858363" cy="182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for the presentation template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2316522" y="6763951"/>
            <a:ext cx="3009779" cy="182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for the photos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1580224" y="2645730"/>
            <a:ext cx="448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CREDITS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1970662" y="6297137"/>
            <a:ext cx="3701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Pexels, Pixabay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925" y="4749438"/>
            <a:ext cx="2943002" cy="7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5">
            <a:alphaModFix/>
          </a:blip>
          <a:srcRect b="10841" l="0" r="0" t="0"/>
          <a:stretch/>
        </p:blipFill>
        <p:spPr>
          <a:xfrm>
            <a:off x="410300" y="8247300"/>
            <a:ext cx="1852225" cy="24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7024" y="7535398"/>
            <a:ext cx="1595201" cy="214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600" y="1066800"/>
            <a:ext cx="1998126" cy="126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8">
            <a:alphaModFix/>
          </a:blip>
          <a:srcRect b="0" l="0" r="0" t="19120"/>
          <a:stretch/>
        </p:blipFill>
        <p:spPr>
          <a:xfrm>
            <a:off x="4748025" y="0"/>
            <a:ext cx="2389176" cy="19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 Election Day Poster">
  <a:themeElements>
    <a:clrScheme name="Office">
      <a:dk1>
        <a:srgbClr val="2C2A5D"/>
      </a:dk1>
      <a:lt1>
        <a:srgbClr val="FFFAE0"/>
      </a:lt1>
      <a:dk2>
        <a:srgbClr val="353547"/>
      </a:dk2>
      <a:lt2>
        <a:srgbClr val="4A7CDB"/>
      </a:lt2>
      <a:accent1>
        <a:srgbClr val="5550C2"/>
      </a:accent1>
      <a:accent2>
        <a:srgbClr val="ECE8A6"/>
      </a:accent2>
      <a:accent3>
        <a:srgbClr val="FFAC94"/>
      </a:accent3>
      <a:accent4>
        <a:srgbClr val="FF7E79"/>
      </a:accent4>
      <a:accent5>
        <a:srgbClr val="FFAC94"/>
      </a:accent5>
      <a:accent6>
        <a:srgbClr val="5550C2"/>
      </a:accent6>
      <a:hlink>
        <a:srgbClr val="FF9B1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