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10287000" cx="18288000"/>
  <p:notesSz cx="6858000" cy="9144000"/>
  <p:embeddedFontLst>
    <p:embeddedFont>
      <p:font typeface="Anton"/>
      <p:regular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nton-regular.fntdata"/><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 name="Shape 843"/>
        <p:cNvGrpSpPr/>
        <p:nvPr/>
      </p:nvGrpSpPr>
      <p:grpSpPr>
        <a:xfrm>
          <a:off x="0" y="0"/>
          <a:ext cx="0" cy="0"/>
          <a:chOff x="0" y="0"/>
          <a:chExt cx="0" cy="0"/>
        </a:xfrm>
      </p:grpSpPr>
      <p:sp>
        <p:nvSpPr>
          <p:cNvPr id="844" name="Google Shape;844;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2" name="Shape 862"/>
        <p:cNvGrpSpPr/>
        <p:nvPr/>
      </p:nvGrpSpPr>
      <p:grpSpPr>
        <a:xfrm>
          <a:off x="0" y="0"/>
          <a:ext cx="0" cy="0"/>
          <a:chOff x="0" y="0"/>
          <a:chExt cx="0" cy="0"/>
        </a:xfrm>
      </p:grpSpPr>
      <p:sp>
        <p:nvSpPr>
          <p:cNvPr id="863" name="Google Shape;863;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 name="Shape 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
          <p:cNvSpPr txBox="1"/>
          <p:nvPr>
            <p:ph type="ctrTitle"/>
          </p:nvPr>
        </p:nvSpPr>
        <p:spPr>
          <a:xfrm>
            <a:off x="1049775" y="1309650"/>
            <a:ext cx="14340600" cy="14700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 name="Google Shape;11;p3"/>
          <p:cNvSpPr txBox="1"/>
          <p:nvPr>
            <p:ph idx="1" type="subTitle"/>
          </p:nvPr>
        </p:nvSpPr>
        <p:spPr>
          <a:xfrm>
            <a:off x="1388525" y="6711725"/>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SzPts val="3200"/>
              <a:buNone/>
              <a:defRPr/>
            </a:lvl1pPr>
            <a:lvl2pPr lvl="1" algn="ctr">
              <a:spcBef>
                <a:spcPts val="560"/>
              </a:spcBef>
              <a:spcAft>
                <a:spcPts val="0"/>
              </a:spcAft>
              <a:buSzPts val="2800"/>
              <a:buNone/>
              <a:defRPr/>
            </a:lvl2pPr>
            <a:lvl3pPr lvl="2" algn="ctr">
              <a:spcBef>
                <a:spcPts val="480"/>
              </a:spcBef>
              <a:spcAft>
                <a:spcPts val="0"/>
              </a:spcAft>
              <a:buSzPts val="2400"/>
              <a:buNone/>
              <a:defRPr/>
            </a:lvl3pPr>
            <a:lvl4pPr lvl="3" algn="ctr">
              <a:spcBef>
                <a:spcPts val="400"/>
              </a:spcBef>
              <a:spcAft>
                <a:spcPts val="0"/>
              </a:spcAft>
              <a:buSzPts val="2000"/>
              <a:buNone/>
              <a:defRPr/>
            </a:lvl4pPr>
            <a:lvl5pPr lvl="4" algn="ctr">
              <a:spcBef>
                <a:spcPts val="400"/>
              </a:spcBef>
              <a:spcAft>
                <a:spcPts val="0"/>
              </a:spcAft>
              <a:buSzPts val="2000"/>
              <a:buNone/>
              <a:defRPr/>
            </a:lvl5pPr>
            <a:lvl6pPr lvl="5" algn="ctr">
              <a:spcBef>
                <a:spcPts val="400"/>
              </a:spcBef>
              <a:spcAft>
                <a:spcPts val="0"/>
              </a:spcAft>
              <a:buSzPts val="2000"/>
              <a:buNone/>
              <a:defRPr/>
            </a:lvl6pPr>
            <a:lvl7pPr lvl="6" algn="ctr">
              <a:spcBef>
                <a:spcPts val="400"/>
              </a:spcBef>
              <a:spcAft>
                <a:spcPts val="0"/>
              </a:spcAft>
              <a:buSzPts val="2000"/>
              <a:buNone/>
              <a:defRPr/>
            </a:lvl7pPr>
            <a:lvl8pPr lvl="7" algn="ctr">
              <a:spcBef>
                <a:spcPts val="400"/>
              </a:spcBef>
              <a:spcAft>
                <a:spcPts val="0"/>
              </a:spcAft>
              <a:buSzPts val="2000"/>
              <a:buNone/>
              <a:defRPr/>
            </a:lvl8pPr>
            <a:lvl9pPr lvl="8" algn="ctr">
              <a:spcBef>
                <a:spcPts val="400"/>
              </a:spcBef>
              <a:spcAft>
                <a:spcPts val="0"/>
              </a:spcAft>
              <a:buSzPts val="2000"/>
              <a:buNone/>
              <a:defRPr/>
            </a:lvl9pPr>
          </a:lstStyle>
          <a:p/>
        </p:txBody>
      </p:sp>
      <p:grpSp>
        <p:nvGrpSpPr>
          <p:cNvPr id="12" name="Google Shape;12;p3"/>
          <p:cNvGrpSpPr/>
          <p:nvPr/>
        </p:nvGrpSpPr>
        <p:grpSpPr>
          <a:xfrm>
            <a:off x="16496692" y="419921"/>
            <a:ext cx="1199980" cy="278039"/>
            <a:chOff x="0" y="0"/>
            <a:chExt cx="1599973" cy="370718"/>
          </a:xfrm>
        </p:grpSpPr>
        <p:grpSp>
          <p:nvGrpSpPr>
            <p:cNvPr id="13" name="Google Shape;13;p3"/>
            <p:cNvGrpSpPr/>
            <p:nvPr/>
          </p:nvGrpSpPr>
          <p:grpSpPr>
            <a:xfrm>
              <a:off x="0" y="0"/>
              <a:ext cx="370718" cy="370718"/>
              <a:chOff x="0" y="0"/>
              <a:chExt cx="812800" cy="812800"/>
            </a:xfrm>
          </p:grpSpPr>
          <p:sp>
            <p:nvSpPr>
              <p:cNvPr id="14" name="Google Shape;14;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ABC1"/>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3"/>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 name="Google Shape;16;p3"/>
            <p:cNvGrpSpPr/>
            <p:nvPr/>
          </p:nvGrpSpPr>
          <p:grpSpPr>
            <a:xfrm>
              <a:off x="614628" y="0"/>
              <a:ext cx="370718" cy="370718"/>
              <a:chOff x="0" y="0"/>
              <a:chExt cx="812800" cy="812800"/>
            </a:xfrm>
          </p:grpSpPr>
          <p:sp>
            <p:nvSpPr>
              <p:cNvPr id="17" name="Google Shape;17;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ABC1"/>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 name="Google Shape;19;p3"/>
            <p:cNvGrpSpPr/>
            <p:nvPr/>
          </p:nvGrpSpPr>
          <p:grpSpPr>
            <a:xfrm>
              <a:off x="1229255" y="0"/>
              <a:ext cx="370718" cy="370718"/>
              <a:chOff x="0" y="0"/>
              <a:chExt cx="812800" cy="812800"/>
            </a:xfrm>
          </p:grpSpPr>
          <p:sp>
            <p:nvSpPr>
              <p:cNvPr id="20" name="Google Shape;20;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ABC1"/>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22" name="Google Shape;22;p3"/>
          <p:cNvGrpSpPr/>
          <p:nvPr/>
        </p:nvGrpSpPr>
        <p:grpSpPr>
          <a:xfrm>
            <a:off x="-1190317" y="3854084"/>
            <a:ext cx="2578852" cy="2578852"/>
            <a:chOff x="0" y="0"/>
            <a:chExt cx="812800" cy="812800"/>
          </a:xfrm>
        </p:grpSpPr>
        <p:sp>
          <p:nvSpPr>
            <p:cNvPr id="23" name="Google Shape;23;p3"/>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7B4A7"/>
            </a:solidFill>
            <a:ln cap="sq" cmpd="sng" w="38100">
              <a:solidFill>
                <a:srgbClr val="143C3C"/>
              </a:solidFill>
              <a:prstDash val="solid"/>
              <a:miter lim="8000"/>
              <a:headEnd len="sm" w="sm" type="none"/>
              <a:tailEnd len="sm" w="sm" type="none"/>
            </a:ln>
          </p:spPr>
        </p:sp>
        <p:sp>
          <p:nvSpPr>
            <p:cNvPr id="24" name="Google Shape;24;p3"/>
            <p:cNvSpPr txBox="1"/>
            <p:nvPr/>
          </p:nvSpPr>
          <p:spPr>
            <a:xfrm>
              <a:off x="127000" y="79375"/>
              <a:ext cx="558900" cy="6063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 name="Google Shape;25;p3"/>
          <p:cNvGrpSpPr/>
          <p:nvPr/>
        </p:nvGrpSpPr>
        <p:grpSpPr>
          <a:xfrm>
            <a:off x="4598859" y="8997584"/>
            <a:ext cx="2578852" cy="2578852"/>
            <a:chOff x="0" y="0"/>
            <a:chExt cx="812800" cy="812800"/>
          </a:xfrm>
        </p:grpSpPr>
        <p:sp>
          <p:nvSpPr>
            <p:cNvPr id="26" name="Google Shape;26;p3"/>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94DDDE"/>
            </a:solidFill>
            <a:ln cap="sq" cmpd="sng" w="38100">
              <a:solidFill>
                <a:srgbClr val="143C3C"/>
              </a:solidFill>
              <a:prstDash val="solid"/>
              <a:miter lim="8000"/>
              <a:headEnd len="sm" w="sm" type="none"/>
              <a:tailEnd len="sm" w="sm" type="none"/>
            </a:ln>
          </p:spPr>
        </p:sp>
        <p:sp>
          <p:nvSpPr>
            <p:cNvPr id="27" name="Google Shape;27;p3"/>
            <p:cNvSpPr txBox="1"/>
            <p:nvPr/>
          </p:nvSpPr>
          <p:spPr>
            <a:xfrm>
              <a:off x="127000" y="79375"/>
              <a:ext cx="558900" cy="6063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 name="Google Shape;28;p3"/>
          <p:cNvGrpSpPr/>
          <p:nvPr/>
        </p:nvGrpSpPr>
        <p:grpSpPr>
          <a:xfrm rot="5477459">
            <a:off x="16635520" y="2376034"/>
            <a:ext cx="616909" cy="616909"/>
            <a:chOff x="0" y="0"/>
            <a:chExt cx="812800" cy="812800"/>
          </a:xfrm>
        </p:grpSpPr>
        <p:sp>
          <p:nvSpPr>
            <p:cNvPr id="29" name="Google Shape;29;p3"/>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FFFFF"/>
            </a:solidFill>
            <a:ln cap="sq" cmpd="sng" w="38100">
              <a:solidFill>
                <a:srgbClr val="143C3C"/>
              </a:solidFill>
              <a:prstDash val="solid"/>
              <a:miter lim="8000"/>
              <a:headEnd len="sm" w="sm" type="none"/>
              <a:tailEnd len="sm" w="sm" type="none"/>
            </a:ln>
          </p:spPr>
        </p:sp>
        <p:sp>
          <p:nvSpPr>
            <p:cNvPr id="30" name="Google Shape;30;p3"/>
            <p:cNvSpPr txBox="1"/>
            <p:nvPr/>
          </p:nvSpPr>
          <p:spPr>
            <a:xfrm>
              <a:off x="190500" y="142875"/>
              <a:ext cx="431700" cy="4794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1" name="Shape 31"/>
        <p:cNvGrpSpPr/>
        <p:nvPr/>
      </p:nvGrpSpPr>
      <p:grpSpPr>
        <a:xfrm>
          <a:off x="0" y="0"/>
          <a:ext cx="0" cy="0"/>
          <a:chOff x="0" y="0"/>
          <a:chExt cx="0" cy="0"/>
        </a:xfrm>
      </p:grpSpPr>
      <p:sp>
        <p:nvSpPr>
          <p:cNvPr id="32" name="Google Shape;32;p4"/>
          <p:cNvSpPr txBox="1"/>
          <p:nvPr>
            <p:ph type="title"/>
          </p:nvPr>
        </p:nvSpPr>
        <p:spPr>
          <a:xfrm>
            <a:off x="1066325" y="1509750"/>
            <a:ext cx="14670600" cy="11430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4"/>
          <p:cNvSpPr txBox="1"/>
          <p:nvPr>
            <p:ph idx="1" type="body"/>
          </p:nvPr>
        </p:nvSpPr>
        <p:spPr>
          <a:xfrm>
            <a:off x="5029200" y="4425725"/>
            <a:ext cx="8229600" cy="45261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grpSp>
        <p:nvGrpSpPr>
          <p:cNvPr id="34" name="Google Shape;34;p4"/>
          <p:cNvGrpSpPr/>
          <p:nvPr/>
        </p:nvGrpSpPr>
        <p:grpSpPr>
          <a:xfrm>
            <a:off x="16496692" y="419921"/>
            <a:ext cx="1199980" cy="278039"/>
            <a:chOff x="0" y="0"/>
            <a:chExt cx="1599973" cy="370718"/>
          </a:xfrm>
        </p:grpSpPr>
        <p:grpSp>
          <p:nvGrpSpPr>
            <p:cNvPr id="35" name="Google Shape;35;p4"/>
            <p:cNvGrpSpPr/>
            <p:nvPr/>
          </p:nvGrpSpPr>
          <p:grpSpPr>
            <a:xfrm>
              <a:off x="0" y="0"/>
              <a:ext cx="370718" cy="370718"/>
              <a:chOff x="0" y="0"/>
              <a:chExt cx="812800" cy="812800"/>
            </a:xfrm>
          </p:grpSpPr>
          <p:sp>
            <p:nvSpPr>
              <p:cNvPr id="36" name="Google Shape;36;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ABC1"/>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4"/>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 name="Google Shape;38;p4"/>
            <p:cNvGrpSpPr/>
            <p:nvPr/>
          </p:nvGrpSpPr>
          <p:grpSpPr>
            <a:xfrm>
              <a:off x="614628" y="0"/>
              <a:ext cx="370718" cy="370718"/>
              <a:chOff x="0" y="0"/>
              <a:chExt cx="812800" cy="812800"/>
            </a:xfrm>
          </p:grpSpPr>
          <p:sp>
            <p:nvSpPr>
              <p:cNvPr id="39" name="Google Shape;39;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ABC1"/>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4"/>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 name="Google Shape;41;p4"/>
            <p:cNvGrpSpPr/>
            <p:nvPr/>
          </p:nvGrpSpPr>
          <p:grpSpPr>
            <a:xfrm>
              <a:off x="1229255" y="0"/>
              <a:ext cx="370718" cy="370718"/>
              <a:chOff x="0" y="0"/>
              <a:chExt cx="812800" cy="812800"/>
            </a:xfrm>
          </p:grpSpPr>
          <p:sp>
            <p:nvSpPr>
              <p:cNvPr id="42" name="Google Shape;42;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ABC1"/>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4"/>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44" name="Google Shape;44;p4"/>
          <p:cNvGrpSpPr/>
          <p:nvPr/>
        </p:nvGrpSpPr>
        <p:grpSpPr>
          <a:xfrm>
            <a:off x="16786597" y="5562959"/>
            <a:ext cx="2578852" cy="2578852"/>
            <a:chOff x="0" y="0"/>
            <a:chExt cx="812800" cy="812800"/>
          </a:xfrm>
        </p:grpSpPr>
        <p:sp>
          <p:nvSpPr>
            <p:cNvPr id="45" name="Google Shape;45;p4"/>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94DDDE"/>
            </a:solidFill>
            <a:ln cap="sq" cmpd="sng" w="38100">
              <a:solidFill>
                <a:srgbClr val="143C3C"/>
              </a:solidFill>
              <a:prstDash val="solid"/>
              <a:miter lim="8000"/>
              <a:headEnd len="sm" w="sm" type="none"/>
              <a:tailEnd len="sm" w="sm" type="none"/>
            </a:ln>
          </p:spPr>
        </p:sp>
        <p:sp>
          <p:nvSpPr>
            <p:cNvPr id="46" name="Google Shape;46;p4"/>
            <p:cNvSpPr txBox="1"/>
            <p:nvPr/>
          </p:nvSpPr>
          <p:spPr>
            <a:xfrm>
              <a:off x="127000" y="79375"/>
              <a:ext cx="558900" cy="6063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 name="Google Shape;47;p4"/>
          <p:cNvGrpSpPr/>
          <p:nvPr/>
        </p:nvGrpSpPr>
        <p:grpSpPr>
          <a:xfrm rot="5477459">
            <a:off x="17266132" y="1780905"/>
            <a:ext cx="616909" cy="616909"/>
            <a:chOff x="0" y="0"/>
            <a:chExt cx="812800" cy="812800"/>
          </a:xfrm>
        </p:grpSpPr>
        <p:sp>
          <p:nvSpPr>
            <p:cNvPr id="48" name="Google Shape;48;p4"/>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FFFFF"/>
            </a:solidFill>
            <a:ln cap="sq" cmpd="sng" w="38100">
              <a:solidFill>
                <a:srgbClr val="143C3C"/>
              </a:solidFill>
              <a:prstDash val="solid"/>
              <a:miter lim="8000"/>
              <a:headEnd len="sm" w="sm" type="none"/>
              <a:tailEnd len="sm" w="sm" type="none"/>
            </a:ln>
          </p:spPr>
        </p:sp>
        <p:sp>
          <p:nvSpPr>
            <p:cNvPr id="49" name="Google Shape;49;p4"/>
            <p:cNvSpPr txBox="1"/>
            <p:nvPr/>
          </p:nvSpPr>
          <p:spPr>
            <a:xfrm>
              <a:off x="190500" y="142875"/>
              <a:ext cx="431700" cy="4794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0" name="Shape 50"/>
        <p:cNvGrpSpPr/>
        <p:nvPr/>
      </p:nvGrpSpPr>
      <p:grpSpPr>
        <a:xfrm>
          <a:off x="0" y="0"/>
          <a:ext cx="0" cy="0"/>
          <a:chOff x="0" y="0"/>
          <a:chExt cx="0" cy="0"/>
        </a:xfrm>
      </p:grpSpPr>
      <p:sp>
        <p:nvSpPr>
          <p:cNvPr id="51" name="Google Shape;51;p5"/>
          <p:cNvSpPr txBox="1"/>
          <p:nvPr>
            <p:ph type="title"/>
          </p:nvPr>
        </p:nvSpPr>
        <p:spPr>
          <a:xfrm>
            <a:off x="1043911" y="387600"/>
            <a:ext cx="14980800" cy="13620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10800"/>
              <a:buFont typeface="Calibri"/>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5"/>
          <p:cNvSpPr txBox="1"/>
          <p:nvPr>
            <p:ph idx="1" type="body"/>
          </p:nvPr>
        </p:nvSpPr>
        <p:spPr>
          <a:xfrm>
            <a:off x="5257788" y="7119638"/>
            <a:ext cx="7772400" cy="1500300"/>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SzPts val="2200"/>
              <a:buNone/>
              <a:defRPr/>
            </a:lvl1pPr>
            <a:lvl2pPr indent="-228600" lvl="1" marL="914400" algn="l">
              <a:spcBef>
                <a:spcPts val="360"/>
              </a:spcBef>
              <a:spcAft>
                <a:spcPts val="0"/>
              </a:spcAft>
              <a:buSzPts val="2200"/>
              <a:buNone/>
              <a:defRPr/>
            </a:lvl2pPr>
            <a:lvl3pPr indent="-228600" lvl="2" marL="1371600" algn="l">
              <a:spcBef>
                <a:spcPts val="320"/>
              </a:spcBef>
              <a:spcAft>
                <a:spcPts val="0"/>
              </a:spcAft>
              <a:buSzPts val="2200"/>
              <a:buNone/>
              <a:defRPr/>
            </a:lvl3pPr>
            <a:lvl4pPr indent="-228600" lvl="3" marL="1828800" algn="l">
              <a:spcBef>
                <a:spcPts val="280"/>
              </a:spcBef>
              <a:spcAft>
                <a:spcPts val="0"/>
              </a:spcAft>
              <a:buSzPts val="2200"/>
              <a:buNone/>
              <a:defRPr/>
            </a:lvl4pPr>
            <a:lvl5pPr indent="-228600" lvl="4" marL="2286000" algn="l">
              <a:spcBef>
                <a:spcPts val="280"/>
              </a:spcBef>
              <a:spcAft>
                <a:spcPts val="0"/>
              </a:spcAft>
              <a:buSzPts val="2200"/>
              <a:buNone/>
              <a:defRPr/>
            </a:lvl5pPr>
            <a:lvl6pPr indent="-228600" lvl="5" marL="2743200" algn="l">
              <a:spcBef>
                <a:spcPts val="280"/>
              </a:spcBef>
              <a:spcAft>
                <a:spcPts val="0"/>
              </a:spcAft>
              <a:buSzPts val="2200"/>
              <a:buNone/>
              <a:defRPr/>
            </a:lvl6pPr>
            <a:lvl7pPr indent="-228600" lvl="6" marL="3200400" algn="l">
              <a:spcBef>
                <a:spcPts val="280"/>
              </a:spcBef>
              <a:spcAft>
                <a:spcPts val="0"/>
              </a:spcAft>
              <a:buSzPts val="2200"/>
              <a:buNone/>
              <a:defRPr/>
            </a:lvl7pPr>
            <a:lvl8pPr indent="-228600" lvl="7" marL="3657600" algn="l">
              <a:spcBef>
                <a:spcPts val="280"/>
              </a:spcBef>
              <a:spcAft>
                <a:spcPts val="0"/>
              </a:spcAft>
              <a:buSzPts val="2200"/>
              <a:buNone/>
              <a:defRPr/>
            </a:lvl8pPr>
            <a:lvl9pPr indent="-228600" lvl="8" marL="4114800" algn="l">
              <a:spcBef>
                <a:spcPts val="280"/>
              </a:spcBef>
              <a:spcAft>
                <a:spcPts val="0"/>
              </a:spcAft>
              <a:buSzPts val="2200"/>
              <a:buNone/>
              <a:defRPr/>
            </a:lvl9pPr>
          </a:lstStyle>
          <a:p/>
        </p:txBody>
      </p:sp>
      <p:grpSp>
        <p:nvGrpSpPr>
          <p:cNvPr id="53" name="Google Shape;53;p5"/>
          <p:cNvGrpSpPr/>
          <p:nvPr/>
        </p:nvGrpSpPr>
        <p:grpSpPr>
          <a:xfrm>
            <a:off x="16496692" y="419921"/>
            <a:ext cx="1199980" cy="278039"/>
            <a:chOff x="0" y="0"/>
            <a:chExt cx="1599973" cy="370718"/>
          </a:xfrm>
        </p:grpSpPr>
        <p:grpSp>
          <p:nvGrpSpPr>
            <p:cNvPr id="54" name="Google Shape;54;p5"/>
            <p:cNvGrpSpPr/>
            <p:nvPr/>
          </p:nvGrpSpPr>
          <p:grpSpPr>
            <a:xfrm>
              <a:off x="0" y="0"/>
              <a:ext cx="370718" cy="370718"/>
              <a:chOff x="0" y="0"/>
              <a:chExt cx="812800" cy="812800"/>
            </a:xfrm>
          </p:grpSpPr>
          <p:sp>
            <p:nvSpPr>
              <p:cNvPr id="55" name="Google Shape;55;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B4A7"/>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5"/>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7" name="Google Shape;57;p5"/>
            <p:cNvGrpSpPr/>
            <p:nvPr/>
          </p:nvGrpSpPr>
          <p:grpSpPr>
            <a:xfrm>
              <a:off x="614628" y="0"/>
              <a:ext cx="370718" cy="370718"/>
              <a:chOff x="0" y="0"/>
              <a:chExt cx="812800" cy="812800"/>
            </a:xfrm>
          </p:grpSpPr>
          <p:sp>
            <p:nvSpPr>
              <p:cNvPr id="58" name="Google Shape;58;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B4A7"/>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0" name="Google Shape;60;p5"/>
            <p:cNvGrpSpPr/>
            <p:nvPr/>
          </p:nvGrpSpPr>
          <p:grpSpPr>
            <a:xfrm>
              <a:off x="1229255" y="0"/>
              <a:ext cx="370718" cy="370718"/>
              <a:chOff x="0" y="0"/>
              <a:chExt cx="812800" cy="812800"/>
            </a:xfrm>
          </p:grpSpPr>
          <p:sp>
            <p:nvSpPr>
              <p:cNvPr id="61" name="Google Shape;61;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B4A7"/>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5"/>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63" name="Google Shape;63;p5"/>
          <p:cNvGrpSpPr/>
          <p:nvPr/>
        </p:nvGrpSpPr>
        <p:grpSpPr>
          <a:xfrm>
            <a:off x="1580313" y="8879159"/>
            <a:ext cx="2578852" cy="2578852"/>
            <a:chOff x="0" y="0"/>
            <a:chExt cx="812800" cy="812800"/>
          </a:xfrm>
        </p:grpSpPr>
        <p:sp>
          <p:nvSpPr>
            <p:cNvPr id="64" name="Google Shape;64;p5"/>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94DDDE"/>
            </a:solidFill>
            <a:ln cap="sq" cmpd="sng" w="38100">
              <a:solidFill>
                <a:srgbClr val="143C3C"/>
              </a:solidFill>
              <a:prstDash val="solid"/>
              <a:miter lim="8000"/>
              <a:headEnd len="sm" w="sm" type="none"/>
              <a:tailEnd len="sm" w="sm" type="none"/>
            </a:ln>
          </p:spPr>
        </p:sp>
        <p:sp>
          <p:nvSpPr>
            <p:cNvPr id="65" name="Google Shape;65;p5"/>
            <p:cNvSpPr txBox="1"/>
            <p:nvPr/>
          </p:nvSpPr>
          <p:spPr>
            <a:xfrm>
              <a:off x="127000" y="79375"/>
              <a:ext cx="558900" cy="6063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6" name="Shape 66"/>
        <p:cNvGrpSpPr/>
        <p:nvPr/>
      </p:nvGrpSpPr>
      <p:grpSpPr>
        <a:xfrm>
          <a:off x="0" y="0"/>
          <a:ext cx="0" cy="0"/>
          <a:chOff x="0" y="0"/>
          <a:chExt cx="0" cy="0"/>
        </a:xfrm>
      </p:grpSpPr>
      <p:sp>
        <p:nvSpPr>
          <p:cNvPr id="67" name="Google Shape;67;p6"/>
          <p:cNvSpPr txBox="1"/>
          <p:nvPr>
            <p:ph type="title"/>
          </p:nvPr>
        </p:nvSpPr>
        <p:spPr>
          <a:xfrm>
            <a:off x="1066325" y="1509750"/>
            <a:ext cx="14670600" cy="11430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6"/>
          <p:cNvSpPr txBox="1"/>
          <p:nvPr>
            <p:ph idx="1" type="body"/>
          </p:nvPr>
        </p:nvSpPr>
        <p:spPr>
          <a:xfrm>
            <a:off x="4139763" y="4814900"/>
            <a:ext cx="4911600" cy="4526100"/>
          </a:xfrm>
          <a:prstGeom prst="rect">
            <a:avLst/>
          </a:prstGeom>
          <a:noFill/>
          <a:ln>
            <a:noFill/>
          </a:ln>
        </p:spPr>
        <p:txBody>
          <a:bodyPr anchorCtr="0" anchor="t" bIns="45700" lIns="91425" spcFirstLastPara="1" rIns="91425" wrap="square" tIns="45700">
            <a:normAutofit/>
          </a:bodyPr>
          <a:lstStyle>
            <a:lvl1pPr indent="-368300" lvl="0" marL="457200" algn="l">
              <a:spcBef>
                <a:spcPts val="560"/>
              </a:spcBef>
              <a:spcAft>
                <a:spcPts val="0"/>
              </a:spcAft>
              <a:buClr>
                <a:schemeClr val="dk1"/>
              </a:buClr>
              <a:buSzPts val="2200"/>
              <a:buChar char="•"/>
              <a:defRPr/>
            </a:lvl1pPr>
            <a:lvl2pPr indent="-368300" lvl="1" marL="914400" algn="l">
              <a:spcBef>
                <a:spcPts val="480"/>
              </a:spcBef>
              <a:spcAft>
                <a:spcPts val="0"/>
              </a:spcAft>
              <a:buClr>
                <a:schemeClr val="dk1"/>
              </a:buClr>
              <a:buSzPts val="2200"/>
              <a:buChar char="–"/>
              <a:defRPr/>
            </a:lvl2pPr>
            <a:lvl3pPr indent="-368300" lvl="2" marL="1371600" algn="l">
              <a:spcBef>
                <a:spcPts val="400"/>
              </a:spcBef>
              <a:spcAft>
                <a:spcPts val="0"/>
              </a:spcAft>
              <a:buClr>
                <a:schemeClr val="dk1"/>
              </a:buClr>
              <a:buSzPts val="2200"/>
              <a:buChar char="•"/>
              <a:defRPr/>
            </a:lvl3pPr>
            <a:lvl4pPr indent="-368300" lvl="3" marL="1828800" algn="l">
              <a:spcBef>
                <a:spcPts val="360"/>
              </a:spcBef>
              <a:spcAft>
                <a:spcPts val="0"/>
              </a:spcAft>
              <a:buClr>
                <a:schemeClr val="dk1"/>
              </a:buClr>
              <a:buSzPts val="2200"/>
              <a:buChar char="–"/>
              <a:defRPr/>
            </a:lvl4pPr>
            <a:lvl5pPr indent="-368300" lvl="4" marL="2286000" algn="l">
              <a:spcBef>
                <a:spcPts val="360"/>
              </a:spcBef>
              <a:spcAft>
                <a:spcPts val="0"/>
              </a:spcAft>
              <a:buClr>
                <a:schemeClr val="dk1"/>
              </a:buClr>
              <a:buSzPts val="2200"/>
              <a:buChar char="»"/>
              <a:defRPr/>
            </a:lvl5pPr>
            <a:lvl6pPr indent="-368300" lvl="5" marL="2743200" algn="l">
              <a:spcBef>
                <a:spcPts val="360"/>
              </a:spcBef>
              <a:spcAft>
                <a:spcPts val="0"/>
              </a:spcAft>
              <a:buClr>
                <a:schemeClr val="dk1"/>
              </a:buClr>
              <a:buSzPts val="2200"/>
              <a:buChar char="•"/>
              <a:defRPr/>
            </a:lvl6pPr>
            <a:lvl7pPr indent="-368300" lvl="6" marL="3200400" algn="l">
              <a:spcBef>
                <a:spcPts val="360"/>
              </a:spcBef>
              <a:spcAft>
                <a:spcPts val="0"/>
              </a:spcAft>
              <a:buClr>
                <a:schemeClr val="dk1"/>
              </a:buClr>
              <a:buSzPts val="2200"/>
              <a:buChar char="•"/>
              <a:defRPr/>
            </a:lvl7pPr>
            <a:lvl8pPr indent="-368300" lvl="7" marL="3657600" algn="l">
              <a:spcBef>
                <a:spcPts val="360"/>
              </a:spcBef>
              <a:spcAft>
                <a:spcPts val="0"/>
              </a:spcAft>
              <a:buClr>
                <a:schemeClr val="dk1"/>
              </a:buClr>
              <a:buSzPts val="2200"/>
              <a:buChar char="•"/>
              <a:defRPr/>
            </a:lvl8pPr>
            <a:lvl9pPr indent="-368300" lvl="8" marL="4114800" algn="l">
              <a:spcBef>
                <a:spcPts val="360"/>
              </a:spcBef>
              <a:spcAft>
                <a:spcPts val="0"/>
              </a:spcAft>
              <a:buClr>
                <a:schemeClr val="dk1"/>
              </a:buClr>
              <a:buSzPts val="2200"/>
              <a:buChar char="•"/>
              <a:defRPr/>
            </a:lvl9pPr>
          </a:lstStyle>
          <a:p/>
        </p:txBody>
      </p:sp>
      <p:sp>
        <p:nvSpPr>
          <p:cNvPr id="69" name="Google Shape;69;p6"/>
          <p:cNvSpPr txBox="1"/>
          <p:nvPr>
            <p:ph idx="2" type="body"/>
          </p:nvPr>
        </p:nvSpPr>
        <p:spPr>
          <a:xfrm>
            <a:off x="9236633" y="4814900"/>
            <a:ext cx="4911600" cy="4526100"/>
          </a:xfrm>
          <a:prstGeom prst="rect">
            <a:avLst/>
          </a:prstGeom>
          <a:noFill/>
          <a:ln>
            <a:noFill/>
          </a:ln>
        </p:spPr>
        <p:txBody>
          <a:bodyPr anchorCtr="0" anchor="t" bIns="45700" lIns="91425" spcFirstLastPara="1" rIns="91425" wrap="square" tIns="45700">
            <a:normAutofit/>
          </a:bodyPr>
          <a:lstStyle>
            <a:lvl1pPr indent="-368300" lvl="0" marL="457200" algn="l">
              <a:spcBef>
                <a:spcPts val="560"/>
              </a:spcBef>
              <a:spcAft>
                <a:spcPts val="0"/>
              </a:spcAft>
              <a:buClr>
                <a:schemeClr val="dk1"/>
              </a:buClr>
              <a:buSzPts val="2200"/>
              <a:buChar char="•"/>
              <a:defRPr/>
            </a:lvl1pPr>
            <a:lvl2pPr indent="-368300" lvl="1" marL="914400" algn="l">
              <a:spcBef>
                <a:spcPts val="480"/>
              </a:spcBef>
              <a:spcAft>
                <a:spcPts val="0"/>
              </a:spcAft>
              <a:buClr>
                <a:schemeClr val="dk1"/>
              </a:buClr>
              <a:buSzPts val="2200"/>
              <a:buChar char="–"/>
              <a:defRPr/>
            </a:lvl2pPr>
            <a:lvl3pPr indent="-368300" lvl="2" marL="1371600" algn="l">
              <a:spcBef>
                <a:spcPts val="400"/>
              </a:spcBef>
              <a:spcAft>
                <a:spcPts val="0"/>
              </a:spcAft>
              <a:buClr>
                <a:schemeClr val="dk1"/>
              </a:buClr>
              <a:buSzPts val="2200"/>
              <a:buChar char="•"/>
              <a:defRPr/>
            </a:lvl3pPr>
            <a:lvl4pPr indent="-368300" lvl="3" marL="1828800" algn="l">
              <a:spcBef>
                <a:spcPts val="360"/>
              </a:spcBef>
              <a:spcAft>
                <a:spcPts val="0"/>
              </a:spcAft>
              <a:buClr>
                <a:schemeClr val="dk1"/>
              </a:buClr>
              <a:buSzPts val="2200"/>
              <a:buChar char="–"/>
              <a:defRPr/>
            </a:lvl4pPr>
            <a:lvl5pPr indent="-368300" lvl="4" marL="2286000" algn="l">
              <a:spcBef>
                <a:spcPts val="360"/>
              </a:spcBef>
              <a:spcAft>
                <a:spcPts val="0"/>
              </a:spcAft>
              <a:buClr>
                <a:schemeClr val="dk1"/>
              </a:buClr>
              <a:buSzPts val="2200"/>
              <a:buChar char="»"/>
              <a:defRPr/>
            </a:lvl5pPr>
            <a:lvl6pPr indent="-368300" lvl="5" marL="2743200" algn="l">
              <a:spcBef>
                <a:spcPts val="360"/>
              </a:spcBef>
              <a:spcAft>
                <a:spcPts val="0"/>
              </a:spcAft>
              <a:buClr>
                <a:schemeClr val="dk1"/>
              </a:buClr>
              <a:buSzPts val="2200"/>
              <a:buChar char="•"/>
              <a:defRPr/>
            </a:lvl6pPr>
            <a:lvl7pPr indent="-368300" lvl="6" marL="3200400" algn="l">
              <a:spcBef>
                <a:spcPts val="360"/>
              </a:spcBef>
              <a:spcAft>
                <a:spcPts val="0"/>
              </a:spcAft>
              <a:buClr>
                <a:schemeClr val="dk1"/>
              </a:buClr>
              <a:buSzPts val="2200"/>
              <a:buChar char="•"/>
              <a:defRPr/>
            </a:lvl7pPr>
            <a:lvl8pPr indent="-368300" lvl="7" marL="3657600" algn="l">
              <a:spcBef>
                <a:spcPts val="360"/>
              </a:spcBef>
              <a:spcAft>
                <a:spcPts val="0"/>
              </a:spcAft>
              <a:buClr>
                <a:schemeClr val="dk1"/>
              </a:buClr>
              <a:buSzPts val="2200"/>
              <a:buChar char="•"/>
              <a:defRPr/>
            </a:lvl8pPr>
            <a:lvl9pPr indent="-368300" lvl="8" marL="4114800" algn="l">
              <a:spcBef>
                <a:spcPts val="360"/>
              </a:spcBef>
              <a:spcAft>
                <a:spcPts val="0"/>
              </a:spcAft>
              <a:buClr>
                <a:schemeClr val="dk1"/>
              </a:buClr>
              <a:buSzPts val="2200"/>
              <a:buChar char="•"/>
              <a:defRPr/>
            </a:lvl9pPr>
          </a:lstStyle>
          <a:p/>
        </p:txBody>
      </p:sp>
      <p:grpSp>
        <p:nvGrpSpPr>
          <p:cNvPr id="70" name="Google Shape;70;p6"/>
          <p:cNvGrpSpPr/>
          <p:nvPr/>
        </p:nvGrpSpPr>
        <p:grpSpPr>
          <a:xfrm>
            <a:off x="16496692" y="419921"/>
            <a:ext cx="1199980" cy="278039"/>
            <a:chOff x="0" y="0"/>
            <a:chExt cx="1599973" cy="370718"/>
          </a:xfrm>
        </p:grpSpPr>
        <p:grpSp>
          <p:nvGrpSpPr>
            <p:cNvPr id="71" name="Google Shape;71;p6"/>
            <p:cNvGrpSpPr/>
            <p:nvPr/>
          </p:nvGrpSpPr>
          <p:grpSpPr>
            <a:xfrm>
              <a:off x="0" y="0"/>
              <a:ext cx="370718" cy="370718"/>
              <a:chOff x="0" y="0"/>
              <a:chExt cx="812800" cy="812800"/>
            </a:xfrm>
          </p:grpSpPr>
          <p:sp>
            <p:nvSpPr>
              <p:cNvPr id="72" name="Google Shape;72;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ABC1"/>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6"/>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4" name="Google Shape;74;p6"/>
            <p:cNvGrpSpPr/>
            <p:nvPr/>
          </p:nvGrpSpPr>
          <p:grpSpPr>
            <a:xfrm>
              <a:off x="614628" y="0"/>
              <a:ext cx="370718" cy="370718"/>
              <a:chOff x="0" y="0"/>
              <a:chExt cx="812800" cy="812800"/>
            </a:xfrm>
          </p:grpSpPr>
          <p:sp>
            <p:nvSpPr>
              <p:cNvPr id="75" name="Google Shape;75;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ABC1"/>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6"/>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7" name="Google Shape;77;p6"/>
            <p:cNvGrpSpPr/>
            <p:nvPr/>
          </p:nvGrpSpPr>
          <p:grpSpPr>
            <a:xfrm>
              <a:off x="1229255" y="0"/>
              <a:ext cx="370718" cy="370718"/>
              <a:chOff x="0" y="0"/>
              <a:chExt cx="812800" cy="812800"/>
            </a:xfrm>
          </p:grpSpPr>
          <p:sp>
            <p:nvSpPr>
              <p:cNvPr id="78" name="Google Shape;78;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ABC1"/>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6"/>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80" name="Google Shape;80;p6"/>
          <p:cNvGrpSpPr/>
          <p:nvPr/>
        </p:nvGrpSpPr>
        <p:grpSpPr>
          <a:xfrm>
            <a:off x="-1205514" y="3854084"/>
            <a:ext cx="2578852" cy="2578852"/>
            <a:chOff x="0" y="0"/>
            <a:chExt cx="812800" cy="812800"/>
          </a:xfrm>
        </p:grpSpPr>
        <p:sp>
          <p:nvSpPr>
            <p:cNvPr id="81" name="Google Shape;81;p6"/>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94DDDE"/>
            </a:solidFill>
            <a:ln cap="sq" cmpd="sng" w="38100">
              <a:solidFill>
                <a:srgbClr val="143C3C"/>
              </a:solidFill>
              <a:prstDash val="solid"/>
              <a:miter lim="8000"/>
              <a:headEnd len="sm" w="sm" type="none"/>
              <a:tailEnd len="sm" w="sm" type="none"/>
            </a:ln>
          </p:spPr>
        </p:sp>
        <p:sp>
          <p:nvSpPr>
            <p:cNvPr id="82" name="Google Shape;82;p6"/>
            <p:cNvSpPr txBox="1"/>
            <p:nvPr/>
          </p:nvSpPr>
          <p:spPr>
            <a:xfrm>
              <a:off x="127000" y="79375"/>
              <a:ext cx="558900" cy="6063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3" name="Google Shape;83;p6"/>
          <p:cNvGrpSpPr/>
          <p:nvPr/>
        </p:nvGrpSpPr>
        <p:grpSpPr>
          <a:xfrm>
            <a:off x="15207276" y="8997584"/>
            <a:ext cx="2578852" cy="2578852"/>
            <a:chOff x="0" y="0"/>
            <a:chExt cx="812800" cy="812800"/>
          </a:xfrm>
        </p:grpSpPr>
        <p:sp>
          <p:nvSpPr>
            <p:cNvPr id="84" name="Google Shape;84;p6"/>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94DDDE"/>
            </a:solidFill>
            <a:ln cap="sq" cmpd="sng" w="38100">
              <a:solidFill>
                <a:srgbClr val="143C3C"/>
              </a:solidFill>
              <a:prstDash val="solid"/>
              <a:miter lim="8000"/>
              <a:headEnd len="sm" w="sm" type="none"/>
              <a:tailEnd len="sm" w="sm" type="none"/>
            </a:ln>
          </p:spPr>
        </p:sp>
        <p:sp>
          <p:nvSpPr>
            <p:cNvPr id="85" name="Google Shape;85;p6"/>
            <p:cNvSpPr txBox="1"/>
            <p:nvPr/>
          </p:nvSpPr>
          <p:spPr>
            <a:xfrm>
              <a:off x="127000" y="79375"/>
              <a:ext cx="558900" cy="6063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6" name="Google Shape;86;p6"/>
          <p:cNvGrpSpPr/>
          <p:nvPr/>
        </p:nvGrpSpPr>
        <p:grpSpPr>
          <a:xfrm rot="5477459">
            <a:off x="16188243" y="3461990"/>
            <a:ext cx="616909" cy="616909"/>
            <a:chOff x="0" y="0"/>
            <a:chExt cx="812800" cy="812800"/>
          </a:xfrm>
        </p:grpSpPr>
        <p:sp>
          <p:nvSpPr>
            <p:cNvPr id="87" name="Google Shape;87;p6"/>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FFFFF"/>
            </a:solidFill>
            <a:ln cap="sq" cmpd="sng" w="38100">
              <a:solidFill>
                <a:srgbClr val="143C3C"/>
              </a:solidFill>
              <a:prstDash val="solid"/>
              <a:miter lim="8000"/>
              <a:headEnd len="sm" w="sm" type="none"/>
              <a:tailEnd len="sm" w="sm" type="none"/>
            </a:ln>
          </p:spPr>
        </p:sp>
        <p:sp>
          <p:nvSpPr>
            <p:cNvPr id="88" name="Google Shape;88;p6"/>
            <p:cNvSpPr txBox="1"/>
            <p:nvPr/>
          </p:nvSpPr>
          <p:spPr>
            <a:xfrm>
              <a:off x="190500" y="142875"/>
              <a:ext cx="431700" cy="4794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9" name="Shape 89"/>
        <p:cNvGrpSpPr/>
        <p:nvPr/>
      </p:nvGrpSpPr>
      <p:grpSpPr>
        <a:xfrm>
          <a:off x="0" y="0"/>
          <a:ext cx="0" cy="0"/>
          <a:chOff x="0" y="0"/>
          <a:chExt cx="0" cy="0"/>
        </a:xfrm>
      </p:grpSpPr>
      <p:sp>
        <p:nvSpPr>
          <p:cNvPr id="90" name="Google Shape;90;p7"/>
          <p:cNvSpPr txBox="1"/>
          <p:nvPr>
            <p:ph type="title"/>
          </p:nvPr>
        </p:nvSpPr>
        <p:spPr>
          <a:xfrm>
            <a:off x="1066325" y="1509750"/>
            <a:ext cx="14670600" cy="11430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7"/>
          <p:cNvSpPr txBox="1"/>
          <p:nvPr>
            <p:ph idx="1" type="body"/>
          </p:nvPr>
        </p:nvSpPr>
        <p:spPr>
          <a:xfrm>
            <a:off x="3628275" y="4983500"/>
            <a:ext cx="5415300" cy="3951300"/>
          </a:xfrm>
          <a:prstGeom prst="rect">
            <a:avLst/>
          </a:prstGeom>
          <a:noFill/>
          <a:ln>
            <a:noFill/>
          </a:ln>
        </p:spPr>
        <p:txBody>
          <a:bodyPr anchorCtr="0" anchor="t" bIns="45700" lIns="91425" spcFirstLastPara="1" rIns="91425" wrap="square" tIns="45700">
            <a:normAutofit/>
          </a:bodyPr>
          <a:lstStyle>
            <a:lvl1pPr indent="-368300" lvl="0" marL="457200" algn="l">
              <a:spcBef>
                <a:spcPts val="480"/>
              </a:spcBef>
              <a:spcAft>
                <a:spcPts val="0"/>
              </a:spcAft>
              <a:buClr>
                <a:schemeClr val="dk1"/>
              </a:buClr>
              <a:buSzPts val="2200"/>
              <a:buChar char="•"/>
              <a:defRPr/>
            </a:lvl1pPr>
            <a:lvl2pPr indent="-368300" lvl="1" marL="914400" algn="l">
              <a:spcBef>
                <a:spcPts val="400"/>
              </a:spcBef>
              <a:spcAft>
                <a:spcPts val="0"/>
              </a:spcAft>
              <a:buClr>
                <a:schemeClr val="dk1"/>
              </a:buClr>
              <a:buSzPts val="2200"/>
              <a:buChar char="–"/>
              <a:defRPr/>
            </a:lvl2pPr>
            <a:lvl3pPr indent="-368300" lvl="2" marL="1371600" algn="l">
              <a:spcBef>
                <a:spcPts val="360"/>
              </a:spcBef>
              <a:spcAft>
                <a:spcPts val="0"/>
              </a:spcAft>
              <a:buClr>
                <a:schemeClr val="dk1"/>
              </a:buClr>
              <a:buSzPts val="2200"/>
              <a:buChar char="•"/>
              <a:defRPr/>
            </a:lvl3pPr>
            <a:lvl4pPr indent="-368300" lvl="3" marL="1828800" algn="l">
              <a:spcBef>
                <a:spcPts val="320"/>
              </a:spcBef>
              <a:spcAft>
                <a:spcPts val="0"/>
              </a:spcAft>
              <a:buClr>
                <a:schemeClr val="dk1"/>
              </a:buClr>
              <a:buSzPts val="2200"/>
              <a:buChar char="–"/>
              <a:defRPr/>
            </a:lvl4pPr>
            <a:lvl5pPr indent="-368300" lvl="4" marL="2286000" algn="l">
              <a:spcBef>
                <a:spcPts val="320"/>
              </a:spcBef>
              <a:spcAft>
                <a:spcPts val="0"/>
              </a:spcAft>
              <a:buClr>
                <a:schemeClr val="dk1"/>
              </a:buClr>
              <a:buSzPts val="2200"/>
              <a:buChar char="»"/>
              <a:defRPr/>
            </a:lvl5pPr>
            <a:lvl6pPr indent="-368300" lvl="5" marL="2743200" algn="l">
              <a:spcBef>
                <a:spcPts val="320"/>
              </a:spcBef>
              <a:spcAft>
                <a:spcPts val="0"/>
              </a:spcAft>
              <a:buClr>
                <a:schemeClr val="dk1"/>
              </a:buClr>
              <a:buSzPts val="2200"/>
              <a:buChar char="•"/>
              <a:defRPr/>
            </a:lvl6pPr>
            <a:lvl7pPr indent="-368300" lvl="6" marL="3200400" algn="l">
              <a:spcBef>
                <a:spcPts val="320"/>
              </a:spcBef>
              <a:spcAft>
                <a:spcPts val="0"/>
              </a:spcAft>
              <a:buClr>
                <a:schemeClr val="dk1"/>
              </a:buClr>
              <a:buSzPts val="2200"/>
              <a:buChar char="•"/>
              <a:defRPr/>
            </a:lvl7pPr>
            <a:lvl8pPr indent="-368300" lvl="7" marL="3657600" algn="l">
              <a:spcBef>
                <a:spcPts val="320"/>
              </a:spcBef>
              <a:spcAft>
                <a:spcPts val="0"/>
              </a:spcAft>
              <a:buClr>
                <a:schemeClr val="dk1"/>
              </a:buClr>
              <a:buSzPts val="2200"/>
              <a:buChar char="•"/>
              <a:defRPr/>
            </a:lvl8pPr>
            <a:lvl9pPr indent="-368300" lvl="8" marL="4114800" algn="l">
              <a:spcBef>
                <a:spcPts val="320"/>
              </a:spcBef>
              <a:spcAft>
                <a:spcPts val="0"/>
              </a:spcAft>
              <a:buClr>
                <a:schemeClr val="dk1"/>
              </a:buClr>
              <a:buSzPts val="2200"/>
              <a:buChar char="•"/>
              <a:defRPr/>
            </a:lvl9pPr>
          </a:lstStyle>
          <a:p/>
        </p:txBody>
      </p:sp>
      <p:sp>
        <p:nvSpPr>
          <p:cNvPr id="92" name="Google Shape;92;p7"/>
          <p:cNvSpPr txBox="1"/>
          <p:nvPr>
            <p:ph idx="2" type="body"/>
          </p:nvPr>
        </p:nvSpPr>
        <p:spPr>
          <a:xfrm>
            <a:off x="9241718" y="4983500"/>
            <a:ext cx="5418000" cy="3951300"/>
          </a:xfrm>
          <a:prstGeom prst="rect">
            <a:avLst/>
          </a:prstGeom>
          <a:noFill/>
          <a:ln>
            <a:noFill/>
          </a:ln>
        </p:spPr>
        <p:txBody>
          <a:bodyPr anchorCtr="0" anchor="t" bIns="45700" lIns="91425" spcFirstLastPara="1" rIns="91425" wrap="square" tIns="45700">
            <a:normAutofit/>
          </a:bodyPr>
          <a:lstStyle>
            <a:lvl1pPr indent="-368300" lvl="0" marL="457200" algn="l">
              <a:spcBef>
                <a:spcPts val="480"/>
              </a:spcBef>
              <a:spcAft>
                <a:spcPts val="0"/>
              </a:spcAft>
              <a:buClr>
                <a:schemeClr val="dk1"/>
              </a:buClr>
              <a:buSzPts val="2200"/>
              <a:buChar char="•"/>
              <a:defRPr/>
            </a:lvl1pPr>
            <a:lvl2pPr indent="-368300" lvl="1" marL="914400" algn="l">
              <a:spcBef>
                <a:spcPts val="400"/>
              </a:spcBef>
              <a:spcAft>
                <a:spcPts val="0"/>
              </a:spcAft>
              <a:buClr>
                <a:schemeClr val="dk1"/>
              </a:buClr>
              <a:buSzPts val="2200"/>
              <a:buChar char="–"/>
              <a:defRPr/>
            </a:lvl2pPr>
            <a:lvl3pPr indent="-368300" lvl="2" marL="1371600" algn="l">
              <a:spcBef>
                <a:spcPts val="360"/>
              </a:spcBef>
              <a:spcAft>
                <a:spcPts val="0"/>
              </a:spcAft>
              <a:buClr>
                <a:schemeClr val="dk1"/>
              </a:buClr>
              <a:buSzPts val="2200"/>
              <a:buChar char="•"/>
              <a:defRPr/>
            </a:lvl3pPr>
            <a:lvl4pPr indent="-368300" lvl="3" marL="1828800" algn="l">
              <a:spcBef>
                <a:spcPts val="320"/>
              </a:spcBef>
              <a:spcAft>
                <a:spcPts val="0"/>
              </a:spcAft>
              <a:buClr>
                <a:schemeClr val="dk1"/>
              </a:buClr>
              <a:buSzPts val="2200"/>
              <a:buChar char="–"/>
              <a:defRPr/>
            </a:lvl4pPr>
            <a:lvl5pPr indent="-368300" lvl="4" marL="2286000" algn="l">
              <a:spcBef>
                <a:spcPts val="320"/>
              </a:spcBef>
              <a:spcAft>
                <a:spcPts val="0"/>
              </a:spcAft>
              <a:buClr>
                <a:schemeClr val="dk1"/>
              </a:buClr>
              <a:buSzPts val="2200"/>
              <a:buChar char="»"/>
              <a:defRPr/>
            </a:lvl5pPr>
            <a:lvl6pPr indent="-368300" lvl="5" marL="2743200" algn="l">
              <a:spcBef>
                <a:spcPts val="320"/>
              </a:spcBef>
              <a:spcAft>
                <a:spcPts val="0"/>
              </a:spcAft>
              <a:buClr>
                <a:schemeClr val="dk1"/>
              </a:buClr>
              <a:buSzPts val="2200"/>
              <a:buChar char="•"/>
              <a:defRPr/>
            </a:lvl6pPr>
            <a:lvl7pPr indent="-368300" lvl="6" marL="3200400" algn="l">
              <a:spcBef>
                <a:spcPts val="320"/>
              </a:spcBef>
              <a:spcAft>
                <a:spcPts val="0"/>
              </a:spcAft>
              <a:buClr>
                <a:schemeClr val="dk1"/>
              </a:buClr>
              <a:buSzPts val="2200"/>
              <a:buChar char="•"/>
              <a:defRPr/>
            </a:lvl7pPr>
            <a:lvl8pPr indent="-368300" lvl="7" marL="3657600" algn="l">
              <a:spcBef>
                <a:spcPts val="320"/>
              </a:spcBef>
              <a:spcAft>
                <a:spcPts val="0"/>
              </a:spcAft>
              <a:buClr>
                <a:schemeClr val="dk1"/>
              </a:buClr>
              <a:buSzPts val="2200"/>
              <a:buChar char="•"/>
              <a:defRPr/>
            </a:lvl8pPr>
            <a:lvl9pPr indent="-368300" lvl="8" marL="4114800" algn="l">
              <a:spcBef>
                <a:spcPts val="320"/>
              </a:spcBef>
              <a:spcAft>
                <a:spcPts val="0"/>
              </a:spcAft>
              <a:buClr>
                <a:schemeClr val="dk1"/>
              </a:buClr>
              <a:buSzPts val="2200"/>
              <a:buChar char="•"/>
              <a:defRPr/>
            </a:lvl9pPr>
          </a:lstStyle>
          <a:p/>
        </p:txBody>
      </p:sp>
      <p:grpSp>
        <p:nvGrpSpPr>
          <p:cNvPr id="93" name="Google Shape;93;p7"/>
          <p:cNvGrpSpPr/>
          <p:nvPr/>
        </p:nvGrpSpPr>
        <p:grpSpPr>
          <a:xfrm>
            <a:off x="16496692" y="419921"/>
            <a:ext cx="1199980" cy="278039"/>
            <a:chOff x="0" y="0"/>
            <a:chExt cx="1599973" cy="370718"/>
          </a:xfrm>
        </p:grpSpPr>
        <p:grpSp>
          <p:nvGrpSpPr>
            <p:cNvPr id="94" name="Google Shape;94;p7"/>
            <p:cNvGrpSpPr/>
            <p:nvPr/>
          </p:nvGrpSpPr>
          <p:grpSpPr>
            <a:xfrm>
              <a:off x="0" y="0"/>
              <a:ext cx="370718" cy="370718"/>
              <a:chOff x="0" y="0"/>
              <a:chExt cx="812800" cy="812800"/>
            </a:xfrm>
          </p:grpSpPr>
          <p:sp>
            <p:nvSpPr>
              <p:cNvPr id="95" name="Google Shape;95;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DDDE"/>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7"/>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7" name="Google Shape;97;p7"/>
            <p:cNvGrpSpPr/>
            <p:nvPr/>
          </p:nvGrpSpPr>
          <p:grpSpPr>
            <a:xfrm>
              <a:off x="614628" y="0"/>
              <a:ext cx="370718" cy="370718"/>
              <a:chOff x="0" y="0"/>
              <a:chExt cx="812800" cy="812800"/>
            </a:xfrm>
          </p:grpSpPr>
          <p:sp>
            <p:nvSpPr>
              <p:cNvPr id="98" name="Google Shape;98;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DDDE"/>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7"/>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0" name="Google Shape;100;p7"/>
            <p:cNvGrpSpPr/>
            <p:nvPr/>
          </p:nvGrpSpPr>
          <p:grpSpPr>
            <a:xfrm>
              <a:off x="1229255" y="0"/>
              <a:ext cx="370718" cy="370718"/>
              <a:chOff x="0" y="0"/>
              <a:chExt cx="812800" cy="812800"/>
            </a:xfrm>
          </p:grpSpPr>
          <p:sp>
            <p:nvSpPr>
              <p:cNvPr id="101" name="Google Shape;101;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DDDE"/>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7"/>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03" name="Google Shape;103;p7"/>
          <p:cNvGrpSpPr/>
          <p:nvPr/>
        </p:nvGrpSpPr>
        <p:grpSpPr>
          <a:xfrm>
            <a:off x="16998584" y="2375736"/>
            <a:ext cx="2578852" cy="2578852"/>
            <a:chOff x="0" y="0"/>
            <a:chExt cx="812800" cy="812800"/>
          </a:xfrm>
        </p:grpSpPr>
        <p:sp>
          <p:nvSpPr>
            <p:cNvPr id="104" name="Google Shape;104;p7"/>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0ABC1"/>
            </a:solidFill>
            <a:ln cap="sq" cmpd="sng" w="38100">
              <a:solidFill>
                <a:srgbClr val="143C3C"/>
              </a:solidFill>
              <a:prstDash val="solid"/>
              <a:miter lim="8000"/>
              <a:headEnd len="sm" w="sm" type="none"/>
              <a:tailEnd len="sm" w="sm" type="none"/>
            </a:ln>
          </p:spPr>
        </p:sp>
        <p:sp>
          <p:nvSpPr>
            <p:cNvPr id="105" name="Google Shape;105;p7"/>
            <p:cNvSpPr txBox="1"/>
            <p:nvPr/>
          </p:nvSpPr>
          <p:spPr>
            <a:xfrm>
              <a:off x="127000" y="79375"/>
              <a:ext cx="558900" cy="6063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6" name="Google Shape;106;p7"/>
          <p:cNvGrpSpPr/>
          <p:nvPr/>
        </p:nvGrpSpPr>
        <p:grpSpPr>
          <a:xfrm>
            <a:off x="-1289416" y="6679469"/>
            <a:ext cx="2578852" cy="2578852"/>
            <a:chOff x="0" y="0"/>
            <a:chExt cx="812800" cy="812800"/>
          </a:xfrm>
        </p:grpSpPr>
        <p:sp>
          <p:nvSpPr>
            <p:cNvPr id="107" name="Google Shape;107;p7"/>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94DDDE"/>
            </a:solidFill>
            <a:ln cap="sq" cmpd="sng" w="38100">
              <a:solidFill>
                <a:srgbClr val="143C3C"/>
              </a:solidFill>
              <a:prstDash val="solid"/>
              <a:miter lim="8000"/>
              <a:headEnd len="sm" w="sm" type="none"/>
              <a:tailEnd len="sm" w="sm" type="none"/>
            </a:ln>
          </p:spPr>
        </p:sp>
        <p:sp>
          <p:nvSpPr>
            <p:cNvPr id="108" name="Google Shape;108;p7"/>
            <p:cNvSpPr txBox="1"/>
            <p:nvPr/>
          </p:nvSpPr>
          <p:spPr>
            <a:xfrm>
              <a:off x="127000" y="79375"/>
              <a:ext cx="558900" cy="6063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9" name="Google Shape;109;p7"/>
          <p:cNvGrpSpPr/>
          <p:nvPr/>
        </p:nvGrpSpPr>
        <p:grpSpPr>
          <a:xfrm rot="5477459">
            <a:off x="17086979" y="6686315"/>
            <a:ext cx="616909" cy="616909"/>
            <a:chOff x="0" y="0"/>
            <a:chExt cx="812800" cy="812800"/>
          </a:xfrm>
        </p:grpSpPr>
        <p:sp>
          <p:nvSpPr>
            <p:cNvPr id="110" name="Google Shape;110;p7"/>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FFFFF"/>
            </a:solidFill>
            <a:ln cap="sq" cmpd="sng" w="38100">
              <a:solidFill>
                <a:srgbClr val="143C3C"/>
              </a:solidFill>
              <a:prstDash val="solid"/>
              <a:miter lim="8000"/>
              <a:headEnd len="sm" w="sm" type="none"/>
              <a:tailEnd len="sm" w="sm" type="none"/>
            </a:ln>
          </p:spPr>
        </p:sp>
        <p:sp>
          <p:nvSpPr>
            <p:cNvPr id="111" name="Google Shape;111;p7"/>
            <p:cNvSpPr txBox="1"/>
            <p:nvPr/>
          </p:nvSpPr>
          <p:spPr>
            <a:xfrm>
              <a:off x="190500" y="142875"/>
              <a:ext cx="431700" cy="4794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2" name="Shape 112"/>
        <p:cNvGrpSpPr/>
        <p:nvPr/>
      </p:nvGrpSpPr>
      <p:grpSpPr>
        <a:xfrm>
          <a:off x="0" y="0"/>
          <a:ext cx="0" cy="0"/>
          <a:chOff x="0" y="0"/>
          <a:chExt cx="0" cy="0"/>
        </a:xfrm>
      </p:grpSpPr>
      <p:sp>
        <p:nvSpPr>
          <p:cNvPr id="113" name="Google Shape;113;p8"/>
          <p:cNvSpPr txBox="1"/>
          <p:nvPr>
            <p:ph type="title"/>
          </p:nvPr>
        </p:nvSpPr>
        <p:spPr>
          <a:xfrm>
            <a:off x="1066325" y="1509750"/>
            <a:ext cx="14670600" cy="11430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114" name="Google Shape;114;p8"/>
          <p:cNvGrpSpPr/>
          <p:nvPr/>
        </p:nvGrpSpPr>
        <p:grpSpPr>
          <a:xfrm>
            <a:off x="16496692" y="419921"/>
            <a:ext cx="1199980" cy="278039"/>
            <a:chOff x="0" y="0"/>
            <a:chExt cx="1599973" cy="370718"/>
          </a:xfrm>
        </p:grpSpPr>
        <p:grpSp>
          <p:nvGrpSpPr>
            <p:cNvPr id="115" name="Google Shape;115;p8"/>
            <p:cNvGrpSpPr/>
            <p:nvPr/>
          </p:nvGrpSpPr>
          <p:grpSpPr>
            <a:xfrm>
              <a:off x="0" y="0"/>
              <a:ext cx="370718" cy="370718"/>
              <a:chOff x="0" y="0"/>
              <a:chExt cx="812800" cy="812800"/>
            </a:xfrm>
          </p:grpSpPr>
          <p:sp>
            <p:nvSpPr>
              <p:cNvPr id="116" name="Google Shape;116;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ABC1"/>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8" name="Google Shape;118;p8"/>
            <p:cNvGrpSpPr/>
            <p:nvPr/>
          </p:nvGrpSpPr>
          <p:grpSpPr>
            <a:xfrm>
              <a:off x="614628" y="0"/>
              <a:ext cx="370718" cy="370718"/>
              <a:chOff x="0" y="0"/>
              <a:chExt cx="812800" cy="812800"/>
            </a:xfrm>
          </p:grpSpPr>
          <p:sp>
            <p:nvSpPr>
              <p:cNvPr id="119" name="Google Shape;119;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ABC1"/>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1" name="Google Shape;121;p8"/>
            <p:cNvGrpSpPr/>
            <p:nvPr/>
          </p:nvGrpSpPr>
          <p:grpSpPr>
            <a:xfrm>
              <a:off x="1229255" y="0"/>
              <a:ext cx="370718" cy="370718"/>
              <a:chOff x="0" y="0"/>
              <a:chExt cx="812800" cy="812800"/>
            </a:xfrm>
          </p:grpSpPr>
          <p:sp>
            <p:nvSpPr>
              <p:cNvPr id="122" name="Google Shape;122;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ABC1"/>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8"/>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24" name="Google Shape;124;p8"/>
          <p:cNvGrpSpPr/>
          <p:nvPr/>
        </p:nvGrpSpPr>
        <p:grpSpPr>
          <a:xfrm>
            <a:off x="4274242" y="8624167"/>
            <a:ext cx="2578852" cy="2578852"/>
            <a:chOff x="0" y="0"/>
            <a:chExt cx="812800" cy="812800"/>
          </a:xfrm>
        </p:grpSpPr>
        <p:sp>
          <p:nvSpPr>
            <p:cNvPr id="125" name="Google Shape;125;p8"/>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0ABC1"/>
            </a:solidFill>
            <a:ln cap="sq" cmpd="sng" w="38100">
              <a:solidFill>
                <a:srgbClr val="143C3C"/>
              </a:solidFill>
              <a:prstDash val="solid"/>
              <a:miter lim="8000"/>
              <a:headEnd len="sm" w="sm" type="none"/>
              <a:tailEnd len="sm" w="sm" type="none"/>
            </a:ln>
          </p:spPr>
        </p:sp>
        <p:sp>
          <p:nvSpPr>
            <p:cNvPr id="126" name="Google Shape;126;p8"/>
            <p:cNvSpPr txBox="1"/>
            <p:nvPr/>
          </p:nvSpPr>
          <p:spPr>
            <a:xfrm>
              <a:off x="127000" y="79375"/>
              <a:ext cx="558900" cy="6063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7" name="Google Shape;127;p8"/>
          <p:cNvGrpSpPr/>
          <p:nvPr/>
        </p:nvGrpSpPr>
        <p:grpSpPr>
          <a:xfrm rot="5477459">
            <a:off x="15872912" y="1719355"/>
            <a:ext cx="616909" cy="616909"/>
            <a:chOff x="0" y="0"/>
            <a:chExt cx="812800" cy="812800"/>
          </a:xfrm>
        </p:grpSpPr>
        <p:sp>
          <p:nvSpPr>
            <p:cNvPr id="128" name="Google Shape;128;p8"/>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FFFFF"/>
            </a:solidFill>
            <a:ln cap="sq" cmpd="sng" w="38100">
              <a:solidFill>
                <a:srgbClr val="143C3C"/>
              </a:solidFill>
              <a:prstDash val="solid"/>
              <a:miter lim="8000"/>
              <a:headEnd len="sm" w="sm" type="none"/>
              <a:tailEnd len="sm" w="sm" type="none"/>
            </a:ln>
          </p:spPr>
        </p:sp>
        <p:sp>
          <p:nvSpPr>
            <p:cNvPr id="129" name="Google Shape;129;p8"/>
            <p:cNvSpPr txBox="1"/>
            <p:nvPr/>
          </p:nvSpPr>
          <p:spPr>
            <a:xfrm>
              <a:off x="190500" y="142875"/>
              <a:ext cx="431700" cy="4794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0" name="Shape 130"/>
        <p:cNvGrpSpPr/>
        <p:nvPr/>
      </p:nvGrpSpPr>
      <p:grpSpPr>
        <a:xfrm>
          <a:off x="0" y="0"/>
          <a:ext cx="0" cy="0"/>
          <a:chOff x="0" y="0"/>
          <a:chExt cx="0" cy="0"/>
        </a:xfrm>
      </p:grpSpPr>
      <p:sp>
        <p:nvSpPr>
          <p:cNvPr id="131" name="Google Shape;131;p9"/>
          <p:cNvSpPr txBox="1"/>
          <p:nvPr>
            <p:ph type="title"/>
          </p:nvPr>
        </p:nvSpPr>
        <p:spPr>
          <a:xfrm>
            <a:off x="1075200" y="2591125"/>
            <a:ext cx="16887000" cy="11619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0800"/>
              <a:buNone/>
              <a:defRPr/>
            </a:lvl1pPr>
            <a:lvl2pPr lvl="1">
              <a:spcBef>
                <a:spcPts val="0"/>
              </a:spcBef>
              <a:spcAft>
                <a:spcPts val="0"/>
              </a:spcAft>
              <a:buSzPts val="10800"/>
              <a:buFont typeface="Anton"/>
              <a:buNone/>
              <a:defRPr sz="10800">
                <a:latin typeface="Anton"/>
                <a:ea typeface="Anton"/>
                <a:cs typeface="Anton"/>
                <a:sym typeface="Anton"/>
              </a:defRPr>
            </a:lvl2pPr>
            <a:lvl3pPr lvl="2">
              <a:spcBef>
                <a:spcPts val="0"/>
              </a:spcBef>
              <a:spcAft>
                <a:spcPts val="0"/>
              </a:spcAft>
              <a:buSzPts val="10800"/>
              <a:buFont typeface="Anton"/>
              <a:buNone/>
              <a:defRPr sz="10800">
                <a:latin typeface="Anton"/>
                <a:ea typeface="Anton"/>
                <a:cs typeface="Anton"/>
                <a:sym typeface="Anton"/>
              </a:defRPr>
            </a:lvl3pPr>
            <a:lvl4pPr lvl="3">
              <a:spcBef>
                <a:spcPts val="0"/>
              </a:spcBef>
              <a:spcAft>
                <a:spcPts val="0"/>
              </a:spcAft>
              <a:buSzPts val="10800"/>
              <a:buFont typeface="Anton"/>
              <a:buNone/>
              <a:defRPr sz="10800">
                <a:latin typeface="Anton"/>
                <a:ea typeface="Anton"/>
                <a:cs typeface="Anton"/>
                <a:sym typeface="Anton"/>
              </a:defRPr>
            </a:lvl4pPr>
            <a:lvl5pPr lvl="4">
              <a:spcBef>
                <a:spcPts val="0"/>
              </a:spcBef>
              <a:spcAft>
                <a:spcPts val="0"/>
              </a:spcAft>
              <a:buSzPts val="10800"/>
              <a:buFont typeface="Anton"/>
              <a:buNone/>
              <a:defRPr sz="10800">
                <a:latin typeface="Anton"/>
                <a:ea typeface="Anton"/>
                <a:cs typeface="Anton"/>
                <a:sym typeface="Anton"/>
              </a:defRPr>
            </a:lvl5pPr>
            <a:lvl6pPr lvl="5">
              <a:spcBef>
                <a:spcPts val="0"/>
              </a:spcBef>
              <a:spcAft>
                <a:spcPts val="0"/>
              </a:spcAft>
              <a:buSzPts val="10800"/>
              <a:buFont typeface="Anton"/>
              <a:buNone/>
              <a:defRPr sz="10800">
                <a:latin typeface="Anton"/>
                <a:ea typeface="Anton"/>
                <a:cs typeface="Anton"/>
                <a:sym typeface="Anton"/>
              </a:defRPr>
            </a:lvl6pPr>
            <a:lvl7pPr lvl="6">
              <a:spcBef>
                <a:spcPts val="0"/>
              </a:spcBef>
              <a:spcAft>
                <a:spcPts val="0"/>
              </a:spcAft>
              <a:buSzPts val="10800"/>
              <a:buFont typeface="Anton"/>
              <a:buNone/>
              <a:defRPr sz="10800">
                <a:latin typeface="Anton"/>
                <a:ea typeface="Anton"/>
                <a:cs typeface="Anton"/>
                <a:sym typeface="Anton"/>
              </a:defRPr>
            </a:lvl7pPr>
            <a:lvl8pPr lvl="7">
              <a:spcBef>
                <a:spcPts val="0"/>
              </a:spcBef>
              <a:spcAft>
                <a:spcPts val="0"/>
              </a:spcAft>
              <a:buSzPts val="10800"/>
              <a:buFont typeface="Anton"/>
              <a:buNone/>
              <a:defRPr sz="10800">
                <a:latin typeface="Anton"/>
                <a:ea typeface="Anton"/>
                <a:cs typeface="Anton"/>
                <a:sym typeface="Anton"/>
              </a:defRPr>
            </a:lvl8pPr>
            <a:lvl9pPr lvl="8">
              <a:spcBef>
                <a:spcPts val="0"/>
              </a:spcBef>
              <a:spcAft>
                <a:spcPts val="0"/>
              </a:spcAft>
              <a:buSzPts val="10800"/>
              <a:buFont typeface="Anton"/>
              <a:buNone/>
              <a:defRPr sz="10800">
                <a:latin typeface="Anton"/>
                <a:ea typeface="Anton"/>
                <a:cs typeface="Anton"/>
                <a:sym typeface="Anton"/>
              </a:defRPr>
            </a:lvl9pPr>
          </a:lstStyle>
          <a:p/>
        </p:txBody>
      </p:sp>
      <p:sp>
        <p:nvSpPr>
          <p:cNvPr id="132" name="Google Shape;132;p9"/>
          <p:cNvSpPr txBox="1"/>
          <p:nvPr>
            <p:ph idx="1" type="body"/>
          </p:nvPr>
        </p:nvSpPr>
        <p:spPr>
          <a:xfrm>
            <a:off x="8613982" y="4497500"/>
            <a:ext cx="6962700" cy="5853000"/>
          </a:xfrm>
          <a:prstGeom prst="rect">
            <a:avLst/>
          </a:prstGeom>
          <a:noFill/>
          <a:ln>
            <a:noFill/>
          </a:ln>
        </p:spPr>
        <p:txBody>
          <a:bodyPr anchorCtr="0" anchor="t" bIns="45700" lIns="91425" spcFirstLastPara="1" rIns="91425" wrap="square" tIns="45700">
            <a:normAutofit/>
          </a:bodyPr>
          <a:lstStyle>
            <a:lvl1pPr indent="-368300" lvl="0" marL="457200" algn="l">
              <a:spcBef>
                <a:spcPts val="640"/>
              </a:spcBef>
              <a:spcAft>
                <a:spcPts val="0"/>
              </a:spcAft>
              <a:buClr>
                <a:schemeClr val="dk1"/>
              </a:buClr>
              <a:buSzPts val="2200"/>
              <a:buChar char="•"/>
              <a:defRPr/>
            </a:lvl1pPr>
            <a:lvl2pPr indent="-368300" lvl="1" marL="914400" algn="l">
              <a:spcBef>
                <a:spcPts val="560"/>
              </a:spcBef>
              <a:spcAft>
                <a:spcPts val="0"/>
              </a:spcAft>
              <a:buClr>
                <a:schemeClr val="dk1"/>
              </a:buClr>
              <a:buSzPts val="2200"/>
              <a:buChar char="–"/>
              <a:defRPr/>
            </a:lvl2pPr>
            <a:lvl3pPr indent="-368300" lvl="2" marL="1371600" algn="l">
              <a:spcBef>
                <a:spcPts val="480"/>
              </a:spcBef>
              <a:spcAft>
                <a:spcPts val="0"/>
              </a:spcAft>
              <a:buClr>
                <a:schemeClr val="dk1"/>
              </a:buClr>
              <a:buSzPts val="2200"/>
              <a:buChar char="•"/>
              <a:defRPr/>
            </a:lvl3pPr>
            <a:lvl4pPr indent="-368300" lvl="3" marL="1828800" algn="l">
              <a:spcBef>
                <a:spcPts val="400"/>
              </a:spcBef>
              <a:spcAft>
                <a:spcPts val="0"/>
              </a:spcAft>
              <a:buClr>
                <a:schemeClr val="dk1"/>
              </a:buClr>
              <a:buSzPts val="2200"/>
              <a:buChar char="–"/>
              <a:defRPr/>
            </a:lvl4pPr>
            <a:lvl5pPr indent="-368300" lvl="4" marL="2286000" algn="l">
              <a:spcBef>
                <a:spcPts val="400"/>
              </a:spcBef>
              <a:spcAft>
                <a:spcPts val="0"/>
              </a:spcAft>
              <a:buClr>
                <a:schemeClr val="dk1"/>
              </a:buClr>
              <a:buSzPts val="2200"/>
              <a:buChar char="»"/>
              <a:defRPr/>
            </a:lvl5pPr>
            <a:lvl6pPr indent="-368300" lvl="5" marL="2743200" algn="l">
              <a:spcBef>
                <a:spcPts val="400"/>
              </a:spcBef>
              <a:spcAft>
                <a:spcPts val="0"/>
              </a:spcAft>
              <a:buClr>
                <a:schemeClr val="dk1"/>
              </a:buClr>
              <a:buSzPts val="2200"/>
              <a:buChar char="•"/>
              <a:defRPr/>
            </a:lvl6pPr>
            <a:lvl7pPr indent="-368300" lvl="6" marL="3200400" algn="l">
              <a:spcBef>
                <a:spcPts val="400"/>
              </a:spcBef>
              <a:spcAft>
                <a:spcPts val="0"/>
              </a:spcAft>
              <a:buClr>
                <a:schemeClr val="dk1"/>
              </a:buClr>
              <a:buSzPts val="2200"/>
              <a:buChar char="•"/>
              <a:defRPr/>
            </a:lvl7pPr>
            <a:lvl8pPr indent="-368300" lvl="7" marL="3657600" algn="l">
              <a:spcBef>
                <a:spcPts val="400"/>
              </a:spcBef>
              <a:spcAft>
                <a:spcPts val="0"/>
              </a:spcAft>
              <a:buClr>
                <a:schemeClr val="dk1"/>
              </a:buClr>
              <a:buSzPts val="2200"/>
              <a:buChar char="•"/>
              <a:defRPr/>
            </a:lvl8pPr>
            <a:lvl9pPr indent="-368300" lvl="8" marL="4114800" algn="l">
              <a:spcBef>
                <a:spcPts val="400"/>
              </a:spcBef>
              <a:spcAft>
                <a:spcPts val="0"/>
              </a:spcAft>
              <a:buClr>
                <a:schemeClr val="dk1"/>
              </a:buClr>
              <a:buSzPts val="2200"/>
              <a:buChar char="•"/>
              <a:defRPr/>
            </a:lvl9pPr>
          </a:lstStyle>
          <a:p/>
        </p:txBody>
      </p:sp>
      <p:sp>
        <p:nvSpPr>
          <p:cNvPr id="133" name="Google Shape;133;p9"/>
          <p:cNvSpPr txBox="1"/>
          <p:nvPr>
            <p:ph idx="2" type="body"/>
          </p:nvPr>
        </p:nvSpPr>
        <p:spPr>
          <a:xfrm>
            <a:off x="2049125" y="4497500"/>
            <a:ext cx="6090900" cy="46911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2200"/>
              <a:buNone/>
              <a:defRPr/>
            </a:lvl1pPr>
            <a:lvl2pPr indent="-228600" lvl="1" marL="914400" algn="l">
              <a:spcBef>
                <a:spcPts val="240"/>
              </a:spcBef>
              <a:spcAft>
                <a:spcPts val="0"/>
              </a:spcAft>
              <a:buClr>
                <a:schemeClr val="dk1"/>
              </a:buClr>
              <a:buSzPts val="2200"/>
              <a:buNone/>
              <a:defRPr/>
            </a:lvl2pPr>
            <a:lvl3pPr indent="-228600" lvl="2" marL="1371600" algn="l">
              <a:spcBef>
                <a:spcPts val="200"/>
              </a:spcBef>
              <a:spcAft>
                <a:spcPts val="0"/>
              </a:spcAft>
              <a:buClr>
                <a:schemeClr val="dk1"/>
              </a:buClr>
              <a:buSzPts val="2200"/>
              <a:buNone/>
              <a:defRPr/>
            </a:lvl3pPr>
            <a:lvl4pPr indent="-228600" lvl="3" marL="1828800" algn="l">
              <a:spcBef>
                <a:spcPts val="180"/>
              </a:spcBef>
              <a:spcAft>
                <a:spcPts val="0"/>
              </a:spcAft>
              <a:buClr>
                <a:schemeClr val="dk1"/>
              </a:buClr>
              <a:buSzPts val="2200"/>
              <a:buNone/>
              <a:defRPr/>
            </a:lvl4pPr>
            <a:lvl5pPr indent="-228600" lvl="4" marL="2286000" algn="l">
              <a:spcBef>
                <a:spcPts val="180"/>
              </a:spcBef>
              <a:spcAft>
                <a:spcPts val="0"/>
              </a:spcAft>
              <a:buClr>
                <a:schemeClr val="dk1"/>
              </a:buClr>
              <a:buSzPts val="2200"/>
              <a:buNone/>
              <a:defRPr/>
            </a:lvl5pPr>
            <a:lvl6pPr indent="-228600" lvl="5" marL="2743200" algn="l">
              <a:spcBef>
                <a:spcPts val="180"/>
              </a:spcBef>
              <a:spcAft>
                <a:spcPts val="0"/>
              </a:spcAft>
              <a:buClr>
                <a:schemeClr val="dk1"/>
              </a:buClr>
              <a:buSzPts val="2200"/>
              <a:buNone/>
              <a:defRPr/>
            </a:lvl6pPr>
            <a:lvl7pPr indent="-228600" lvl="6" marL="3200400" algn="l">
              <a:spcBef>
                <a:spcPts val="180"/>
              </a:spcBef>
              <a:spcAft>
                <a:spcPts val="0"/>
              </a:spcAft>
              <a:buClr>
                <a:schemeClr val="dk1"/>
              </a:buClr>
              <a:buSzPts val="2200"/>
              <a:buNone/>
              <a:defRPr/>
            </a:lvl7pPr>
            <a:lvl8pPr indent="-228600" lvl="7" marL="3657600" algn="l">
              <a:spcBef>
                <a:spcPts val="180"/>
              </a:spcBef>
              <a:spcAft>
                <a:spcPts val="0"/>
              </a:spcAft>
              <a:buClr>
                <a:schemeClr val="dk1"/>
              </a:buClr>
              <a:buSzPts val="2200"/>
              <a:buNone/>
              <a:defRPr/>
            </a:lvl8pPr>
            <a:lvl9pPr indent="-228600" lvl="8" marL="4114800" algn="l">
              <a:spcBef>
                <a:spcPts val="180"/>
              </a:spcBef>
              <a:spcAft>
                <a:spcPts val="0"/>
              </a:spcAft>
              <a:buClr>
                <a:schemeClr val="dk1"/>
              </a:buClr>
              <a:buSzPts val="2200"/>
              <a:buNone/>
              <a:defRPr/>
            </a:lvl9pPr>
          </a:lstStyle>
          <a:p/>
        </p:txBody>
      </p:sp>
      <p:grpSp>
        <p:nvGrpSpPr>
          <p:cNvPr id="134" name="Google Shape;134;p9"/>
          <p:cNvGrpSpPr/>
          <p:nvPr/>
        </p:nvGrpSpPr>
        <p:grpSpPr>
          <a:xfrm>
            <a:off x="16496692" y="419921"/>
            <a:ext cx="1199980" cy="278039"/>
            <a:chOff x="0" y="0"/>
            <a:chExt cx="1599973" cy="370718"/>
          </a:xfrm>
        </p:grpSpPr>
        <p:grpSp>
          <p:nvGrpSpPr>
            <p:cNvPr id="135" name="Google Shape;135;p9"/>
            <p:cNvGrpSpPr/>
            <p:nvPr/>
          </p:nvGrpSpPr>
          <p:grpSpPr>
            <a:xfrm>
              <a:off x="0" y="0"/>
              <a:ext cx="370718" cy="370718"/>
              <a:chOff x="0" y="0"/>
              <a:chExt cx="812800" cy="812800"/>
            </a:xfrm>
          </p:grpSpPr>
          <p:sp>
            <p:nvSpPr>
              <p:cNvPr id="136" name="Google Shape;136;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DDDE"/>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9"/>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8" name="Google Shape;138;p9"/>
            <p:cNvGrpSpPr/>
            <p:nvPr/>
          </p:nvGrpSpPr>
          <p:grpSpPr>
            <a:xfrm>
              <a:off x="614628" y="0"/>
              <a:ext cx="370718" cy="370718"/>
              <a:chOff x="0" y="0"/>
              <a:chExt cx="812800" cy="812800"/>
            </a:xfrm>
          </p:grpSpPr>
          <p:sp>
            <p:nvSpPr>
              <p:cNvPr id="139" name="Google Shape;139;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DDDE"/>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9"/>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1" name="Google Shape;141;p9"/>
            <p:cNvGrpSpPr/>
            <p:nvPr/>
          </p:nvGrpSpPr>
          <p:grpSpPr>
            <a:xfrm>
              <a:off x="1229255" y="0"/>
              <a:ext cx="370718" cy="370718"/>
              <a:chOff x="0" y="0"/>
              <a:chExt cx="812800" cy="812800"/>
            </a:xfrm>
          </p:grpSpPr>
          <p:sp>
            <p:nvSpPr>
              <p:cNvPr id="142" name="Google Shape;142;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DDDE"/>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9"/>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44" name="Google Shape;144;p9"/>
          <p:cNvGrpSpPr/>
          <p:nvPr/>
        </p:nvGrpSpPr>
        <p:grpSpPr>
          <a:xfrm>
            <a:off x="16998584" y="2375736"/>
            <a:ext cx="2578852" cy="2578852"/>
            <a:chOff x="0" y="0"/>
            <a:chExt cx="812800" cy="812800"/>
          </a:xfrm>
        </p:grpSpPr>
        <p:sp>
          <p:nvSpPr>
            <p:cNvPr id="145" name="Google Shape;145;p9"/>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0ABC1"/>
            </a:solidFill>
            <a:ln cap="sq" cmpd="sng" w="38100">
              <a:solidFill>
                <a:srgbClr val="143C3C"/>
              </a:solidFill>
              <a:prstDash val="solid"/>
              <a:miter lim="8000"/>
              <a:headEnd len="sm" w="sm" type="none"/>
              <a:tailEnd len="sm" w="sm" type="none"/>
            </a:ln>
          </p:spPr>
        </p:sp>
        <p:sp>
          <p:nvSpPr>
            <p:cNvPr id="146" name="Google Shape;146;p9"/>
            <p:cNvSpPr txBox="1"/>
            <p:nvPr/>
          </p:nvSpPr>
          <p:spPr>
            <a:xfrm>
              <a:off x="127000" y="79375"/>
              <a:ext cx="558900" cy="6063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7" name="Google Shape;147;p9"/>
          <p:cNvGrpSpPr/>
          <p:nvPr/>
        </p:nvGrpSpPr>
        <p:grpSpPr>
          <a:xfrm rot="5477459">
            <a:off x="17086979" y="6686315"/>
            <a:ext cx="616909" cy="616909"/>
            <a:chOff x="0" y="0"/>
            <a:chExt cx="812800" cy="812800"/>
          </a:xfrm>
        </p:grpSpPr>
        <p:sp>
          <p:nvSpPr>
            <p:cNvPr id="148" name="Google Shape;148;p9"/>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FFFFF"/>
            </a:solidFill>
            <a:ln cap="sq" cmpd="sng" w="38100">
              <a:solidFill>
                <a:srgbClr val="143C3C"/>
              </a:solidFill>
              <a:prstDash val="solid"/>
              <a:miter lim="8000"/>
              <a:headEnd len="sm" w="sm" type="none"/>
              <a:tailEnd len="sm" w="sm" type="none"/>
            </a:ln>
          </p:spPr>
        </p:sp>
        <p:sp>
          <p:nvSpPr>
            <p:cNvPr id="149" name="Google Shape;149;p9"/>
            <p:cNvSpPr txBox="1"/>
            <p:nvPr/>
          </p:nvSpPr>
          <p:spPr>
            <a:xfrm>
              <a:off x="190500" y="142875"/>
              <a:ext cx="431700" cy="4794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0" name="Shape 150"/>
        <p:cNvGrpSpPr/>
        <p:nvPr/>
      </p:nvGrpSpPr>
      <p:grpSpPr>
        <a:xfrm>
          <a:off x="0" y="0"/>
          <a:ext cx="0" cy="0"/>
          <a:chOff x="0" y="0"/>
          <a:chExt cx="0" cy="0"/>
        </a:xfrm>
      </p:grpSpPr>
      <p:sp>
        <p:nvSpPr>
          <p:cNvPr id="151" name="Google Shape;151;p10"/>
          <p:cNvSpPr txBox="1"/>
          <p:nvPr>
            <p:ph type="title"/>
          </p:nvPr>
        </p:nvSpPr>
        <p:spPr>
          <a:xfrm>
            <a:off x="1064900" y="3143425"/>
            <a:ext cx="15281400" cy="5667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0800"/>
              <a:buNone/>
              <a:defRPr/>
            </a:lvl1pPr>
            <a:lvl2pPr lvl="1">
              <a:spcBef>
                <a:spcPts val="0"/>
              </a:spcBef>
              <a:spcAft>
                <a:spcPts val="0"/>
              </a:spcAft>
              <a:buSzPts val="10800"/>
              <a:buFont typeface="Anton"/>
              <a:buNone/>
              <a:defRPr sz="10800">
                <a:latin typeface="Anton"/>
                <a:ea typeface="Anton"/>
                <a:cs typeface="Anton"/>
                <a:sym typeface="Anton"/>
              </a:defRPr>
            </a:lvl2pPr>
            <a:lvl3pPr lvl="2">
              <a:spcBef>
                <a:spcPts val="0"/>
              </a:spcBef>
              <a:spcAft>
                <a:spcPts val="0"/>
              </a:spcAft>
              <a:buSzPts val="10800"/>
              <a:buFont typeface="Anton"/>
              <a:buNone/>
              <a:defRPr sz="10800">
                <a:latin typeface="Anton"/>
                <a:ea typeface="Anton"/>
                <a:cs typeface="Anton"/>
                <a:sym typeface="Anton"/>
              </a:defRPr>
            </a:lvl3pPr>
            <a:lvl4pPr lvl="3">
              <a:spcBef>
                <a:spcPts val="0"/>
              </a:spcBef>
              <a:spcAft>
                <a:spcPts val="0"/>
              </a:spcAft>
              <a:buSzPts val="10800"/>
              <a:buFont typeface="Anton"/>
              <a:buNone/>
              <a:defRPr sz="10800">
                <a:latin typeface="Anton"/>
                <a:ea typeface="Anton"/>
                <a:cs typeface="Anton"/>
                <a:sym typeface="Anton"/>
              </a:defRPr>
            </a:lvl4pPr>
            <a:lvl5pPr lvl="4">
              <a:spcBef>
                <a:spcPts val="0"/>
              </a:spcBef>
              <a:spcAft>
                <a:spcPts val="0"/>
              </a:spcAft>
              <a:buSzPts val="10800"/>
              <a:buFont typeface="Anton"/>
              <a:buNone/>
              <a:defRPr sz="10800">
                <a:latin typeface="Anton"/>
                <a:ea typeface="Anton"/>
                <a:cs typeface="Anton"/>
                <a:sym typeface="Anton"/>
              </a:defRPr>
            </a:lvl5pPr>
            <a:lvl6pPr lvl="5">
              <a:spcBef>
                <a:spcPts val="0"/>
              </a:spcBef>
              <a:spcAft>
                <a:spcPts val="0"/>
              </a:spcAft>
              <a:buSzPts val="10800"/>
              <a:buFont typeface="Anton"/>
              <a:buNone/>
              <a:defRPr sz="10800">
                <a:latin typeface="Anton"/>
                <a:ea typeface="Anton"/>
                <a:cs typeface="Anton"/>
                <a:sym typeface="Anton"/>
              </a:defRPr>
            </a:lvl6pPr>
            <a:lvl7pPr lvl="6">
              <a:spcBef>
                <a:spcPts val="0"/>
              </a:spcBef>
              <a:spcAft>
                <a:spcPts val="0"/>
              </a:spcAft>
              <a:buSzPts val="10800"/>
              <a:buFont typeface="Anton"/>
              <a:buNone/>
              <a:defRPr sz="10800">
                <a:latin typeface="Anton"/>
                <a:ea typeface="Anton"/>
                <a:cs typeface="Anton"/>
                <a:sym typeface="Anton"/>
              </a:defRPr>
            </a:lvl7pPr>
            <a:lvl8pPr lvl="7">
              <a:spcBef>
                <a:spcPts val="0"/>
              </a:spcBef>
              <a:spcAft>
                <a:spcPts val="0"/>
              </a:spcAft>
              <a:buSzPts val="10800"/>
              <a:buFont typeface="Anton"/>
              <a:buNone/>
              <a:defRPr sz="10800">
                <a:latin typeface="Anton"/>
                <a:ea typeface="Anton"/>
                <a:cs typeface="Anton"/>
                <a:sym typeface="Anton"/>
              </a:defRPr>
            </a:lvl8pPr>
            <a:lvl9pPr lvl="8">
              <a:spcBef>
                <a:spcPts val="0"/>
              </a:spcBef>
              <a:spcAft>
                <a:spcPts val="0"/>
              </a:spcAft>
              <a:buSzPts val="10800"/>
              <a:buFont typeface="Anton"/>
              <a:buNone/>
              <a:defRPr sz="10800">
                <a:latin typeface="Anton"/>
                <a:ea typeface="Anton"/>
                <a:cs typeface="Anton"/>
                <a:sym typeface="Anton"/>
              </a:defRPr>
            </a:lvl9pPr>
          </a:lstStyle>
          <a:p/>
        </p:txBody>
      </p:sp>
      <p:sp>
        <p:nvSpPr>
          <p:cNvPr id="152" name="Google Shape;152;p10"/>
          <p:cNvSpPr/>
          <p:nvPr>
            <p:ph idx="2" type="pic"/>
          </p:nvPr>
        </p:nvSpPr>
        <p:spPr>
          <a:xfrm>
            <a:off x="11337873" y="4617500"/>
            <a:ext cx="4603500" cy="3452700"/>
          </a:xfrm>
          <a:prstGeom prst="rect">
            <a:avLst/>
          </a:prstGeom>
          <a:noFill/>
          <a:ln>
            <a:noFill/>
          </a:ln>
        </p:spPr>
      </p:sp>
      <p:sp>
        <p:nvSpPr>
          <p:cNvPr id="153" name="Google Shape;153;p10"/>
          <p:cNvSpPr txBox="1"/>
          <p:nvPr>
            <p:ph idx="1" type="body"/>
          </p:nvPr>
        </p:nvSpPr>
        <p:spPr>
          <a:xfrm>
            <a:off x="2282963" y="4978213"/>
            <a:ext cx="5486400" cy="8049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2200"/>
              <a:buNone/>
              <a:defRPr/>
            </a:lvl1pPr>
            <a:lvl2pPr indent="-228600" lvl="1" marL="914400" algn="l">
              <a:spcBef>
                <a:spcPts val="240"/>
              </a:spcBef>
              <a:spcAft>
                <a:spcPts val="0"/>
              </a:spcAft>
              <a:buClr>
                <a:schemeClr val="dk1"/>
              </a:buClr>
              <a:buSzPts val="2200"/>
              <a:buNone/>
              <a:defRPr/>
            </a:lvl2pPr>
            <a:lvl3pPr indent="-228600" lvl="2" marL="1371600" algn="l">
              <a:spcBef>
                <a:spcPts val="200"/>
              </a:spcBef>
              <a:spcAft>
                <a:spcPts val="0"/>
              </a:spcAft>
              <a:buClr>
                <a:schemeClr val="dk1"/>
              </a:buClr>
              <a:buSzPts val="2200"/>
              <a:buNone/>
              <a:defRPr/>
            </a:lvl3pPr>
            <a:lvl4pPr indent="-228600" lvl="3" marL="1828800" algn="l">
              <a:spcBef>
                <a:spcPts val="180"/>
              </a:spcBef>
              <a:spcAft>
                <a:spcPts val="0"/>
              </a:spcAft>
              <a:buClr>
                <a:schemeClr val="dk1"/>
              </a:buClr>
              <a:buSzPts val="2200"/>
              <a:buNone/>
              <a:defRPr/>
            </a:lvl4pPr>
            <a:lvl5pPr indent="-228600" lvl="4" marL="2286000" algn="l">
              <a:spcBef>
                <a:spcPts val="180"/>
              </a:spcBef>
              <a:spcAft>
                <a:spcPts val="0"/>
              </a:spcAft>
              <a:buClr>
                <a:schemeClr val="dk1"/>
              </a:buClr>
              <a:buSzPts val="2200"/>
              <a:buNone/>
              <a:defRPr/>
            </a:lvl5pPr>
            <a:lvl6pPr indent="-228600" lvl="5" marL="2743200" algn="l">
              <a:spcBef>
                <a:spcPts val="180"/>
              </a:spcBef>
              <a:spcAft>
                <a:spcPts val="0"/>
              </a:spcAft>
              <a:buClr>
                <a:schemeClr val="dk1"/>
              </a:buClr>
              <a:buSzPts val="2200"/>
              <a:buNone/>
              <a:defRPr/>
            </a:lvl6pPr>
            <a:lvl7pPr indent="-228600" lvl="6" marL="3200400" algn="l">
              <a:spcBef>
                <a:spcPts val="180"/>
              </a:spcBef>
              <a:spcAft>
                <a:spcPts val="0"/>
              </a:spcAft>
              <a:buClr>
                <a:schemeClr val="dk1"/>
              </a:buClr>
              <a:buSzPts val="2200"/>
              <a:buNone/>
              <a:defRPr/>
            </a:lvl7pPr>
            <a:lvl8pPr indent="-228600" lvl="7" marL="3657600" algn="l">
              <a:spcBef>
                <a:spcPts val="180"/>
              </a:spcBef>
              <a:spcAft>
                <a:spcPts val="0"/>
              </a:spcAft>
              <a:buClr>
                <a:schemeClr val="dk1"/>
              </a:buClr>
              <a:buSzPts val="2200"/>
              <a:buNone/>
              <a:defRPr/>
            </a:lvl8pPr>
            <a:lvl9pPr indent="-228600" lvl="8" marL="4114800" algn="l">
              <a:spcBef>
                <a:spcPts val="180"/>
              </a:spcBef>
              <a:spcAft>
                <a:spcPts val="0"/>
              </a:spcAft>
              <a:buClr>
                <a:schemeClr val="dk1"/>
              </a:buClr>
              <a:buSzPts val="2200"/>
              <a:buNone/>
              <a:defRPr/>
            </a:lvl9pPr>
          </a:lstStyle>
          <a:p/>
        </p:txBody>
      </p:sp>
      <p:grpSp>
        <p:nvGrpSpPr>
          <p:cNvPr id="154" name="Google Shape;154;p10"/>
          <p:cNvGrpSpPr/>
          <p:nvPr/>
        </p:nvGrpSpPr>
        <p:grpSpPr>
          <a:xfrm>
            <a:off x="16496692" y="419921"/>
            <a:ext cx="1199980" cy="278039"/>
            <a:chOff x="0" y="0"/>
            <a:chExt cx="1599973" cy="370718"/>
          </a:xfrm>
        </p:grpSpPr>
        <p:grpSp>
          <p:nvGrpSpPr>
            <p:cNvPr id="155" name="Google Shape;155;p10"/>
            <p:cNvGrpSpPr/>
            <p:nvPr/>
          </p:nvGrpSpPr>
          <p:grpSpPr>
            <a:xfrm>
              <a:off x="0" y="0"/>
              <a:ext cx="370718" cy="370718"/>
              <a:chOff x="0" y="0"/>
              <a:chExt cx="812800" cy="812800"/>
            </a:xfrm>
          </p:grpSpPr>
          <p:sp>
            <p:nvSpPr>
              <p:cNvPr id="156" name="Google Shape;156;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ABC1"/>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0"/>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8" name="Google Shape;158;p10"/>
            <p:cNvGrpSpPr/>
            <p:nvPr/>
          </p:nvGrpSpPr>
          <p:grpSpPr>
            <a:xfrm>
              <a:off x="614628" y="0"/>
              <a:ext cx="370718" cy="370718"/>
              <a:chOff x="0" y="0"/>
              <a:chExt cx="812800" cy="812800"/>
            </a:xfrm>
          </p:grpSpPr>
          <p:sp>
            <p:nvSpPr>
              <p:cNvPr id="159" name="Google Shape;159;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ABC1"/>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0"/>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1" name="Google Shape;161;p10"/>
            <p:cNvGrpSpPr/>
            <p:nvPr/>
          </p:nvGrpSpPr>
          <p:grpSpPr>
            <a:xfrm>
              <a:off x="1229255" y="0"/>
              <a:ext cx="370718" cy="370718"/>
              <a:chOff x="0" y="0"/>
              <a:chExt cx="812800" cy="812800"/>
            </a:xfrm>
          </p:grpSpPr>
          <p:sp>
            <p:nvSpPr>
              <p:cNvPr id="162" name="Google Shape;162;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ABC1"/>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0"/>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64" name="Google Shape;164;p10"/>
          <p:cNvGrpSpPr/>
          <p:nvPr/>
        </p:nvGrpSpPr>
        <p:grpSpPr>
          <a:xfrm rot="5477459">
            <a:off x="6961084" y="7527488"/>
            <a:ext cx="616909" cy="616909"/>
            <a:chOff x="0" y="0"/>
            <a:chExt cx="812800" cy="812800"/>
          </a:xfrm>
        </p:grpSpPr>
        <p:sp>
          <p:nvSpPr>
            <p:cNvPr id="165" name="Google Shape;165;p10"/>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FFFFF"/>
            </a:solidFill>
            <a:ln cap="sq" cmpd="sng" w="38100">
              <a:solidFill>
                <a:srgbClr val="143C3C"/>
              </a:solidFill>
              <a:prstDash val="solid"/>
              <a:miter lim="8000"/>
              <a:headEnd len="sm" w="sm" type="none"/>
              <a:tailEnd len="sm" w="sm" type="none"/>
            </a:ln>
          </p:spPr>
        </p:sp>
        <p:sp>
          <p:nvSpPr>
            <p:cNvPr id="166" name="Google Shape;166;p10"/>
            <p:cNvSpPr txBox="1"/>
            <p:nvPr/>
          </p:nvSpPr>
          <p:spPr>
            <a:xfrm>
              <a:off x="190500" y="142875"/>
              <a:ext cx="431700" cy="4794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7" name="Google Shape;167;p10"/>
          <p:cNvGrpSpPr/>
          <p:nvPr/>
        </p:nvGrpSpPr>
        <p:grpSpPr>
          <a:xfrm rot="5477459">
            <a:off x="15872912" y="8686143"/>
            <a:ext cx="616909" cy="616909"/>
            <a:chOff x="0" y="0"/>
            <a:chExt cx="812800" cy="812800"/>
          </a:xfrm>
        </p:grpSpPr>
        <p:sp>
          <p:nvSpPr>
            <p:cNvPr id="168" name="Google Shape;168;p10"/>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FFFFF"/>
            </a:solidFill>
            <a:ln cap="sq" cmpd="sng" w="38100">
              <a:solidFill>
                <a:srgbClr val="143C3C"/>
              </a:solidFill>
              <a:prstDash val="solid"/>
              <a:miter lim="8000"/>
              <a:headEnd len="sm" w="sm" type="none"/>
              <a:tailEnd len="sm" w="sm" type="none"/>
            </a:ln>
          </p:spPr>
        </p:sp>
        <p:sp>
          <p:nvSpPr>
            <p:cNvPr id="169" name="Google Shape;169;p10"/>
            <p:cNvSpPr txBox="1"/>
            <p:nvPr/>
          </p:nvSpPr>
          <p:spPr>
            <a:xfrm>
              <a:off x="190500" y="142875"/>
              <a:ext cx="431700" cy="4794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0" name="Google Shape;170;p10"/>
          <p:cNvGrpSpPr/>
          <p:nvPr/>
        </p:nvGrpSpPr>
        <p:grpSpPr>
          <a:xfrm>
            <a:off x="16998423" y="1350613"/>
            <a:ext cx="2578852" cy="2578852"/>
            <a:chOff x="0" y="0"/>
            <a:chExt cx="812800" cy="812800"/>
          </a:xfrm>
        </p:grpSpPr>
        <p:sp>
          <p:nvSpPr>
            <p:cNvPr id="171" name="Google Shape;171;p10"/>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0ABC1"/>
            </a:solidFill>
            <a:ln cap="sq" cmpd="sng" w="38100">
              <a:solidFill>
                <a:srgbClr val="143C3C"/>
              </a:solidFill>
              <a:prstDash val="solid"/>
              <a:miter lim="8000"/>
              <a:headEnd len="sm" w="sm" type="none"/>
              <a:tailEnd len="sm" w="sm" type="none"/>
            </a:ln>
          </p:spPr>
        </p:sp>
        <p:sp>
          <p:nvSpPr>
            <p:cNvPr id="172" name="Google Shape;172;p10"/>
            <p:cNvSpPr txBox="1"/>
            <p:nvPr/>
          </p:nvSpPr>
          <p:spPr>
            <a:xfrm>
              <a:off x="127000" y="79375"/>
              <a:ext cx="558900" cy="6063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3" name="Google Shape;173;p10"/>
          <p:cNvGrpSpPr/>
          <p:nvPr/>
        </p:nvGrpSpPr>
        <p:grpSpPr>
          <a:xfrm>
            <a:off x="8288918" y="8997584"/>
            <a:ext cx="2578852" cy="2578852"/>
            <a:chOff x="0" y="0"/>
            <a:chExt cx="812800" cy="812800"/>
          </a:xfrm>
        </p:grpSpPr>
        <p:sp>
          <p:nvSpPr>
            <p:cNvPr id="174" name="Google Shape;174;p10"/>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7B4A7"/>
            </a:solidFill>
            <a:ln cap="sq" cmpd="sng" w="38100">
              <a:solidFill>
                <a:srgbClr val="143C3C"/>
              </a:solidFill>
              <a:prstDash val="solid"/>
              <a:miter lim="8000"/>
              <a:headEnd len="sm" w="sm" type="none"/>
              <a:tailEnd len="sm" w="sm" type="none"/>
            </a:ln>
          </p:spPr>
        </p:sp>
        <p:sp>
          <p:nvSpPr>
            <p:cNvPr id="175" name="Google Shape;175;p10"/>
            <p:cNvSpPr txBox="1"/>
            <p:nvPr/>
          </p:nvSpPr>
          <p:spPr>
            <a:xfrm>
              <a:off x="127000" y="79375"/>
              <a:ext cx="558900" cy="6063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066325" y="1509750"/>
            <a:ext cx="14670600" cy="1143000"/>
          </a:xfrm>
          <a:prstGeom prst="rect">
            <a:avLst/>
          </a:prstGeom>
          <a:noFill/>
          <a:ln>
            <a:noFill/>
          </a:ln>
        </p:spPr>
        <p:txBody>
          <a:bodyPr anchorCtr="0" anchor="ctr" bIns="45700" lIns="91425" spcFirstLastPara="1" rIns="91425" wrap="square" tIns="45700">
            <a:normAutofit/>
          </a:bodyPr>
          <a:lstStyle>
            <a:lvl1pPr lvl="0" marR="0" rtl="0">
              <a:spcBef>
                <a:spcPts val="0"/>
              </a:spcBef>
              <a:spcAft>
                <a:spcPts val="0"/>
              </a:spcAft>
              <a:buClr>
                <a:schemeClr val="accent2"/>
              </a:buClr>
              <a:buSzPts val="10800"/>
              <a:buFont typeface="Anton"/>
              <a:buNone/>
              <a:defRPr i="0" sz="10800" u="none" cap="none" strike="noStrike">
                <a:solidFill>
                  <a:schemeClr val="accent2"/>
                </a:solidFill>
                <a:latin typeface="Anton"/>
                <a:ea typeface="Anton"/>
                <a:cs typeface="Anton"/>
                <a:sym typeface="Anto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5029200" y="4425725"/>
            <a:ext cx="8229600" cy="4526100"/>
          </a:xfrm>
          <a:prstGeom prst="rect">
            <a:avLst/>
          </a:prstGeom>
          <a:noFill/>
          <a:ln>
            <a:noFill/>
          </a:ln>
        </p:spPr>
        <p:txBody>
          <a:bodyPr anchorCtr="0" anchor="t" bIns="45700" lIns="91425" spcFirstLastPara="1" rIns="91425" wrap="square" tIns="45700">
            <a:normAutofit/>
          </a:bodyPr>
          <a:lstStyle>
            <a:lvl1pPr indent="-368300" lvl="0" marL="457200" marR="0" rtl="0" algn="l">
              <a:spcBef>
                <a:spcPts val="640"/>
              </a:spcBef>
              <a:spcAft>
                <a:spcPts val="0"/>
              </a:spcAft>
              <a:buClr>
                <a:schemeClr val="dk1"/>
              </a:buClr>
              <a:buSzPts val="2200"/>
              <a:buFont typeface="Anton"/>
              <a:buChar char="•"/>
              <a:defRPr i="0" sz="2200" u="none" cap="none" strike="noStrike">
                <a:solidFill>
                  <a:schemeClr val="dk1"/>
                </a:solidFill>
                <a:latin typeface="Anton"/>
                <a:ea typeface="Anton"/>
                <a:cs typeface="Anton"/>
                <a:sym typeface="Anton"/>
              </a:defRPr>
            </a:lvl1pPr>
            <a:lvl2pPr indent="-368300" lvl="1" marL="914400" marR="0" rtl="0" algn="l">
              <a:spcBef>
                <a:spcPts val="560"/>
              </a:spcBef>
              <a:spcAft>
                <a:spcPts val="0"/>
              </a:spcAft>
              <a:buClr>
                <a:schemeClr val="dk1"/>
              </a:buClr>
              <a:buSzPts val="2200"/>
              <a:buFont typeface="Anton"/>
              <a:buChar char="–"/>
              <a:defRPr i="0" sz="2200" u="none" cap="none" strike="noStrike">
                <a:solidFill>
                  <a:schemeClr val="dk1"/>
                </a:solidFill>
                <a:latin typeface="Anton"/>
                <a:ea typeface="Anton"/>
                <a:cs typeface="Anton"/>
                <a:sym typeface="Anton"/>
              </a:defRPr>
            </a:lvl2pPr>
            <a:lvl3pPr indent="-368300" lvl="2" marL="1371600" marR="0" rtl="0" algn="l">
              <a:spcBef>
                <a:spcPts val="480"/>
              </a:spcBef>
              <a:spcAft>
                <a:spcPts val="0"/>
              </a:spcAft>
              <a:buClr>
                <a:schemeClr val="dk1"/>
              </a:buClr>
              <a:buSzPts val="2200"/>
              <a:buFont typeface="Anton"/>
              <a:buChar char="•"/>
              <a:defRPr i="0" sz="2200" u="none" cap="none" strike="noStrike">
                <a:solidFill>
                  <a:schemeClr val="dk1"/>
                </a:solidFill>
                <a:latin typeface="Anton"/>
                <a:ea typeface="Anton"/>
                <a:cs typeface="Anton"/>
                <a:sym typeface="Anton"/>
              </a:defRPr>
            </a:lvl3pPr>
            <a:lvl4pPr indent="-368300" lvl="3" marL="1828800" marR="0" rtl="0" algn="l">
              <a:spcBef>
                <a:spcPts val="400"/>
              </a:spcBef>
              <a:spcAft>
                <a:spcPts val="0"/>
              </a:spcAft>
              <a:buClr>
                <a:schemeClr val="dk1"/>
              </a:buClr>
              <a:buSzPts val="2200"/>
              <a:buFont typeface="Anton"/>
              <a:buChar char="–"/>
              <a:defRPr i="0" sz="2200" u="none" cap="none" strike="noStrike">
                <a:solidFill>
                  <a:schemeClr val="dk1"/>
                </a:solidFill>
                <a:latin typeface="Anton"/>
                <a:ea typeface="Anton"/>
                <a:cs typeface="Anton"/>
                <a:sym typeface="Anton"/>
              </a:defRPr>
            </a:lvl4pPr>
            <a:lvl5pPr indent="-368300" lvl="4" marL="2286000" marR="0" rtl="0" algn="l">
              <a:spcBef>
                <a:spcPts val="400"/>
              </a:spcBef>
              <a:spcAft>
                <a:spcPts val="0"/>
              </a:spcAft>
              <a:buClr>
                <a:schemeClr val="dk1"/>
              </a:buClr>
              <a:buSzPts val="2200"/>
              <a:buFont typeface="Anton"/>
              <a:buChar char="»"/>
              <a:defRPr i="0" sz="2200" u="none" cap="none" strike="noStrike">
                <a:solidFill>
                  <a:schemeClr val="dk1"/>
                </a:solidFill>
                <a:latin typeface="Anton"/>
                <a:ea typeface="Anton"/>
                <a:cs typeface="Anton"/>
                <a:sym typeface="Anton"/>
              </a:defRPr>
            </a:lvl5pPr>
            <a:lvl6pPr indent="-368300" lvl="5" marL="2743200" marR="0" rtl="0" algn="l">
              <a:spcBef>
                <a:spcPts val="400"/>
              </a:spcBef>
              <a:spcAft>
                <a:spcPts val="0"/>
              </a:spcAft>
              <a:buClr>
                <a:schemeClr val="dk1"/>
              </a:buClr>
              <a:buSzPts val="2200"/>
              <a:buFont typeface="Anton"/>
              <a:buChar char="•"/>
              <a:defRPr i="0" sz="2200" u="none" cap="none" strike="noStrike">
                <a:solidFill>
                  <a:schemeClr val="dk1"/>
                </a:solidFill>
                <a:latin typeface="Anton"/>
                <a:ea typeface="Anton"/>
                <a:cs typeface="Anton"/>
                <a:sym typeface="Anton"/>
              </a:defRPr>
            </a:lvl6pPr>
            <a:lvl7pPr indent="-368300" lvl="6" marL="3200400" marR="0" rtl="0" algn="l">
              <a:spcBef>
                <a:spcPts val="400"/>
              </a:spcBef>
              <a:spcAft>
                <a:spcPts val="0"/>
              </a:spcAft>
              <a:buClr>
                <a:schemeClr val="dk1"/>
              </a:buClr>
              <a:buSzPts val="2200"/>
              <a:buFont typeface="Anton"/>
              <a:buChar char="•"/>
              <a:defRPr i="0" sz="2200" u="none" cap="none" strike="noStrike">
                <a:solidFill>
                  <a:schemeClr val="dk1"/>
                </a:solidFill>
                <a:latin typeface="Anton"/>
                <a:ea typeface="Anton"/>
                <a:cs typeface="Anton"/>
                <a:sym typeface="Anton"/>
              </a:defRPr>
            </a:lvl7pPr>
            <a:lvl8pPr indent="-368300" lvl="7" marL="3657600" marR="0" rtl="0" algn="l">
              <a:spcBef>
                <a:spcPts val="400"/>
              </a:spcBef>
              <a:spcAft>
                <a:spcPts val="0"/>
              </a:spcAft>
              <a:buClr>
                <a:schemeClr val="dk1"/>
              </a:buClr>
              <a:buSzPts val="2200"/>
              <a:buFont typeface="Anton"/>
              <a:buChar char="•"/>
              <a:defRPr i="0" sz="2200" u="none" cap="none" strike="noStrike">
                <a:solidFill>
                  <a:schemeClr val="dk1"/>
                </a:solidFill>
                <a:latin typeface="Anton"/>
                <a:ea typeface="Anton"/>
                <a:cs typeface="Anton"/>
                <a:sym typeface="Anton"/>
              </a:defRPr>
            </a:lvl8pPr>
            <a:lvl9pPr indent="-368300" lvl="8" marL="4114800" marR="0" rtl="0" algn="l">
              <a:spcBef>
                <a:spcPts val="400"/>
              </a:spcBef>
              <a:spcAft>
                <a:spcPts val="0"/>
              </a:spcAft>
              <a:buClr>
                <a:schemeClr val="dk1"/>
              </a:buClr>
              <a:buSzPts val="2200"/>
              <a:buFont typeface="Anton"/>
              <a:buChar char="•"/>
              <a:defRPr i="0" sz="2200" u="none" cap="none" strike="noStrike">
                <a:solidFill>
                  <a:schemeClr val="dk1"/>
                </a:solidFill>
                <a:latin typeface="Anton"/>
                <a:ea typeface="Anton"/>
                <a:cs typeface="Anton"/>
                <a:sym typeface="Anton"/>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14.png"/><Relationship Id="rId5"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3.png"/><Relationship Id="rId4" Type="http://schemas.openxmlformats.org/officeDocument/2006/relationships/image" Target="../media/image15.png"/><Relationship Id="rId5"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0.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7.png"/><Relationship Id="rId5"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9.png"/><Relationship Id="rId4" Type="http://schemas.openxmlformats.org/officeDocument/2006/relationships/image" Target="../media/image32.png"/><Relationship Id="rId5" Type="http://schemas.openxmlformats.org/officeDocument/2006/relationships/image" Target="../media/image9.png"/><Relationship Id="rId6"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8.png"/><Relationship Id="rId4" Type="http://schemas.openxmlformats.org/officeDocument/2006/relationships/image" Target="../media/image21.png"/><Relationship Id="rId5"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DFFD8"/>
            </a:gs>
            <a:gs pos="100000">
              <a:srgbClr val="94DDDE"/>
            </a:gs>
          </a:gsLst>
          <a:lin ang="2700000" scaled="0"/>
        </a:gradFill>
      </p:bgPr>
    </p:bg>
    <p:spTree>
      <p:nvGrpSpPr>
        <p:cNvPr id="179" name="Shape 179"/>
        <p:cNvGrpSpPr/>
        <p:nvPr/>
      </p:nvGrpSpPr>
      <p:grpSpPr>
        <a:xfrm>
          <a:off x="0" y="0"/>
          <a:ext cx="0" cy="0"/>
          <a:chOff x="0" y="0"/>
          <a:chExt cx="0" cy="0"/>
        </a:xfrm>
      </p:grpSpPr>
      <p:pic>
        <p:nvPicPr>
          <p:cNvPr id="180" name="Google Shape;180;p11"/>
          <p:cNvPicPr preferRelativeResize="0"/>
          <p:nvPr/>
        </p:nvPicPr>
        <p:blipFill>
          <a:blip r:embed="rId3">
            <a:alphaModFix/>
          </a:blip>
          <a:stretch>
            <a:fillRect/>
          </a:stretch>
        </p:blipFill>
        <p:spPr>
          <a:xfrm>
            <a:off x="9021049" y="851106"/>
            <a:ext cx="8238249" cy="8299218"/>
          </a:xfrm>
          <a:prstGeom prst="rect">
            <a:avLst/>
          </a:prstGeom>
          <a:noFill/>
          <a:ln>
            <a:noFill/>
          </a:ln>
        </p:spPr>
      </p:pic>
      <p:grpSp>
        <p:nvGrpSpPr>
          <p:cNvPr id="181" name="Google Shape;181;p11"/>
          <p:cNvGrpSpPr/>
          <p:nvPr/>
        </p:nvGrpSpPr>
        <p:grpSpPr>
          <a:xfrm>
            <a:off x="789674" y="346765"/>
            <a:ext cx="7539304" cy="9290257"/>
            <a:chOff x="0" y="-47625"/>
            <a:chExt cx="1985660" cy="2446817"/>
          </a:xfrm>
        </p:grpSpPr>
        <p:sp>
          <p:nvSpPr>
            <p:cNvPr id="182" name="Google Shape;182;p11"/>
            <p:cNvSpPr/>
            <p:nvPr/>
          </p:nvSpPr>
          <p:spPr>
            <a:xfrm>
              <a:off x="0" y="0"/>
              <a:ext cx="1985660" cy="2399192"/>
            </a:xfrm>
            <a:custGeom>
              <a:rect b="b" l="l" r="r" t="t"/>
              <a:pathLst>
                <a:path extrusionOk="0" h="2399192" w="1985660">
                  <a:moveTo>
                    <a:pt x="52371" y="0"/>
                  </a:moveTo>
                  <a:lnTo>
                    <a:pt x="1933290" y="0"/>
                  </a:lnTo>
                  <a:cubicBezTo>
                    <a:pt x="1947179" y="0"/>
                    <a:pt x="1960500" y="5518"/>
                    <a:pt x="1970321" y="15339"/>
                  </a:cubicBezTo>
                  <a:cubicBezTo>
                    <a:pt x="1980143" y="25160"/>
                    <a:pt x="1985660" y="38481"/>
                    <a:pt x="1985660" y="52371"/>
                  </a:cubicBezTo>
                  <a:lnTo>
                    <a:pt x="1985660" y="2346821"/>
                  </a:lnTo>
                  <a:cubicBezTo>
                    <a:pt x="1985660" y="2360711"/>
                    <a:pt x="1980143" y="2374031"/>
                    <a:pt x="1970321" y="2383853"/>
                  </a:cubicBezTo>
                  <a:cubicBezTo>
                    <a:pt x="1960500" y="2393674"/>
                    <a:pt x="1947179" y="2399192"/>
                    <a:pt x="1933290" y="2399192"/>
                  </a:cubicBezTo>
                  <a:lnTo>
                    <a:pt x="52371" y="2399192"/>
                  </a:lnTo>
                  <a:cubicBezTo>
                    <a:pt x="38481" y="2399192"/>
                    <a:pt x="25160" y="2393674"/>
                    <a:pt x="15339" y="2383853"/>
                  </a:cubicBezTo>
                  <a:cubicBezTo>
                    <a:pt x="5518" y="2374031"/>
                    <a:pt x="0" y="2360711"/>
                    <a:pt x="0" y="2346821"/>
                  </a:cubicBezTo>
                  <a:lnTo>
                    <a:pt x="0" y="52371"/>
                  </a:lnTo>
                  <a:cubicBezTo>
                    <a:pt x="0" y="38481"/>
                    <a:pt x="5518" y="25160"/>
                    <a:pt x="15339" y="15339"/>
                  </a:cubicBezTo>
                  <a:cubicBezTo>
                    <a:pt x="25160" y="5518"/>
                    <a:pt x="38481" y="0"/>
                    <a:pt x="52371" y="0"/>
                  </a:cubicBezTo>
                  <a:close/>
                </a:path>
              </a:pathLst>
            </a:custGeom>
            <a:solidFill>
              <a:srgbClr val="94DDDE"/>
            </a:solidFill>
            <a:ln cap="rnd" cmpd="sng" w="38100">
              <a:solidFill>
                <a:srgbClr val="143C3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txBox="1"/>
            <p:nvPr/>
          </p:nvSpPr>
          <p:spPr>
            <a:xfrm>
              <a:off x="0" y="-47625"/>
              <a:ext cx="1985660" cy="2446817"/>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4" name="Google Shape;184;p11"/>
          <p:cNvSpPr txBox="1"/>
          <p:nvPr/>
        </p:nvSpPr>
        <p:spPr>
          <a:xfrm>
            <a:off x="1187592" y="1400383"/>
            <a:ext cx="6743469" cy="4600463"/>
          </a:xfrm>
          <a:prstGeom prst="rect">
            <a:avLst/>
          </a:prstGeom>
          <a:noFill/>
          <a:ln>
            <a:noFill/>
          </a:ln>
        </p:spPr>
        <p:txBody>
          <a:bodyPr anchorCtr="0" anchor="t" bIns="0" lIns="0" spcFirstLastPara="1" rIns="0" wrap="square" tIns="0">
            <a:spAutoFit/>
          </a:bodyPr>
          <a:lstStyle/>
          <a:p>
            <a:pPr indent="0" lvl="0" marL="0" marR="0" rtl="0" algn="l">
              <a:lnSpc>
                <a:spcPct val="111004"/>
              </a:lnSpc>
              <a:spcBef>
                <a:spcPts val="0"/>
              </a:spcBef>
              <a:spcAft>
                <a:spcPts val="0"/>
              </a:spcAft>
              <a:buNone/>
            </a:pPr>
            <a:r>
              <a:rPr b="0" i="0" lang="en-US" sz="10823" u="none" cap="none" strike="noStrike">
                <a:solidFill>
                  <a:srgbClr val="143C3C"/>
                </a:solidFill>
                <a:latin typeface="Anton"/>
                <a:ea typeface="Anton"/>
                <a:cs typeface="Anton"/>
                <a:sym typeface="Anton"/>
              </a:rPr>
              <a:t>Product Competitive Analysis </a:t>
            </a:r>
            <a:endParaRPr/>
          </a:p>
        </p:txBody>
      </p:sp>
      <p:grpSp>
        <p:nvGrpSpPr>
          <p:cNvPr id="185" name="Google Shape;185;p11"/>
          <p:cNvGrpSpPr/>
          <p:nvPr/>
        </p:nvGrpSpPr>
        <p:grpSpPr>
          <a:xfrm>
            <a:off x="1028700" y="6990670"/>
            <a:ext cx="6321103" cy="1561443"/>
            <a:chOff x="0" y="-47625"/>
            <a:chExt cx="1664817" cy="411244"/>
          </a:xfrm>
        </p:grpSpPr>
        <p:sp>
          <p:nvSpPr>
            <p:cNvPr id="186" name="Google Shape;186;p11"/>
            <p:cNvSpPr/>
            <p:nvPr/>
          </p:nvSpPr>
          <p:spPr>
            <a:xfrm>
              <a:off x="0" y="0"/>
              <a:ext cx="1664817" cy="363619"/>
            </a:xfrm>
            <a:custGeom>
              <a:rect b="b" l="l" r="r" t="t"/>
              <a:pathLst>
                <a:path extrusionOk="0" h="363619" w="1664817">
                  <a:moveTo>
                    <a:pt x="62463" y="0"/>
                  </a:moveTo>
                  <a:lnTo>
                    <a:pt x="1602354" y="0"/>
                  </a:lnTo>
                  <a:cubicBezTo>
                    <a:pt x="1636851" y="0"/>
                    <a:pt x="1664817" y="27966"/>
                    <a:pt x="1664817" y="62463"/>
                  </a:cubicBezTo>
                  <a:lnTo>
                    <a:pt x="1664817" y="301156"/>
                  </a:lnTo>
                  <a:cubicBezTo>
                    <a:pt x="1664817" y="335654"/>
                    <a:pt x="1636851" y="363619"/>
                    <a:pt x="1602354" y="363619"/>
                  </a:cubicBezTo>
                  <a:lnTo>
                    <a:pt x="62463" y="363619"/>
                  </a:lnTo>
                  <a:cubicBezTo>
                    <a:pt x="27966" y="363619"/>
                    <a:pt x="0" y="335654"/>
                    <a:pt x="0" y="301156"/>
                  </a:cubicBezTo>
                  <a:lnTo>
                    <a:pt x="0" y="62463"/>
                  </a:lnTo>
                  <a:cubicBezTo>
                    <a:pt x="0" y="27966"/>
                    <a:pt x="27966" y="0"/>
                    <a:pt x="62463" y="0"/>
                  </a:cubicBezTo>
                  <a:close/>
                </a:path>
              </a:pathLst>
            </a:custGeom>
            <a:solidFill>
              <a:srgbClr val="F0ABC1"/>
            </a:solidFill>
            <a:ln cap="rnd" cmpd="sng" w="38100">
              <a:solidFill>
                <a:srgbClr val="143C3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txBox="1"/>
            <p:nvPr/>
          </p:nvSpPr>
          <p:spPr>
            <a:xfrm>
              <a:off x="0" y="-47625"/>
              <a:ext cx="1664817" cy="41124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8" name="Google Shape;188;p11"/>
          <p:cNvGrpSpPr/>
          <p:nvPr/>
        </p:nvGrpSpPr>
        <p:grpSpPr>
          <a:xfrm>
            <a:off x="4982034" y="7426599"/>
            <a:ext cx="1826094" cy="870412"/>
            <a:chOff x="0" y="0"/>
            <a:chExt cx="1281193" cy="610684"/>
          </a:xfrm>
        </p:grpSpPr>
        <p:sp>
          <p:nvSpPr>
            <p:cNvPr id="189" name="Google Shape;189;p11"/>
            <p:cNvSpPr/>
            <p:nvPr/>
          </p:nvSpPr>
          <p:spPr>
            <a:xfrm>
              <a:off x="0" y="0"/>
              <a:ext cx="1281193" cy="610684"/>
            </a:xfrm>
            <a:custGeom>
              <a:rect b="b" l="l" r="r" t="t"/>
              <a:pathLst>
                <a:path extrusionOk="0" h="610684" w="1281193">
                  <a:moveTo>
                    <a:pt x="1281193" y="305342"/>
                  </a:moveTo>
                  <a:lnTo>
                    <a:pt x="874793" y="0"/>
                  </a:lnTo>
                  <a:lnTo>
                    <a:pt x="874793" y="203200"/>
                  </a:lnTo>
                  <a:lnTo>
                    <a:pt x="0" y="203200"/>
                  </a:lnTo>
                  <a:lnTo>
                    <a:pt x="0" y="407484"/>
                  </a:lnTo>
                  <a:lnTo>
                    <a:pt x="874793" y="407484"/>
                  </a:lnTo>
                  <a:lnTo>
                    <a:pt x="874793" y="610684"/>
                  </a:lnTo>
                  <a:lnTo>
                    <a:pt x="1281193" y="305342"/>
                  </a:lnTo>
                  <a:close/>
                </a:path>
              </a:pathLst>
            </a:custGeom>
            <a:solidFill>
              <a:srgbClr val="F7B4A7"/>
            </a:solidFill>
            <a:ln cap="sq" cmpd="sng" w="38100">
              <a:solidFill>
                <a:srgbClr val="143C3C"/>
              </a:solidFill>
              <a:prstDash val="solid"/>
              <a:miter lim="8000"/>
              <a:headEnd len="sm" w="sm" type="none"/>
              <a:tailEnd len="sm" w="sm" type="none"/>
            </a:ln>
          </p:spPr>
        </p:sp>
        <p:sp>
          <p:nvSpPr>
            <p:cNvPr id="190" name="Google Shape;190;p11"/>
            <p:cNvSpPr txBox="1"/>
            <p:nvPr/>
          </p:nvSpPr>
          <p:spPr>
            <a:xfrm>
              <a:off x="0" y="155575"/>
              <a:ext cx="1179593" cy="25190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1" name="Google Shape;191;p11"/>
          <p:cNvGrpSpPr/>
          <p:nvPr/>
        </p:nvGrpSpPr>
        <p:grpSpPr>
          <a:xfrm>
            <a:off x="16496692" y="419921"/>
            <a:ext cx="1199962" cy="278020"/>
            <a:chOff x="0" y="0"/>
            <a:chExt cx="1599949" cy="370694"/>
          </a:xfrm>
        </p:grpSpPr>
        <p:grpSp>
          <p:nvGrpSpPr>
            <p:cNvPr id="192" name="Google Shape;192;p11"/>
            <p:cNvGrpSpPr/>
            <p:nvPr/>
          </p:nvGrpSpPr>
          <p:grpSpPr>
            <a:xfrm>
              <a:off x="0" y="0"/>
              <a:ext cx="370694" cy="370694"/>
              <a:chOff x="0" y="0"/>
              <a:chExt cx="812800" cy="812800"/>
            </a:xfrm>
          </p:grpSpPr>
          <p:sp>
            <p:nvSpPr>
              <p:cNvPr id="193" name="Google Shape;193;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ABC1"/>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1"/>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5" name="Google Shape;195;p11"/>
            <p:cNvGrpSpPr/>
            <p:nvPr/>
          </p:nvGrpSpPr>
          <p:grpSpPr>
            <a:xfrm>
              <a:off x="614628" y="0"/>
              <a:ext cx="370694" cy="370694"/>
              <a:chOff x="0" y="0"/>
              <a:chExt cx="812800" cy="812800"/>
            </a:xfrm>
          </p:grpSpPr>
          <p:sp>
            <p:nvSpPr>
              <p:cNvPr id="196" name="Google Shape;196;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ABC1"/>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8" name="Google Shape;198;p11"/>
            <p:cNvGrpSpPr/>
            <p:nvPr/>
          </p:nvGrpSpPr>
          <p:grpSpPr>
            <a:xfrm>
              <a:off x="1229255" y="0"/>
              <a:ext cx="370694" cy="370694"/>
              <a:chOff x="0" y="0"/>
              <a:chExt cx="812800" cy="812800"/>
            </a:xfrm>
          </p:grpSpPr>
          <p:sp>
            <p:nvSpPr>
              <p:cNvPr id="199" name="Google Shape;199;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ABC1"/>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201" name="Google Shape;201;p11"/>
          <p:cNvGrpSpPr/>
          <p:nvPr/>
        </p:nvGrpSpPr>
        <p:grpSpPr>
          <a:xfrm>
            <a:off x="9295941" y="-1289416"/>
            <a:ext cx="2578831" cy="2578831"/>
            <a:chOff x="0" y="0"/>
            <a:chExt cx="812800" cy="812800"/>
          </a:xfrm>
        </p:grpSpPr>
        <p:sp>
          <p:nvSpPr>
            <p:cNvPr id="202" name="Google Shape;202;p11"/>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94DDDE"/>
            </a:solidFill>
            <a:ln cap="sq" cmpd="sng" w="38100">
              <a:solidFill>
                <a:srgbClr val="143C3C"/>
              </a:solidFill>
              <a:prstDash val="solid"/>
              <a:miter lim="8000"/>
              <a:headEnd len="sm" w="sm" type="none"/>
              <a:tailEnd len="sm" w="sm" type="none"/>
            </a:ln>
          </p:spPr>
        </p:sp>
        <p:sp>
          <p:nvSpPr>
            <p:cNvPr id="203" name="Google Shape;203;p11"/>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4" name="Google Shape;204;p11"/>
          <p:cNvGrpSpPr/>
          <p:nvPr/>
        </p:nvGrpSpPr>
        <p:grpSpPr>
          <a:xfrm>
            <a:off x="16998584" y="7007595"/>
            <a:ext cx="2578831" cy="2578831"/>
            <a:chOff x="0" y="0"/>
            <a:chExt cx="812800" cy="812800"/>
          </a:xfrm>
        </p:grpSpPr>
        <p:sp>
          <p:nvSpPr>
            <p:cNvPr id="205" name="Google Shape;205;p11"/>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7B4A7"/>
            </a:solidFill>
            <a:ln cap="sq" cmpd="sng" w="38100">
              <a:solidFill>
                <a:srgbClr val="143C3C"/>
              </a:solidFill>
              <a:prstDash val="solid"/>
              <a:miter lim="8000"/>
              <a:headEnd len="sm" w="sm" type="none"/>
              <a:tailEnd len="sm" w="sm" type="none"/>
            </a:ln>
          </p:spPr>
        </p:sp>
        <p:sp>
          <p:nvSpPr>
            <p:cNvPr id="206" name="Google Shape;206;p11"/>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7" name="Google Shape;207;p11"/>
          <p:cNvGrpSpPr/>
          <p:nvPr/>
        </p:nvGrpSpPr>
        <p:grpSpPr>
          <a:xfrm rot="5461448">
            <a:off x="9436985" y="3865600"/>
            <a:ext cx="616894" cy="616894"/>
            <a:chOff x="0" y="0"/>
            <a:chExt cx="812800" cy="812800"/>
          </a:xfrm>
        </p:grpSpPr>
        <p:sp>
          <p:nvSpPr>
            <p:cNvPr id="208" name="Google Shape;208;p11"/>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FFFFF"/>
            </a:solidFill>
            <a:ln cap="sq" cmpd="sng" w="38100">
              <a:solidFill>
                <a:srgbClr val="143C3C"/>
              </a:solidFill>
              <a:prstDash val="solid"/>
              <a:miter lim="8000"/>
              <a:headEnd len="sm" w="sm" type="none"/>
              <a:tailEnd len="sm" w="sm" type="none"/>
            </a:ln>
          </p:spPr>
        </p:sp>
        <p:sp>
          <p:nvSpPr>
            <p:cNvPr id="209" name="Google Shape;209;p11"/>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0" name="Google Shape;210;p11"/>
          <p:cNvGrpSpPr/>
          <p:nvPr/>
        </p:nvGrpSpPr>
        <p:grpSpPr>
          <a:xfrm rot="5461448">
            <a:off x="17264764" y="1779098"/>
            <a:ext cx="616894" cy="616894"/>
            <a:chOff x="0" y="0"/>
            <a:chExt cx="812800" cy="812800"/>
          </a:xfrm>
        </p:grpSpPr>
        <p:sp>
          <p:nvSpPr>
            <p:cNvPr id="211" name="Google Shape;211;p11"/>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FFFFF"/>
            </a:solidFill>
            <a:ln cap="sq" cmpd="sng" w="38100">
              <a:solidFill>
                <a:srgbClr val="143C3C"/>
              </a:solidFill>
              <a:prstDash val="solid"/>
              <a:miter lim="8000"/>
              <a:headEnd len="sm" w="sm" type="none"/>
              <a:tailEnd len="sm" w="sm" type="none"/>
            </a:ln>
          </p:spPr>
        </p:sp>
        <p:sp>
          <p:nvSpPr>
            <p:cNvPr id="212" name="Google Shape;212;p11"/>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3" name="Google Shape;213;p11"/>
          <p:cNvGrpSpPr/>
          <p:nvPr/>
        </p:nvGrpSpPr>
        <p:grpSpPr>
          <a:xfrm rot="5477323">
            <a:off x="15179651" y="7877522"/>
            <a:ext cx="616894" cy="616894"/>
            <a:chOff x="0" y="0"/>
            <a:chExt cx="812800" cy="812800"/>
          </a:xfrm>
        </p:grpSpPr>
        <p:sp>
          <p:nvSpPr>
            <p:cNvPr id="214" name="Google Shape;214;p11"/>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FFFFF"/>
            </a:solidFill>
            <a:ln cap="sq" cmpd="sng" w="38100">
              <a:solidFill>
                <a:srgbClr val="143C3C"/>
              </a:solidFill>
              <a:prstDash val="solid"/>
              <a:miter lim="8000"/>
              <a:headEnd len="sm" w="sm" type="none"/>
              <a:tailEnd len="sm" w="sm" type="none"/>
            </a:ln>
          </p:spPr>
        </p:sp>
        <p:sp>
          <p:nvSpPr>
            <p:cNvPr id="215" name="Google Shape;215;p11"/>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6" name="Google Shape;216;p11"/>
          <p:cNvGrpSpPr/>
          <p:nvPr/>
        </p:nvGrpSpPr>
        <p:grpSpPr>
          <a:xfrm rot="5400000">
            <a:off x="6355087" y="1305133"/>
            <a:ext cx="616894" cy="616894"/>
            <a:chOff x="0" y="0"/>
            <a:chExt cx="812800" cy="812800"/>
          </a:xfrm>
        </p:grpSpPr>
        <p:sp>
          <p:nvSpPr>
            <p:cNvPr id="217" name="Google Shape;217;p11"/>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FFFFF"/>
            </a:solidFill>
            <a:ln cap="sq" cmpd="sng" w="38100">
              <a:solidFill>
                <a:srgbClr val="143C3C"/>
              </a:solidFill>
              <a:prstDash val="solid"/>
              <a:miter lim="8000"/>
              <a:headEnd len="sm" w="sm" type="none"/>
              <a:tailEnd len="sm" w="sm" type="none"/>
            </a:ln>
          </p:spPr>
        </p:sp>
        <p:sp>
          <p:nvSpPr>
            <p:cNvPr id="218" name="Google Shape;218;p11"/>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9" name="Google Shape;219;p11"/>
          <p:cNvSpPr txBox="1"/>
          <p:nvPr/>
        </p:nvSpPr>
        <p:spPr>
          <a:xfrm>
            <a:off x="1838427" y="7312299"/>
            <a:ext cx="2185686" cy="984712"/>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b="0" i="0" lang="en-US" sz="5742" u="none" cap="none" strike="noStrike">
                <a:solidFill>
                  <a:srgbClr val="143C3C"/>
                </a:solidFill>
                <a:latin typeface="Arial"/>
                <a:ea typeface="Arial"/>
                <a:cs typeface="Arial"/>
                <a:sym typeface="Arial"/>
              </a:rPr>
              <a:t>Slides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DFFD8"/>
            </a:gs>
            <a:gs pos="100000">
              <a:srgbClr val="94DDDE"/>
            </a:gs>
          </a:gsLst>
          <a:path path="circle">
            <a:fillToRect b="100%" r="100%"/>
          </a:path>
          <a:tileRect l="-100%" t="-100%"/>
        </a:gradFill>
      </p:bgPr>
    </p:bg>
    <p:spTree>
      <p:nvGrpSpPr>
        <p:cNvPr id="518" name="Shape 518"/>
        <p:cNvGrpSpPr/>
        <p:nvPr/>
      </p:nvGrpSpPr>
      <p:grpSpPr>
        <a:xfrm>
          <a:off x="0" y="0"/>
          <a:ext cx="0" cy="0"/>
          <a:chOff x="0" y="0"/>
          <a:chExt cx="0" cy="0"/>
        </a:xfrm>
      </p:grpSpPr>
      <p:grpSp>
        <p:nvGrpSpPr>
          <p:cNvPr id="519" name="Google Shape;519;p20"/>
          <p:cNvGrpSpPr/>
          <p:nvPr/>
        </p:nvGrpSpPr>
        <p:grpSpPr>
          <a:xfrm>
            <a:off x="829884" y="3732783"/>
            <a:ext cx="16429416" cy="5525517"/>
            <a:chOff x="0" y="-47625"/>
            <a:chExt cx="4327089" cy="1455280"/>
          </a:xfrm>
        </p:grpSpPr>
        <p:sp>
          <p:nvSpPr>
            <p:cNvPr id="520" name="Google Shape;520;p20"/>
            <p:cNvSpPr/>
            <p:nvPr/>
          </p:nvSpPr>
          <p:spPr>
            <a:xfrm>
              <a:off x="0" y="0"/>
              <a:ext cx="4327089" cy="1407655"/>
            </a:xfrm>
            <a:custGeom>
              <a:rect b="b" l="l" r="r" t="t"/>
              <a:pathLst>
                <a:path extrusionOk="0" h="1407655" w="4327089">
                  <a:moveTo>
                    <a:pt x="24032" y="0"/>
                  </a:moveTo>
                  <a:lnTo>
                    <a:pt x="4303057" y="0"/>
                  </a:lnTo>
                  <a:cubicBezTo>
                    <a:pt x="4316329" y="0"/>
                    <a:pt x="4327089" y="10760"/>
                    <a:pt x="4327089" y="24032"/>
                  </a:cubicBezTo>
                  <a:lnTo>
                    <a:pt x="4327089" y="1383623"/>
                  </a:lnTo>
                  <a:cubicBezTo>
                    <a:pt x="4327089" y="1389997"/>
                    <a:pt x="4324557" y="1396109"/>
                    <a:pt x="4320050" y="1400616"/>
                  </a:cubicBezTo>
                  <a:cubicBezTo>
                    <a:pt x="4315543" y="1405123"/>
                    <a:pt x="4309430" y="1407655"/>
                    <a:pt x="4303057" y="1407655"/>
                  </a:cubicBezTo>
                  <a:lnTo>
                    <a:pt x="24032" y="1407655"/>
                  </a:lnTo>
                  <a:cubicBezTo>
                    <a:pt x="10760" y="1407655"/>
                    <a:pt x="0" y="1396896"/>
                    <a:pt x="0" y="1383623"/>
                  </a:cubicBezTo>
                  <a:lnTo>
                    <a:pt x="0" y="24032"/>
                  </a:lnTo>
                  <a:cubicBezTo>
                    <a:pt x="0" y="17659"/>
                    <a:pt x="2532" y="11546"/>
                    <a:pt x="7039" y="7039"/>
                  </a:cubicBezTo>
                  <a:cubicBezTo>
                    <a:pt x="11546" y="2532"/>
                    <a:pt x="17659" y="0"/>
                    <a:pt x="24032" y="0"/>
                  </a:cubicBezTo>
                  <a:close/>
                </a:path>
              </a:pathLst>
            </a:custGeom>
            <a:solidFill>
              <a:srgbClr val="F7B4A7"/>
            </a:solidFill>
            <a:ln cap="rnd" cmpd="sng" w="38100">
              <a:solidFill>
                <a:srgbClr val="143C3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0"/>
            <p:cNvSpPr txBox="1"/>
            <p:nvPr/>
          </p:nvSpPr>
          <p:spPr>
            <a:xfrm>
              <a:off x="0" y="-47625"/>
              <a:ext cx="4327089" cy="145528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522" name="Google Shape;522;p20"/>
          <p:cNvPicPr preferRelativeResize="0"/>
          <p:nvPr/>
        </p:nvPicPr>
        <p:blipFill rotWithShape="1">
          <a:blip r:embed="rId3">
            <a:alphaModFix/>
          </a:blip>
          <a:srcRect b="0" l="0" r="0" t="0"/>
          <a:stretch/>
        </p:blipFill>
        <p:spPr>
          <a:xfrm>
            <a:off x="916839" y="4319086"/>
            <a:ext cx="3337068" cy="3337068"/>
          </a:xfrm>
          <a:prstGeom prst="rect">
            <a:avLst/>
          </a:prstGeom>
          <a:noFill/>
          <a:ln>
            <a:noFill/>
          </a:ln>
        </p:spPr>
      </p:pic>
      <p:pic>
        <p:nvPicPr>
          <p:cNvPr id="523" name="Google Shape;523;p20"/>
          <p:cNvPicPr preferRelativeResize="0"/>
          <p:nvPr/>
        </p:nvPicPr>
        <p:blipFill rotWithShape="1">
          <a:blip r:embed="rId4">
            <a:alphaModFix/>
          </a:blip>
          <a:srcRect b="0" l="0" r="0" t="0"/>
          <a:stretch/>
        </p:blipFill>
        <p:spPr>
          <a:xfrm>
            <a:off x="7376058" y="4319086"/>
            <a:ext cx="3337068" cy="3337068"/>
          </a:xfrm>
          <a:prstGeom prst="rect">
            <a:avLst/>
          </a:prstGeom>
          <a:noFill/>
          <a:ln>
            <a:noFill/>
          </a:ln>
        </p:spPr>
      </p:pic>
      <p:sp>
        <p:nvSpPr>
          <p:cNvPr id="524" name="Google Shape;524;p20"/>
          <p:cNvSpPr txBox="1"/>
          <p:nvPr/>
        </p:nvSpPr>
        <p:spPr>
          <a:xfrm>
            <a:off x="1397209" y="7797165"/>
            <a:ext cx="2780667" cy="75374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143C3C"/>
                </a:solidFill>
                <a:latin typeface="Arial"/>
                <a:ea typeface="Arial"/>
                <a:cs typeface="Arial"/>
                <a:sym typeface="Arial"/>
              </a:rPr>
              <a:t>Elaborate on the featured statistic.</a:t>
            </a:r>
            <a:endParaRPr/>
          </a:p>
        </p:txBody>
      </p:sp>
      <p:sp>
        <p:nvSpPr>
          <p:cNvPr id="525" name="Google Shape;525;p20"/>
          <p:cNvSpPr txBox="1"/>
          <p:nvPr/>
        </p:nvSpPr>
        <p:spPr>
          <a:xfrm>
            <a:off x="7654147" y="7797165"/>
            <a:ext cx="2780667" cy="75374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143C3C"/>
                </a:solidFill>
                <a:latin typeface="Arial"/>
                <a:ea typeface="Arial"/>
                <a:cs typeface="Arial"/>
                <a:sym typeface="Arial"/>
              </a:rPr>
              <a:t>Elaborate on the featured statistic.</a:t>
            </a:r>
            <a:endParaRPr/>
          </a:p>
        </p:txBody>
      </p:sp>
      <p:sp>
        <p:nvSpPr>
          <p:cNvPr id="526" name="Google Shape;526;p20"/>
          <p:cNvSpPr txBox="1"/>
          <p:nvPr/>
        </p:nvSpPr>
        <p:spPr>
          <a:xfrm>
            <a:off x="14075499" y="7797165"/>
            <a:ext cx="2780667" cy="75374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143C3C"/>
                </a:solidFill>
                <a:latin typeface="Arial"/>
                <a:ea typeface="Arial"/>
                <a:cs typeface="Arial"/>
                <a:sym typeface="Arial"/>
              </a:rPr>
              <a:t>Elaborate on the featured statistic.</a:t>
            </a:r>
            <a:endParaRPr/>
          </a:p>
        </p:txBody>
      </p:sp>
      <p:sp>
        <p:nvSpPr>
          <p:cNvPr id="527" name="Google Shape;527;p20"/>
          <p:cNvSpPr txBox="1"/>
          <p:nvPr/>
        </p:nvSpPr>
        <p:spPr>
          <a:xfrm>
            <a:off x="1028700" y="1052750"/>
            <a:ext cx="10467600" cy="1665900"/>
          </a:xfrm>
          <a:prstGeom prst="rect">
            <a:avLst/>
          </a:prstGeom>
          <a:noFill/>
          <a:ln>
            <a:noFill/>
          </a:ln>
        </p:spPr>
        <p:txBody>
          <a:bodyPr anchorCtr="0" anchor="t" bIns="0" lIns="0" spcFirstLastPara="1" rIns="0" wrap="square" tIns="0">
            <a:spAutoFit/>
          </a:bodyPr>
          <a:lstStyle/>
          <a:p>
            <a:pPr indent="0" lvl="0" marL="0" marR="0" rtl="0" algn="l">
              <a:lnSpc>
                <a:spcPct val="139998"/>
              </a:lnSpc>
              <a:spcBef>
                <a:spcPts val="0"/>
              </a:spcBef>
              <a:spcAft>
                <a:spcPts val="0"/>
              </a:spcAft>
              <a:buNone/>
            </a:pPr>
            <a:r>
              <a:rPr b="0" i="0" lang="en-US" sz="10823" u="none" cap="none" strike="noStrike">
                <a:solidFill>
                  <a:srgbClr val="143C3C"/>
                </a:solidFill>
                <a:latin typeface="Anton"/>
                <a:ea typeface="Anton"/>
                <a:cs typeface="Anton"/>
                <a:sym typeface="Anton"/>
              </a:rPr>
              <a:t>Market Research</a:t>
            </a:r>
            <a:endParaRPr/>
          </a:p>
        </p:txBody>
      </p:sp>
      <p:sp>
        <p:nvSpPr>
          <p:cNvPr id="528" name="Google Shape;528;p20"/>
          <p:cNvSpPr txBox="1"/>
          <p:nvPr/>
        </p:nvSpPr>
        <p:spPr>
          <a:xfrm>
            <a:off x="1194928" y="3036889"/>
            <a:ext cx="5561779" cy="36322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143C3C"/>
                </a:solidFill>
                <a:latin typeface="Arial"/>
                <a:ea typeface="Arial"/>
                <a:cs typeface="Arial"/>
                <a:sym typeface="Arial"/>
              </a:rPr>
              <a:t>Elaborate on the featured statistic.</a:t>
            </a:r>
            <a:endParaRPr/>
          </a:p>
        </p:txBody>
      </p:sp>
      <p:grpSp>
        <p:nvGrpSpPr>
          <p:cNvPr id="529" name="Google Shape;529;p20"/>
          <p:cNvGrpSpPr/>
          <p:nvPr/>
        </p:nvGrpSpPr>
        <p:grpSpPr>
          <a:xfrm>
            <a:off x="16496692" y="419921"/>
            <a:ext cx="1199962" cy="278020"/>
            <a:chOff x="0" y="0"/>
            <a:chExt cx="1599949" cy="370694"/>
          </a:xfrm>
        </p:grpSpPr>
        <p:grpSp>
          <p:nvGrpSpPr>
            <p:cNvPr id="530" name="Google Shape;530;p20"/>
            <p:cNvGrpSpPr/>
            <p:nvPr/>
          </p:nvGrpSpPr>
          <p:grpSpPr>
            <a:xfrm>
              <a:off x="0" y="0"/>
              <a:ext cx="370694" cy="370694"/>
              <a:chOff x="0" y="0"/>
              <a:chExt cx="812800" cy="812800"/>
            </a:xfrm>
          </p:grpSpPr>
          <p:sp>
            <p:nvSpPr>
              <p:cNvPr id="531" name="Google Shape;531;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ABC1"/>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0"/>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3" name="Google Shape;533;p20"/>
            <p:cNvGrpSpPr/>
            <p:nvPr/>
          </p:nvGrpSpPr>
          <p:grpSpPr>
            <a:xfrm>
              <a:off x="614628" y="0"/>
              <a:ext cx="370694" cy="370694"/>
              <a:chOff x="0" y="0"/>
              <a:chExt cx="812800" cy="812800"/>
            </a:xfrm>
          </p:grpSpPr>
          <p:sp>
            <p:nvSpPr>
              <p:cNvPr id="534" name="Google Shape;534;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ABC1"/>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0"/>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6" name="Google Shape;536;p20"/>
            <p:cNvGrpSpPr/>
            <p:nvPr/>
          </p:nvGrpSpPr>
          <p:grpSpPr>
            <a:xfrm>
              <a:off x="1229255" y="0"/>
              <a:ext cx="370694" cy="370694"/>
              <a:chOff x="0" y="0"/>
              <a:chExt cx="812800" cy="812800"/>
            </a:xfrm>
          </p:grpSpPr>
          <p:sp>
            <p:nvSpPr>
              <p:cNvPr id="537" name="Google Shape;537;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ABC1"/>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0"/>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539" name="Google Shape;539;p20"/>
          <p:cNvGrpSpPr/>
          <p:nvPr/>
        </p:nvGrpSpPr>
        <p:grpSpPr>
          <a:xfrm>
            <a:off x="11496445" y="-1289416"/>
            <a:ext cx="2578831" cy="2578831"/>
            <a:chOff x="0" y="0"/>
            <a:chExt cx="812800" cy="812800"/>
          </a:xfrm>
        </p:grpSpPr>
        <p:sp>
          <p:nvSpPr>
            <p:cNvPr id="540" name="Google Shape;540;p20"/>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94DDDE"/>
            </a:solidFill>
            <a:ln cap="sq" cmpd="sng" w="38100">
              <a:solidFill>
                <a:srgbClr val="143C3C"/>
              </a:solidFill>
              <a:prstDash val="solid"/>
              <a:miter lim="8000"/>
              <a:headEnd len="sm" w="sm" type="none"/>
              <a:tailEnd len="sm" w="sm" type="none"/>
            </a:ln>
          </p:spPr>
        </p:sp>
        <p:sp>
          <p:nvSpPr>
            <p:cNvPr id="541" name="Google Shape;541;p20"/>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42" name="Google Shape;542;p20"/>
          <p:cNvGrpSpPr/>
          <p:nvPr/>
        </p:nvGrpSpPr>
        <p:grpSpPr>
          <a:xfrm>
            <a:off x="4274242" y="8624167"/>
            <a:ext cx="2578831" cy="2578831"/>
            <a:chOff x="0" y="0"/>
            <a:chExt cx="812800" cy="812800"/>
          </a:xfrm>
        </p:grpSpPr>
        <p:sp>
          <p:nvSpPr>
            <p:cNvPr id="543" name="Google Shape;543;p20"/>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0ABC1"/>
            </a:solidFill>
            <a:ln cap="sq" cmpd="sng" w="38100">
              <a:solidFill>
                <a:srgbClr val="143C3C"/>
              </a:solidFill>
              <a:prstDash val="solid"/>
              <a:miter lim="8000"/>
              <a:headEnd len="sm" w="sm" type="none"/>
              <a:tailEnd len="sm" w="sm" type="none"/>
            </a:ln>
          </p:spPr>
        </p:sp>
        <p:sp>
          <p:nvSpPr>
            <p:cNvPr id="544" name="Google Shape;544;p20"/>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545" name="Google Shape;545;p20"/>
          <p:cNvPicPr preferRelativeResize="0"/>
          <p:nvPr/>
        </p:nvPicPr>
        <p:blipFill rotWithShape="1">
          <a:blip r:embed="rId5">
            <a:alphaModFix/>
          </a:blip>
          <a:srcRect b="0" l="0" r="0" t="0"/>
          <a:stretch/>
        </p:blipFill>
        <p:spPr>
          <a:xfrm>
            <a:off x="13797187" y="4319086"/>
            <a:ext cx="3337068" cy="3337068"/>
          </a:xfrm>
          <a:prstGeom prst="rect">
            <a:avLst/>
          </a:prstGeom>
          <a:noFill/>
          <a:ln>
            <a:noFill/>
          </a:ln>
        </p:spPr>
      </p:pic>
      <p:grpSp>
        <p:nvGrpSpPr>
          <p:cNvPr id="546" name="Google Shape;546;p20"/>
          <p:cNvGrpSpPr/>
          <p:nvPr/>
        </p:nvGrpSpPr>
        <p:grpSpPr>
          <a:xfrm rot="5477323">
            <a:off x="15872939" y="1719368"/>
            <a:ext cx="616894" cy="616894"/>
            <a:chOff x="0" y="0"/>
            <a:chExt cx="812800" cy="812800"/>
          </a:xfrm>
        </p:grpSpPr>
        <p:sp>
          <p:nvSpPr>
            <p:cNvPr id="547" name="Google Shape;547;p20"/>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FFFFF"/>
            </a:solidFill>
            <a:ln cap="sq" cmpd="sng" w="38100">
              <a:solidFill>
                <a:srgbClr val="143C3C"/>
              </a:solidFill>
              <a:prstDash val="solid"/>
              <a:miter lim="8000"/>
              <a:headEnd len="sm" w="sm" type="none"/>
              <a:tailEnd len="sm" w="sm" type="none"/>
            </a:ln>
          </p:spPr>
        </p:sp>
        <p:sp>
          <p:nvSpPr>
            <p:cNvPr id="548" name="Google Shape;548;p20"/>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DFFD8"/>
            </a:gs>
            <a:gs pos="100000">
              <a:srgbClr val="94DDDE"/>
            </a:gs>
          </a:gsLst>
          <a:lin ang="0" scaled="0"/>
        </a:gradFill>
      </p:bgPr>
    </p:bg>
    <p:spTree>
      <p:nvGrpSpPr>
        <p:cNvPr id="552" name="Shape 552"/>
        <p:cNvGrpSpPr/>
        <p:nvPr/>
      </p:nvGrpSpPr>
      <p:grpSpPr>
        <a:xfrm>
          <a:off x="0" y="0"/>
          <a:ext cx="0" cy="0"/>
          <a:chOff x="0" y="0"/>
          <a:chExt cx="0" cy="0"/>
        </a:xfrm>
      </p:grpSpPr>
      <p:grpSp>
        <p:nvGrpSpPr>
          <p:cNvPr id="553" name="Google Shape;553;p21"/>
          <p:cNvGrpSpPr/>
          <p:nvPr/>
        </p:nvGrpSpPr>
        <p:grpSpPr>
          <a:xfrm>
            <a:off x="1028700" y="1338471"/>
            <a:ext cx="2276112" cy="2449422"/>
            <a:chOff x="0" y="-47625"/>
            <a:chExt cx="456388" cy="491139"/>
          </a:xfrm>
        </p:grpSpPr>
        <p:sp>
          <p:nvSpPr>
            <p:cNvPr id="554" name="Google Shape;554;p21"/>
            <p:cNvSpPr/>
            <p:nvPr/>
          </p:nvSpPr>
          <p:spPr>
            <a:xfrm>
              <a:off x="0" y="0"/>
              <a:ext cx="456388" cy="443514"/>
            </a:xfrm>
            <a:custGeom>
              <a:rect b="b" l="l" r="r" t="t"/>
              <a:pathLst>
                <a:path extrusionOk="0" h="443514" w="456388">
                  <a:moveTo>
                    <a:pt x="91837" y="0"/>
                  </a:moveTo>
                  <a:lnTo>
                    <a:pt x="364551" y="0"/>
                  </a:lnTo>
                  <a:cubicBezTo>
                    <a:pt x="415271" y="0"/>
                    <a:pt x="456388" y="41117"/>
                    <a:pt x="456388" y="91837"/>
                  </a:cubicBezTo>
                  <a:lnTo>
                    <a:pt x="456388" y="351676"/>
                  </a:lnTo>
                  <a:cubicBezTo>
                    <a:pt x="456388" y="376033"/>
                    <a:pt x="446712" y="399392"/>
                    <a:pt x="429490" y="416615"/>
                  </a:cubicBezTo>
                  <a:cubicBezTo>
                    <a:pt x="412267" y="433838"/>
                    <a:pt x="388908" y="443514"/>
                    <a:pt x="364551" y="443514"/>
                  </a:cubicBezTo>
                  <a:lnTo>
                    <a:pt x="91837" y="443514"/>
                  </a:lnTo>
                  <a:cubicBezTo>
                    <a:pt x="41117" y="443514"/>
                    <a:pt x="0" y="402397"/>
                    <a:pt x="0" y="351676"/>
                  </a:cubicBezTo>
                  <a:lnTo>
                    <a:pt x="0" y="91837"/>
                  </a:lnTo>
                  <a:cubicBezTo>
                    <a:pt x="0" y="67480"/>
                    <a:pt x="9676" y="44121"/>
                    <a:pt x="26899" y="26899"/>
                  </a:cubicBezTo>
                  <a:cubicBezTo>
                    <a:pt x="44121" y="9676"/>
                    <a:pt x="67480" y="0"/>
                    <a:pt x="91837" y="0"/>
                  </a:cubicBezTo>
                  <a:close/>
                </a:path>
              </a:pathLst>
            </a:custGeom>
            <a:solidFill>
              <a:srgbClr val="F7B4A7"/>
            </a:solidFill>
            <a:ln cap="rnd" cmpd="sng" w="38100">
              <a:solidFill>
                <a:srgbClr val="143C3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1"/>
            <p:cNvSpPr txBox="1"/>
            <p:nvPr/>
          </p:nvSpPr>
          <p:spPr>
            <a:xfrm>
              <a:off x="0" y="-47625"/>
              <a:ext cx="456388" cy="49113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56" name="Google Shape;556;p21"/>
          <p:cNvGrpSpPr/>
          <p:nvPr/>
        </p:nvGrpSpPr>
        <p:grpSpPr>
          <a:xfrm>
            <a:off x="545799" y="5909759"/>
            <a:ext cx="3177527" cy="3348541"/>
            <a:chOff x="0" y="-47625"/>
            <a:chExt cx="637133" cy="671423"/>
          </a:xfrm>
        </p:grpSpPr>
        <p:sp>
          <p:nvSpPr>
            <p:cNvPr id="557" name="Google Shape;557;p21"/>
            <p:cNvSpPr/>
            <p:nvPr/>
          </p:nvSpPr>
          <p:spPr>
            <a:xfrm>
              <a:off x="0" y="0"/>
              <a:ext cx="637133" cy="623798"/>
            </a:xfrm>
            <a:custGeom>
              <a:rect b="b" l="l" r="r" t="t"/>
              <a:pathLst>
                <a:path extrusionOk="0" h="623798" w="637133">
                  <a:moveTo>
                    <a:pt x="65784" y="0"/>
                  </a:moveTo>
                  <a:lnTo>
                    <a:pt x="571348" y="0"/>
                  </a:lnTo>
                  <a:cubicBezTo>
                    <a:pt x="607680" y="0"/>
                    <a:pt x="637133" y="29453"/>
                    <a:pt x="637133" y="65784"/>
                  </a:cubicBezTo>
                  <a:lnTo>
                    <a:pt x="637133" y="558014"/>
                  </a:lnTo>
                  <a:cubicBezTo>
                    <a:pt x="637133" y="575461"/>
                    <a:pt x="630202" y="592193"/>
                    <a:pt x="617865" y="604530"/>
                  </a:cubicBezTo>
                  <a:cubicBezTo>
                    <a:pt x="605528" y="616867"/>
                    <a:pt x="588795" y="623798"/>
                    <a:pt x="571348" y="623798"/>
                  </a:cubicBezTo>
                  <a:lnTo>
                    <a:pt x="65784" y="623798"/>
                  </a:lnTo>
                  <a:cubicBezTo>
                    <a:pt x="29453" y="623798"/>
                    <a:pt x="0" y="594345"/>
                    <a:pt x="0" y="558014"/>
                  </a:cubicBezTo>
                  <a:lnTo>
                    <a:pt x="0" y="65784"/>
                  </a:lnTo>
                  <a:cubicBezTo>
                    <a:pt x="0" y="29453"/>
                    <a:pt x="29453" y="0"/>
                    <a:pt x="65784" y="0"/>
                  </a:cubicBezTo>
                  <a:close/>
                </a:path>
              </a:pathLst>
            </a:custGeom>
            <a:solidFill>
              <a:srgbClr val="94DDDE"/>
            </a:solidFill>
            <a:ln cap="rnd" cmpd="sng" w="38100">
              <a:solidFill>
                <a:srgbClr val="143C3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1"/>
            <p:cNvSpPr txBox="1"/>
            <p:nvPr/>
          </p:nvSpPr>
          <p:spPr>
            <a:xfrm>
              <a:off x="0" y="-47625"/>
              <a:ext cx="637133" cy="67142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59" name="Google Shape;559;p21"/>
          <p:cNvGrpSpPr/>
          <p:nvPr/>
        </p:nvGrpSpPr>
        <p:grpSpPr>
          <a:xfrm>
            <a:off x="5229488" y="5909759"/>
            <a:ext cx="3177527" cy="3348541"/>
            <a:chOff x="0" y="-47625"/>
            <a:chExt cx="637133" cy="671423"/>
          </a:xfrm>
        </p:grpSpPr>
        <p:sp>
          <p:nvSpPr>
            <p:cNvPr id="560" name="Google Shape;560;p21"/>
            <p:cNvSpPr/>
            <p:nvPr/>
          </p:nvSpPr>
          <p:spPr>
            <a:xfrm>
              <a:off x="0" y="0"/>
              <a:ext cx="637133" cy="623798"/>
            </a:xfrm>
            <a:custGeom>
              <a:rect b="b" l="l" r="r" t="t"/>
              <a:pathLst>
                <a:path extrusionOk="0" h="623798" w="637133">
                  <a:moveTo>
                    <a:pt x="65784" y="0"/>
                  </a:moveTo>
                  <a:lnTo>
                    <a:pt x="571348" y="0"/>
                  </a:lnTo>
                  <a:cubicBezTo>
                    <a:pt x="607680" y="0"/>
                    <a:pt x="637133" y="29453"/>
                    <a:pt x="637133" y="65784"/>
                  </a:cubicBezTo>
                  <a:lnTo>
                    <a:pt x="637133" y="558014"/>
                  </a:lnTo>
                  <a:cubicBezTo>
                    <a:pt x="637133" y="575461"/>
                    <a:pt x="630202" y="592193"/>
                    <a:pt x="617865" y="604530"/>
                  </a:cubicBezTo>
                  <a:cubicBezTo>
                    <a:pt x="605528" y="616867"/>
                    <a:pt x="588795" y="623798"/>
                    <a:pt x="571348" y="623798"/>
                  </a:cubicBezTo>
                  <a:lnTo>
                    <a:pt x="65784" y="623798"/>
                  </a:lnTo>
                  <a:cubicBezTo>
                    <a:pt x="29453" y="623798"/>
                    <a:pt x="0" y="594345"/>
                    <a:pt x="0" y="558014"/>
                  </a:cubicBezTo>
                  <a:lnTo>
                    <a:pt x="0" y="65784"/>
                  </a:lnTo>
                  <a:cubicBezTo>
                    <a:pt x="0" y="29453"/>
                    <a:pt x="29453" y="0"/>
                    <a:pt x="65784" y="0"/>
                  </a:cubicBezTo>
                  <a:close/>
                </a:path>
              </a:pathLst>
            </a:custGeom>
            <a:solidFill>
              <a:srgbClr val="94DDDE"/>
            </a:solidFill>
            <a:ln cap="rnd" cmpd="sng" w="38100">
              <a:solidFill>
                <a:srgbClr val="143C3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1"/>
            <p:cNvSpPr txBox="1"/>
            <p:nvPr/>
          </p:nvSpPr>
          <p:spPr>
            <a:xfrm>
              <a:off x="0" y="-47625"/>
              <a:ext cx="637133" cy="67142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62" name="Google Shape;562;p21"/>
          <p:cNvGrpSpPr/>
          <p:nvPr/>
        </p:nvGrpSpPr>
        <p:grpSpPr>
          <a:xfrm>
            <a:off x="9911966" y="5909759"/>
            <a:ext cx="3177527" cy="3348541"/>
            <a:chOff x="0" y="-47625"/>
            <a:chExt cx="637133" cy="671423"/>
          </a:xfrm>
        </p:grpSpPr>
        <p:sp>
          <p:nvSpPr>
            <p:cNvPr id="563" name="Google Shape;563;p21"/>
            <p:cNvSpPr/>
            <p:nvPr/>
          </p:nvSpPr>
          <p:spPr>
            <a:xfrm>
              <a:off x="0" y="0"/>
              <a:ext cx="637133" cy="623798"/>
            </a:xfrm>
            <a:custGeom>
              <a:rect b="b" l="l" r="r" t="t"/>
              <a:pathLst>
                <a:path extrusionOk="0" h="623798" w="637133">
                  <a:moveTo>
                    <a:pt x="65784" y="0"/>
                  </a:moveTo>
                  <a:lnTo>
                    <a:pt x="571348" y="0"/>
                  </a:lnTo>
                  <a:cubicBezTo>
                    <a:pt x="607680" y="0"/>
                    <a:pt x="637133" y="29453"/>
                    <a:pt x="637133" y="65784"/>
                  </a:cubicBezTo>
                  <a:lnTo>
                    <a:pt x="637133" y="558014"/>
                  </a:lnTo>
                  <a:cubicBezTo>
                    <a:pt x="637133" y="575461"/>
                    <a:pt x="630202" y="592193"/>
                    <a:pt x="617865" y="604530"/>
                  </a:cubicBezTo>
                  <a:cubicBezTo>
                    <a:pt x="605528" y="616867"/>
                    <a:pt x="588795" y="623798"/>
                    <a:pt x="571348" y="623798"/>
                  </a:cubicBezTo>
                  <a:lnTo>
                    <a:pt x="65784" y="623798"/>
                  </a:lnTo>
                  <a:cubicBezTo>
                    <a:pt x="29453" y="623798"/>
                    <a:pt x="0" y="594345"/>
                    <a:pt x="0" y="558014"/>
                  </a:cubicBezTo>
                  <a:lnTo>
                    <a:pt x="0" y="65784"/>
                  </a:lnTo>
                  <a:cubicBezTo>
                    <a:pt x="0" y="29453"/>
                    <a:pt x="29453" y="0"/>
                    <a:pt x="65784" y="0"/>
                  </a:cubicBezTo>
                  <a:close/>
                </a:path>
              </a:pathLst>
            </a:custGeom>
            <a:solidFill>
              <a:srgbClr val="94DDDE"/>
            </a:solidFill>
            <a:ln cap="rnd" cmpd="sng" w="38100">
              <a:solidFill>
                <a:srgbClr val="143C3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1"/>
            <p:cNvSpPr txBox="1"/>
            <p:nvPr/>
          </p:nvSpPr>
          <p:spPr>
            <a:xfrm>
              <a:off x="0" y="-47625"/>
              <a:ext cx="637133" cy="67142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65" name="Google Shape;565;p21"/>
          <p:cNvGrpSpPr/>
          <p:nvPr/>
        </p:nvGrpSpPr>
        <p:grpSpPr>
          <a:xfrm>
            <a:off x="14519126" y="5909759"/>
            <a:ext cx="3177527" cy="3348541"/>
            <a:chOff x="0" y="-47625"/>
            <a:chExt cx="637133" cy="671423"/>
          </a:xfrm>
        </p:grpSpPr>
        <p:sp>
          <p:nvSpPr>
            <p:cNvPr id="566" name="Google Shape;566;p21"/>
            <p:cNvSpPr/>
            <p:nvPr/>
          </p:nvSpPr>
          <p:spPr>
            <a:xfrm>
              <a:off x="0" y="0"/>
              <a:ext cx="637133" cy="623798"/>
            </a:xfrm>
            <a:custGeom>
              <a:rect b="b" l="l" r="r" t="t"/>
              <a:pathLst>
                <a:path extrusionOk="0" h="623798" w="637133">
                  <a:moveTo>
                    <a:pt x="65784" y="0"/>
                  </a:moveTo>
                  <a:lnTo>
                    <a:pt x="571348" y="0"/>
                  </a:lnTo>
                  <a:cubicBezTo>
                    <a:pt x="607680" y="0"/>
                    <a:pt x="637133" y="29453"/>
                    <a:pt x="637133" y="65784"/>
                  </a:cubicBezTo>
                  <a:lnTo>
                    <a:pt x="637133" y="558014"/>
                  </a:lnTo>
                  <a:cubicBezTo>
                    <a:pt x="637133" y="575461"/>
                    <a:pt x="630202" y="592193"/>
                    <a:pt x="617865" y="604530"/>
                  </a:cubicBezTo>
                  <a:cubicBezTo>
                    <a:pt x="605528" y="616867"/>
                    <a:pt x="588795" y="623798"/>
                    <a:pt x="571348" y="623798"/>
                  </a:cubicBezTo>
                  <a:lnTo>
                    <a:pt x="65784" y="623798"/>
                  </a:lnTo>
                  <a:cubicBezTo>
                    <a:pt x="29453" y="623798"/>
                    <a:pt x="0" y="594345"/>
                    <a:pt x="0" y="558014"/>
                  </a:cubicBezTo>
                  <a:lnTo>
                    <a:pt x="0" y="65784"/>
                  </a:lnTo>
                  <a:cubicBezTo>
                    <a:pt x="0" y="29453"/>
                    <a:pt x="29453" y="0"/>
                    <a:pt x="65784" y="0"/>
                  </a:cubicBezTo>
                  <a:close/>
                </a:path>
              </a:pathLst>
            </a:custGeom>
            <a:solidFill>
              <a:srgbClr val="94DDDE"/>
            </a:solidFill>
            <a:ln cap="rnd" cmpd="sng" w="38100">
              <a:solidFill>
                <a:srgbClr val="143C3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1"/>
            <p:cNvSpPr txBox="1"/>
            <p:nvPr/>
          </p:nvSpPr>
          <p:spPr>
            <a:xfrm>
              <a:off x="0" y="-47625"/>
              <a:ext cx="637133" cy="67142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68" name="Google Shape;568;p21"/>
          <p:cNvGrpSpPr/>
          <p:nvPr/>
        </p:nvGrpSpPr>
        <p:grpSpPr>
          <a:xfrm>
            <a:off x="5680196" y="1338471"/>
            <a:ext cx="2276112" cy="2449422"/>
            <a:chOff x="0" y="-47625"/>
            <a:chExt cx="456388" cy="491139"/>
          </a:xfrm>
        </p:grpSpPr>
        <p:sp>
          <p:nvSpPr>
            <p:cNvPr id="569" name="Google Shape;569;p21"/>
            <p:cNvSpPr/>
            <p:nvPr/>
          </p:nvSpPr>
          <p:spPr>
            <a:xfrm>
              <a:off x="0" y="0"/>
              <a:ext cx="456388" cy="443514"/>
            </a:xfrm>
            <a:custGeom>
              <a:rect b="b" l="l" r="r" t="t"/>
              <a:pathLst>
                <a:path extrusionOk="0" h="443514" w="456388">
                  <a:moveTo>
                    <a:pt x="91837" y="0"/>
                  </a:moveTo>
                  <a:lnTo>
                    <a:pt x="364551" y="0"/>
                  </a:lnTo>
                  <a:cubicBezTo>
                    <a:pt x="415271" y="0"/>
                    <a:pt x="456388" y="41117"/>
                    <a:pt x="456388" y="91837"/>
                  </a:cubicBezTo>
                  <a:lnTo>
                    <a:pt x="456388" y="351676"/>
                  </a:lnTo>
                  <a:cubicBezTo>
                    <a:pt x="456388" y="376033"/>
                    <a:pt x="446712" y="399392"/>
                    <a:pt x="429490" y="416615"/>
                  </a:cubicBezTo>
                  <a:cubicBezTo>
                    <a:pt x="412267" y="433838"/>
                    <a:pt x="388908" y="443514"/>
                    <a:pt x="364551" y="443514"/>
                  </a:cubicBezTo>
                  <a:lnTo>
                    <a:pt x="91837" y="443514"/>
                  </a:lnTo>
                  <a:cubicBezTo>
                    <a:pt x="41117" y="443514"/>
                    <a:pt x="0" y="402397"/>
                    <a:pt x="0" y="351676"/>
                  </a:cubicBezTo>
                  <a:lnTo>
                    <a:pt x="0" y="91837"/>
                  </a:lnTo>
                  <a:cubicBezTo>
                    <a:pt x="0" y="67480"/>
                    <a:pt x="9676" y="44121"/>
                    <a:pt x="26899" y="26899"/>
                  </a:cubicBezTo>
                  <a:cubicBezTo>
                    <a:pt x="44121" y="9676"/>
                    <a:pt x="67480" y="0"/>
                    <a:pt x="91837" y="0"/>
                  </a:cubicBezTo>
                  <a:close/>
                </a:path>
              </a:pathLst>
            </a:custGeom>
            <a:solidFill>
              <a:srgbClr val="F0ABC1"/>
            </a:solidFill>
            <a:ln cap="rnd" cmpd="sng" w="38100">
              <a:solidFill>
                <a:srgbClr val="143C3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1"/>
            <p:cNvSpPr txBox="1"/>
            <p:nvPr/>
          </p:nvSpPr>
          <p:spPr>
            <a:xfrm>
              <a:off x="0" y="-47625"/>
              <a:ext cx="456388" cy="49113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71" name="Google Shape;571;p21"/>
          <p:cNvGrpSpPr/>
          <p:nvPr/>
        </p:nvGrpSpPr>
        <p:grpSpPr>
          <a:xfrm>
            <a:off x="10331692" y="1338471"/>
            <a:ext cx="2276112" cy="2449422"/>
            <a:chOff x="0" y="-47625"/>
            <a:chExt cx="456388" cy="491139"/>
          </a:xfrm>
        </p:grpSpPr>
        <p:sp>
          <p:nvSpPr>
            <p:cNvPr id="572" name="Google Shape;572;p21"/>
            <p:cNvSpPr/>
            <p:nvPr/>
          </p:nvSpPr>
          <p:spPr>
            <a:xfrm>
              <a:off x="0" y="0"/>
              <a:ext cx="456388" cy="443514"/>
            </a:xfrm>
            <a:custGeom>
              <a:rect b="b" l="l" r="r" t="t"/>
              <a:pathLst>
                <a:path extrusionOk="0" h="443514" w="456388">
                  <a:moveTo>
                    <a:pt x="91837" y="0"/>
                  </a:moveTo>
                  <a:lnTo>
                    <a:pt x="364551" y="0"/>
                  </a:lnTo>
                  <a:cubicBezTo>
                    <a:pt x="415271" y="0"/>
                    <a:pt x="456388" y="41117"/>
                    <a:pt x="456388" y="91837"/>
                  </a:cubicBezTo>
                  <a:lnTo>
                    <a:pt x="456388" y="351676"/>
                  </a:lnTo>
                  <a:cubicBezTo>
                    <a:pt x="456388" y="376033"/>
                    <a:pt x="446712" y="399392"/>
                    <a:pt x="429490" y="416615"/>
                  </a:cubicBezTo>
                  <a:cubicBezTo>
                    <a:pt x="412267" y="433838"/>
                    <a:pt x="388908" y="443514"/>
                    <a:pt x="364551" y="443514"/>
                  </a:cubicBezTo>
                  <a:lnTo>
                    <a:pt x="91837" y="443514"/>
                  </a:lnTo>
                  <a:cubicBezTo>
                    <a:pt x="41117" y="443514"/>
                    <a:pt x="0" y="402397"/>
                    <a:pt x="0" y="351676"/>
                  </a:cubicBezTo>
                  <a:lnTo>
                    <a:pt x="0" y="91837"/>
                  </a:lnTo>
                  <a:cubicBezTo>
                    <a:pt x="0" y="67480"/>
                    <a:pt x="9676" y="44121"/>
                    <a:pt x="26899" y="26899"/>
                  </a:cubicBezTo>
                  <a:cubicBezTo>
                    <a:pt x="44121" y="9676"/>
                    <a:pt x="67480" y="0"/>
                    <a:pt x="91837" y="0"/>
                  </a:cubicBezTo>
                  <a:close/>
                </a:path>
              </a:pathLst>
            </a:custGeom>
            <a:solidFill>
              <a:srgbClr val="F7B4A7"/>
            </a:solidFill>
            <a:ln cap="rnd" cmpd="sng" w="38100">
              <a:solidFill>
                <a:srgbClr val="143C3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21"/>
            <p:cNvSpPr txBox="1"/>
            <p:nvPr/>
          </p:nvSpPr>
          <p:spPr>
            <a:xfrm>
              <a:off x="0" y="-47625"/>
              <a:ext cx="456388" cy="49113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74" name="Google Shape;574;p21"/>
          <p:cNvGrpSpPr/>
          <p:nvPr/>
        </p:nvGrpSpPr>
        <p:grpSpPr>
          <a:xfrm>
            <a:off x="14983188" y="1338471"/>
            <a:ext cx="2276112" cy="2449422"/>
            <a:chOff x="0" y="-47625"/>
            <a:chExt cx="456388" cy="491139"/>
          </a:xfrm>
        </p:grpSpPr>
        <p:sp>
          <p:nvSpPr>
            <p:cNvPr id="575" name="Google Shape;575;p21"/>
            <p:cNvSpPr/>
            <p:nvPr/>
          </p:nvSpPr>
          <p:spPr>
            <a:xfrm>
              <a:off x="0" y="0"/>
              <a:ext cx="456388" cy="443514"/>
            </a:xfrm>
            <a:custGeom>
              <a:rect b="b" l="l" r="r" t="t"/>
              <a:pathLst>
                <a:path extrusionOk="0" h="443514" w="456388">
                  <a:moveTo>
                    <a:pt x="91837" y="0"/>
                  </a:moveTo>
                  <a:lnTo>
                    <a:pt x="364551" y="0"/>
                  </a:lnTo>
                  <a:cubicBezTo>
                    <a:pt x="415271" y="0"/>
                    <a:pt x="456388" y="41117"/>
                    <a:pt x="456388" y="91837"/>
                  </a:cubicBezTo>
                  <a:lnTo>
                    <a:pt x="456388" y="351676"/>
                  </a:lnTo>
                  <a:cubicBezTo>
                    <a:pt x="456388" y="376033"/>
                    <a:pt x="446712" y="399392"/>
                    <a:pt x="429490" y="416615"/>
                  </a:cubicBezTo>
                  <a:cubicBezTo>
                    <a:pt x="412267" y="433838"/>
                    <a:pt x="388908" y="443514"/>
                    <a:pt x="364551" y="443514"/>
                  </a:cubicBezTo>
                  <a:lnTo>
                    <a:pt x="91837" y="443514"/>
                  </a:lnTo>
                  <a:cubicBezTo>
                    <a:pt x="41117" y="443514"/>
                    <a:pt x="0" y="402397"/>
                    <a:pt x="0" y="351676"/>
                  </a:cubicBezTo>
                  <a:lnTo>
                    <a:pt x="0" y="91837"/>
                  </a:lnTo>
                  <a:cubicBezTo>
                    <a:pt x="0" y="67480"/>
                    <a:pt x="9676" y="44121"/>
                    <a:pt x="26899" y="26899"/>
                  </a:cubicBezTo>
                  <a:cubicBezTo>
                    <a:pt x="44121" y="9676"/>
                    <a:pt x="67480" y="0"/>
                    <a:pt x="91837" y="0"/>
                  </a:cubicBezTo>
                  <a:close/>
                </a:path>
              </a:pathLst>
            </a:custGeom>
            <a:solidFill>
              <a:srgbClr val="F0ABC1"/>
            </a:solidFill>
            <a:ln cap="rnd" cmpd="sng" w="38100">
              <a:solidFill>
                <a:srgbClr val="143C3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1"/>
            <p:cNvSpPr txBox="1"/>
            <p:nvPr/>
          </p:nvSpPr>
          <p:spPr>
            <a:xfrm>
              <a:off x="0" y="-47625"/>
              <a:ext cx="456388" cy="49113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77" name="Google Shape;577;p21"/>
          <p:cNvGrpSpPr/>
          <p:nvPr/>
        </p:nvGrpSpPr>
        <p:grpSpPr>
          <a:xfrm>
            <a:off x="16496692" y="419921"/>
            <a:ext cx="1199962" cy="278020"/>
            <a:chOff x="0" y="0"/>
            <a:chExt cx="1599949" cy="370694"/>
          </a:xfrm>
        </p:grpSpPr>
        <p:grpSp>
          <p:nvGrpSpPr>
            <p:cNvPr id="578" name="Google Shape;578;p21"/>
            <p:cNvGrpSpPr/>
            <p:nvPr/>
          </p:nvGrpSpPr>
          <p:grpSpPr>
            <a:xfrm>
              <a:off x="0" y="0"/>
              <a:ext cx="370694" cy="370694"/>
              <a:chOff x="0" y="0"/>
              <a:chExt cx="812800" cy="812800"/>
            </a:xfrm>
          </p:grpSpPr>
          <p:sp>
            <p:nvSpPr>
              <p:cNvPr id="579" name="Google Shape;579;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ABC1"/>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21"/>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81" name="Google Shape;581;p21"/>
            <p:cNvGrpSpPr/>
            <p:nvPr/>
          </p:nvGrpSpPr>
          <p:grpSpPr>
            <a:xfrm>
              <a:off x="614628" y="0"/>
              <a:ext cx="370694" cy="370694"/>
              <a:chOff x="0" y="0"/>
              <a:chExt cx="812800" cy="812800"/>
            </a:xfrm>
          </p:grpSpPr>
          <p:sp>
            <p:nvSpPr>
              <p:cNvPr id="582" name="Google Shape;582;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ABC1"/>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21"/>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84" name="Google Shape;584;p21"/>
            <p:cNvGrpSpPr/>
            <p:nvPr/>
          </p:nvGrpSpPr>
          <p:grpSpPr>
            <a:xfrm>
              <a:off x="1229255" y="0"/>
              <a:ext cx="370694" cy="370694"/>
              <a:chOff x="0" y="0"/>
              <a:chExt cx="812800" cy="812800"/>
            </a:xfrm>
          </p:grpSpPr>
          <p:sp>
            <p:nvSpPr>
              <p:cNvPr id="585" name="Google Shape;585;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ABC1"/>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21"/>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587" name="Google Shape;587;p21"/>
          <p:cNvSpPr txBox="1"/>
          <p:nvPr/>
        </p:nvSpPr>
        <p:spPr>
          <a:xfrm>
            <a:off x="1250427" y="1564710"/>
            <a:ext cx="1832700" cy="21978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0" i="0" lang="en-US" sz="14278" u="none" cap="none" strike="noStrike">
                <a:solidFill>
                  <a:srgbClr val="143C3C"/>
                </a:solidFill>
                <a:latin typeface="Anton"/>
                <a:ea typeface="Anton"/>
                <a:cs typeface="Anton"/>
                <a:sym typeface="Anton"/>
              </a:rPr>
              <a:t>S</a:t>
            </a:r>
            <a:endParaRPr/>
          </a:p>
        </p:txBody>
      </p:sp>
      <p:sp>
        <p:nvSpPr>
          <p:cNvPr id="588" name="Google Shape;588;p21"/>
          <p:cNvSpPr txBox="1"/>
          <p:nvPr/>
        </p:nvSpPr>
        <p:spPr>
          <a:xfrm>
            <a:off x="5901923" y="1564710"/>
            <a:ext cx="1832700" cy="21978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0" i="0" lang="en-US" sz="14278" u="none" cap="none" strike="noStrike">
                <a:solidFill>
                  <a:srgbClr val="143C3C"/>
                </a:solidFill>
                <a:latin typeface="Anton"/>
                <a:ea typeface="Anton"/>
                <a:cs typeface="Anton"/>
                <a:sym typeface="Anton"/>
              </a:rPr>
              <a:t>W</a:t>
            </a:r>
            <a:endParaRPr/>
          </a:p>
        </p:txBody>
      </p:sp>
      <p:sp>
        <p:nvSpPr>
          <p:cNvPr id="589" name="Google Shape;589;p21"/>
          <p:cNvSpPr txBox="1"/>
          <p:nvPr/>
        </p:nvSpPr>
        <p:spPr>
          <a:xfrm>
            <a:off x="10553419" y="1564710"/>
            <a:ext cx="1832700" cy="21978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0" i="0" lang="en-US" sz="14278" u="none" cap="none" strike="noStrike">
                <a:solidFill>
                  <a:srgbClr val="143C3C"/>
                </a:solidFill>
                <a:latin typeface="Anton"/>
                <a:ea typeface="Anton"/>
                <a:cs typeface="Anton"/>
                <a:sym typeface="Anton"/>
              </a:rPr>
              <a:t>O</a:t>
            </a:r>
            <a:endParaRPr/>
          </a:p>
        </p:txBody>
      </p:sp>
      <p:sp>
        <p:nvSpPr>
          <p:cNvPr id="590" name="Google Shape;590;p21"/>
          <p:cNvSpPr txBox="1"/>
          <p:nvPr/>
        </p:nvSpPr>
        <p:spPr>
          <a:xfrm>
            <a:off x="15208129" y="1564710"/>
            <a:ext cx="1832700" cy="21978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0" i="0" lang="en-US" sz="14278" u="none" cap="none" strike="noStrike">
                <a:solidFill>
                  <a:srgbClr val="143C3C"/>
                </a:solidFill>
                <a:latin typeface="Anton"/>
                <a:ea typeface="Anton"/>
                <a:cs typeface="Anton"/>
                <a:sym typeface="Anton"/>
              </a:rPr>
              <a:t>T</a:t>
            </a:r>
            <a:endParaRPr/>
          </a:p>
        </p:txBody>
      </p:sp>
      <p:sp>
        <p:nvSpPr>
          <p:cNvPr id="591" name="Google Shape;591;p21"/>
          <p:cNvSpPr txBox="1"/>
          <p:nvPr/>
        </p:nvSpPr>
        <p:spPr>
          <a:xfrm>
            <a:off x="971510" y="4226757"/>
            <a:ext cx="2390492" cy="773294"/>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4607" u="none" cap="none" strike="noStrike">
                <a:solidFill>
                  <a:srgbClr val="143C3C"/>
                </a:solidFill>
                <a:latin typeface="Anton"/>
                <a:ea typeface="Anton"/>
                <a:cs typeface="Anton"/>
                <a:sym typeface="Anton"/>
              </a:rPr>
              <a:t>STRENGTHS</a:t>
            </a:r>
            <a:endParaRPr/>
          </a:p>
        </p:txBody>
      </p:sp>
      <p:sp>
        <p:nvSpPr>
          <p:cNvPr id="592" name="Google Shape;592;p21"/>
          <p:cNvSpPr txBox="1"/>
          <p:nvPr/>
        </p:nvSpPr>
        <p:spPr>
          <a:xfrm>
            <a:off x="5417893" y="4226757"/>
            <a:ext cx="2800718" cy="773294"/>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4607" u="none" cap="none" strike="noStrike">
                <a:solidFill>
                  <a:srgbClr val="143C3C"/>
                </a:solidFill>
                <a:latin typeface="Anton"/>
                <a:ea typeface="Anton"/>
                <a:cs typeface="Anton"/>
                <a:sym typeface="Anton"/>
              </a:rPr>
              <a:t>WEAKNESSES</a:t>
            </a:r>
            <a:endParaRPr/>
          </a:p>
        </p:txBody>
      </p:sp>
      <p:sp>
        <p:nvSpPr>
          <p:cNvPr id="593" name="Google Shape;593;p21"/>
          <p:cNvSpPr txBox="1"/>
          <p:nvPr/>
        </p:nvSpPr>
        <p:spPr>
          <a:xfrm>
            <a:off x="9865191" y="4226757"/>
            <a:ext cx="3209114" cy="773294"/>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4607" u="none" cap="none" strike="noStrike">
                <a:solidFill>
                  <a:srgbClr val="143C3C"/>
                </a:solidFill>
                <a:latin typeface="Anton"/>
                <a:ea typeface="Anton"/>
                <a:cs typeface="Anton"/>
                <a:sym typeface="Anton"/>
              </a:rPr>
              <a:t>OPPORTUNITIES</a:t>
            </a:r>
            <a:endParaRPr/>
          </a:p>
        </p:txBody>
      </p:sp>
      <p:sp>
        <p:nvSpPr>
          <p:cNvPr id="594" name="Google Shape;594;p21"/>
          <p:cNvSpPr txBox="1"/>
          <p:nvPr/>
        </p:nvSpPr>
        <p:spPr>
          <a:xfrm>
            <a:off x="15206618" y="4226757"/>
            <a:ext cx="1829252" cy="773294"/>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4607" u="none" cap="none" strike="noStrike">
                <a:solidFill>
                  <a:srgbClr val="143C3C"/>
                </a:solidFill>
                <a:latin typeface="Anton"/>
                <a:ea typeface="Anton"/>
                <a:cs typeface="Anton"/>
                <a:sym typeface="Anton"/>
              </a:rPr>
              <a:t>THREATS</a:t>
            </a:r>
            <a:endParaRPr/>
          </a:p>
        </p:txBody>
      </p:sp>
      <p:sp>
        <p:nvSpPr>
          <p:cNvPr id="595" name="Google Shape;595;p21"/>
          <p:cNvSpPr txBox="1"/>
          <p:nvPr/>
        </p:nvSpPr>
        <p:spPr>
          <a:xfrm>
            <a:off x="971510" y="6526236"/>
            <a:ext cx="2333400" cy="2285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200" u="none" cap="none" strike="noStrike">
                <a:solidFill>
                  <a:srgbClr val="143C3C"/>
                </a:solidFill>
                <a:latin typeface="Arial"/>
                <a:ea typeface="Arial"/>
                <a:cs typeface="Arial"/>
                <a:sym typeface="Arial"/>
              </a:rPr>
              <a:t>What are you doing well? </a:t>
            </a:r>
            <a:endParaRPr/>
          </a:p>
          <a:p>
            <a:pPr indent="0" lvl="0" marL="0" marR="0" rtl="0" algn="l">
              <a:lnSpc>
                <a:spcPct val="115000"/>
              </a:lnSpc>
              <a:spcBef>
                <a:spcPts val="0"/>
              </a:spcBef>
              <a:spcAft>
                <a:spcPts val="0"/>
              </a:spcAft>
              <a:buNone/>
            </a:pPr>
            <a:r>
              <a:rPr b="0" i="0" lang="en-US" sz="2200" u="none" cap="none" strike="noStrike">
                <a:solidFill>
                  <a:srgbClr val="143C3C"/>
                </a:solidFill>
                <a:latin typeface="Arial"/>
                <a:ea typeface="Arial"/>
                <a:cs typeface="Arial"/>
                <a:sym typeface="Arial"/>
              </a:rPr>
              <a:t>What sets you apart? What are your good qualities?</a:t>
            </a:r>
            <a:endParaRPr/>
          </a:p>
        </p:txBody>
      </p:sp>
      <p:sp>
        <p:nvSpPr>
          <p:cNvPr id="596" name="Google Shape;596;p21"/>
          <p:cNvSpPr txBox="1"/>
          <p:nvPr/>
        </p:nvSpPr>
        <p:spPr>
          <a:xfrm>
            <a:off x="5655199" y="6526236"/>
            <a:ext cx="2333400" cy="2285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200" u="none" cap="none" strike="noStrike">
                <a:solidFill>
                  <a:srgbClr val="143C3C"/>
                </a:solidFill>
                <a:latin typeface="Arial"/>
                <a:ea typeface="Arial"/>
                <a:cs typeface="Arial"/>
                <a:sym typeface="Arial"/>
              </a:rPr>
              <a:t>What are you doing well? </a:t>
            </a:r>
            <a:endParaRPr/>
          </a:p>
          <a:p>
            <a:pPr indent="0" lvl="0" marL="0" marR="0" rtl="0" algn="l">
              <a:lnSpc>
                <a:spcPct val="115000"/>
              </a:lnSpc>
              <a:spcBef>
                <a:spcPts val="0"/>
              </a:spcBef>
              <a:spcAft>
                <a:spcPts val="0"/>
              </a:spcAft>
              <a:buNone/>
            </a:pPr>
            <a:r>
              <a:rPr b="0" i="0" lang="en-US" sz="2200" u="none" cap="none" strike="noStrike">
                <a:solidFill>
                  <a:srgbClr val="143C3C"/>
                </a:solidFill>
                <a:latin typeface="Arial"/>
                <a:ea typeface="Arial"/>
                <a:cs typeface="Arial"/>
                <a:sym typeface="Arial"/>
              </a:rPr>
              <a:t>What sets you apart? What are your good qualities?</a:t>
            </a:r>
            <a:endParaRPr/>
          </a:p>
        </p:txBody>
      </p:sp>
      <p:sp>
        <p:nvSpPr>
          <p:cNvPr id="597" name="Google Shape;597;p21"/>
          <p:cNvSpPr txBox="1"/>
          <p:nvPr/>
        </p:nvSpPr>
        <p:spPr>
          <a:xfrm>
            <a:off x="10337676" y="6526236"/>
            <a:ext cx="2333400" cy="2285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200" u="none" cap="none" strike="noStrike">
                <a:solidFill>
                  <a:srgbClr val="143C3C"/>
                </a:solidFill>
                <a:latin typeface="Arial"/>
                <a:ea typeface="Arial"/>
                <a:cs typeface="Arial"/>
                <a:sym typeface="Arial"/>
              </a:rPr>
              <a:t>What are you doing well? </a:t>
            </a:r>
            <a:endParaRPr/>
          </a:p>
          <a:p>
            <a:pPr indent="0" lvl="0" marL="0" marR="0" rtl="0" algn="l">
              <a:lnSpc>
                <a:spcPct val="115000"/>
              </a:lnSpc>
              <a:spcBef>
                <a:spcPts val="0"/>
              </a:spcBef>
              <a:spcAft>
                <a:spcPts val="0"/>
              </a:spcAft>
              <a:buNone/>
            </a:pPr>
            <a:r>
              <a:rPr b="0" i="0" lang="en-US" sz="2200" u="none" cap="none" strike="noStrike">
                <a:solidFill>
                  <a:srgbClr val="143C3C"/>
                </a:solidFill>
                <a:latin typeface="Arial"/>
                <a:ea typeface="Arial"/>
                <a:cs typeface="Arial"/>
                <a:sym typeface="Arial"/>
              </a:rPr>
              <a:t>What sets you apart? What are your good qualities?</a:t>
            </a:r>
            <a:endParaRPr/>
          </a:p>
        </p:txBody>
      </p:sp>
      <p:sp>
        <p:nvSpPr>
          <p:cNvPr id="598" name="Google Shape;598;p21"/>
          <p:cNvSpPr txBox="1"/>
          <p:nvPr/>
        </p:nvSpPr>
        <p:spPr>
          <a:xfrm>
            <a:off x="14944837" y="6526236"/>
            <a:ext cx="2333400" cy="2285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200" u="none" cap="none" strike="noStrike">
                <a:solidFill>
                  <a:srgbClr val="143C3C"/>
                </a:solidFill>
                <a:latin typeface="Arial"/>
                <a:ea typeface="Arial"/>
                <a:cs typeface="Arial"/>
                <a:sym typeface="Arial"/>
              </a:rPr>
              <a:t>What are you doing well? </a:t>
            </a:r>
            <a:endParaRPr/>
          </a:p>
          <a:p>
            <a:pPr indent="0" lvl="0" marL="0" marR="0" rtl="0" algn="l">
              <a:lnSpc>
                <a:spcPct val="115000"/>
              </a:lnSpc>
              <a:spcBef>
                <a:spcPts val="0"/>
              </a:spcBef>
              <a:spcAft>
                <a:spcPts val="0"/>
              </a:spcAft>
              <a:buNone/>
            </a:pPr>
            <a:r>
              <a:rPr b="0" i="0" lang="en-US" sz="2200" u="none" cap="none" strike="noStrike">
                <a:solidFill>
                  <a:srgbClr val="143C3C"/>
                </a:solidFill>
                <a:latin typeface="Arial"/>
                <a:ea typeface="Arial"/>
                <a:cs typeface="Arial"/>
                <a:sym typeface="Arial"/>
              </a:rPr>
              <a:t>What sets you apart? What are your good qualities?</a:t>
            </a:r>
            <a:endParaRPr/>
          </a:p>
        </p:txBody>
      </p:sp>
      <p:cxnSp>
        <p:nvCxnSpPr>
          <p:cNvPr id="599" name="Google Shape;599;p21"/>
          <p:cNvCxnSpPr/>
          <p:nvPr/>
        </p:nvCxnSpPr>
        <p:spPr>
          <a:xfrm>
            <a:off x="2115513" y="5311369"/>
            <a:ext cx="0" cy="835907"/>
          </a:xfrm>
          <a:prstGeom prst="straightConnector1">
            <a:avLst/>
          </a:prstGeom>
          <a:noFill/>
          <a:ln cap="flat" cmpd="sng" w="38100">
            <a:solidFill>
              <a:srgbClr val="143C3C"/>
            </a:solidFill>
            <a:prstDash val="solid"/>
            <a:round/>
            <a:headEnd len="sm" w="sm" type="none"/>
            <a:tailEnd len="sm" w="sm" type="none"/>
          </a:ln>
        </p:spPr>
      </p:cxnSp>
      <p:cxnSp>
        <p:nvCxnSpPr>
          <p:cNvPr id="600" name="Google Shape;600;p21"/>
          <p:cNvCxnSpPr/>
          <p:nvPr/>
        </p:nvCxnSpPr>
        <p:spPr>
          <a:xfrm>
            <a:off x="6840900" y="5311369"/>
            <a:ext cx="0" cy="835907"/>
          </a:xfrm>
          <a:prstGeom prst="straightConnector1">
            <a:avLst/>
          </a:prstGeom>
          <a:noFill/>
          <a:ln cap="flat" cmpd="sng" w="38100">
            <a:solidFill>
              <a:srgbClr val="143C3C"/>
            </a:solidFill>
            <a:prstDash val="solid"/>
            <a:round/>
            <a:headEnd len="sm" w="sm" type="none"/>
            <a:tailEnd len="sm" w="sm" type="none"/>
          </a:ln>
        </p:spPr>
      </p:cxnSp>
      <p:cxnSp>
        <p:nvCxnSpPr>
          <p:cNvPr id="601" name="Google Shape;601;p21"/>
          <p:cNvCxnSpPr/>
          <p:nvPr/>
        </p:nvCxnSpPr>
        <p:spPr>
          <a:xfrm>
            <a:off x="11566288" y="5311369"/>
            <a:ext cx="0" cy="835907"/>
          </a:xfrm>
          <a:prstGeom prst="straightConnector1">
            <a:avLst/>
          </a:prstGeom>
          <a:noFill/>
          <a:ln cap="flat" cmpd="sng" w="38100">
            <a:solidFill>
              <a:srgbClr val="143C3C"/>
            </a:solidFill>
            <a:prstDash val="solid"/>
            <a:round/>
            <a:headEnd len="sm" w="sm" type="none"/>
            <a:tailEnd len="sm" w="sm" type="none"/>
          </a:ln>
        </p:spPr>
      </p:cxnSp>
      <p:cxnSp>
        <p:nvCxnSpPr>
          <p:cNvPr id="602" name="Google Shape;602;p21"/>
          <p:cNvCxnSpPr/>
          <p:nvPr/>
        </p:nvCxnSpPr>
        <p:spPr>
          <a:xfrm>
            <a:off x="16088840" y="5311369"/>
            <a:ext cx="0" cy="835907"/>
          </a:xfrm>
          <a:prstGeom prst="straightConnector1">
            <a:avLst/>
          </a:prstGeom>
          <a:noFill/>
          <a:ln cap="flat" cmpd="sng" w="38100">
            <a:solidFill>
              <a:srgbClr val="143C3C"/>
            </a:solidFill>
            <a:prstDash val="solid"/>
            <a:round/>
            <a:headEnd len="sm" w="sm" type="none"/>
            <a:tailEnd len="sm" w="sm"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DFFD8"/>
            </a:gs>
            <a:gs pos="100000">
              <a:srgbClr val="94DDDE"/>
            </a:gs>
          </a:gsLst>
          <a:path path="circle">
            <a:fillToRect b="100%" r="100%"/>
          </a:path>
          <a:tileRect l="-100%" t="-100%"/>
        </a:gradFill>
      </p:bgPr>
    </p:bg>
    <p:spTree>
      <p:nvGrpSpPr>
        <p:cNvPr id="606" name="Shape 606"/>
        <p:cNvGrpSpPr/>
        <p:nvPr/>
      </p:nvGrpSpPr>
      <p:grpSpPr>
        <a:xfrm>
          <a:off x="0" y="0"/>
          <a:ext cx="0" cy="0"/>
          <a:chOff x="0" y="0"/>
          <a:chExt cx="0" cy="0"/>
        </a:xfrm>
      </p:grpSpPr>
      <p:pic>
        <p:nvPicPr>
          <p:cNvPr id="607" name="Google Shape;607;p22"/>
          <p:cNvPicPr preferRelativeResize="0"/>
          <p:nvPr/>
        </p:nvPicPr>
        <p:blipFill>
          <a:blip r:embed="rId3">
            <a:alphaModFix/>
          </a:blip>
          <a:stretch>
            <a:fillRect/>
          </a:stretch>
        </p:blipFill>
        <p:spPr>
          <a:xfrm>
            <a:off x="799362" y="3365749"/>
            <a:ext cx="3555475" cy="3555501"/>
          </a:xfrm>
          <a:prstGeom prst="rect">
            <a:avLst/>
          </a:prstGeom>
          <a:noFill/>
          <a:ln>
            <a:noFill/>
          </a:ln>
        </p:spPr>
      </p:pic>
      <p:pic>
        <p:nvPicPr>
          <p:cNvPr id="608" name="Google Shape;608;p22"/>
          <p:cNvPicPr preferRelativeResize="0"/>
          <p:nvPr/>
        </p:nvPicPr>
        <p:blipFill>
          <a:blip r:embed="rId4">
            <a:alphaModFix/>
          </a:blip>
          <a:stretch>
            <a:fillRect/>
          </a:stretch>
        </p:blipFill>
        <p:spPr>
          <a:xfrm>
            <a:off x="6661575" y="3399531"/>
            <a:ext cx="3555475" cy="3549344"/>
          </a:xfrm>
          <a:prstGeom prst="rect">
            <a:avLst/>
          </a:prstGeom>
          <a:noFill/>
          <a:ln>
            <a:noFill/>
          </a:ln>
        </p:spPr>
      </p:pic>
      <p:pic>
        <p:nvPicPr>
          <p:cNvPr id="609" name="Google Shape;609;p22"/>
          <p:cNvPicPr preferRelativeResize="0"/>
          <p:nvPr/>
        </p:nvPicPr>
        <p:blipFill>
          <a:blip r:embed="rId5">
            <a:alphaModFix/>
          </a:blip>
          <a:stretch>
            <a:fillRect/>
          </a:stretch>
        </p:blipFill>
        <p:spPr>
          <a:xfrm>
            <a:off x="12599975" y="3393325"/>
            <a:ext cx="3555475" cy="3555475"/>
          </a:xfrm>
          <a:prstGeom prst="rect">
            <a:avLst/>
          </a:prstGeom>
          <a:noFill/>
          <a:ln>
            <a:noFill/>
          </a:ln>
        </p:spPr>
      </p:pic>
      <p:grpSp>
        <p:nvGrpSpPr>
          <p:cNvPr id="610" name="Google Shape;610;p22"/>
          <p:cNvGrpSpPr/>
          <p:nvPr/>
        </p:nvGrpSpPr>
        <p:grpSpPr>
          <a:xfrm>
            <a:off x="875562" y="529123"/>
            <a:ext cx="7531213" cy="2066056"/>
            <a:chOff x="0" y="-47625"/>
            <a:chExt cx="1983529" cy="544147"/>
          </a:xfrm>
        </p:grpSpPr>
        <p:sp>
          <p:nvSpPr>
            <p:cNvPr id="611" name="Google Shape;611;p22"/>
            <p:cNvSpPr/>
            <p:nvPr/>
          </p:nvSpPr>
          <p:spPr>
            <a:xfrm>
              <a:off x="0" y="0"/>
              <a:ext cx="1983529" cy="496522"/>
            </a:xfrm>
            <a:custGeom>
              <a:rect b="b" l="l" r="r" t="t"/>
              <a:pathLst>
                <a:path extrusionOk="0" h="496522" w="1983529">
                  <a:moveTo>
                    <a:pt x="52427" y="0"/>
                  </a:moveTo>
                  <a:lnTo>
                    <a:pt x="1931102" y="0"/>
                  </a:lnTo>
                  <a:cubicBezTo>
                    <a:pt x="1960057" y="0"/>
                    <a:pt x="1983529" y="23472"/>
                    <a:pt x="1983529" y="52427"/>
                  </a:cubicBezTo>
                  <a:lnTo>
                    <a:pt x="1983529" y="444095"/>
                  </a:lnTo>
                  <a:cubicBezTo>
                    <a:pt x="1983529" y="457999"/>
                    <a:pt x="1978006" y="471334"/>
                    <a:pt x="1968174" y="481166"/>
                  </a:cubicBezTo>
                  <a:cubicBezTo>
                    <a:pt x="1958342" y="490998"/>
                    <a:pt x="1945007" y="496522"/>
                    <a:pt x="1931102" y="496522"/>
                  </a:cubicBezTo>
                  <a:lnTo>
                    <a:pt x="52427" y="496522"/>
                  </a:lnTo>
                  <a:cubicBezTo>
                    <a:pt x="38522" y="496522"/>
                    <a:pt x="25187" y="490998"/>
                    <a:pt x="15355" y="481166"/>
                  </a:cubicBezTo>
                  <a:cubicBezTo>
                    <a:pt x="5524" y="471334"/>
                    <a:pt x="0" y="457999"/>
                    <a:pt x="0" y="444095"/>
                  </a:cubicBezTo>
                  <a:lnTo>
                    <a:pt x="0" y="52427"/>
                  </a:lnTo>
                  <a:cubicBezTo>
                    <a:pt x="0" y="38522"/>
                    <a:pt x="5524" y="25187"/>
                    <a:pt x="15355" y="15355"/>
                  </a:cubicBezTo>
                  <a:cubicBezTo>
                    <a:pt x="25187" y="5524"/>
                    <a:pt x="38522" y="0"/>
                    <a:pt x="52427" y="0"/>
                  </a:cubicBezTo>
                  <a:close/>
                </a:path>
              </a:pathLst>
            </a:custGeom>
            <a:solidFill>
              <a:srgbClr val="94DDDE"/>
            </a:solidFill>
            <a:ln cap="rnd" cmpd="sng" w="38100">
              <a:solidFill>
                <a:srgbClr val="143C3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2"/>
            <p:cNvSpPr txBox="1"/>
            <p:nvPr/>
          </p:nvSpPr>
          <p:spPr>
            <a:xfrm>
              <a:off x="0" y="-47625"/>
              <a:ext cx="1983529" cy="544147"/>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13" name="Google Shape;613;p22"/>
          <p:cNvGrpSpPr/>
          <p:nvPr/>
        </p:nvGrpSpPr>
        <p:grpSpPr>
          <a:xfrm>
            <a:off x="16496692" y="419921"/>
            <a:ext cx="1199962" cy="278020"/>
            <a:chOff x="0" y="0"/>
            <a:chExt cx="1599949" cy="370694"/>
          </a:xfrm>
        </p:grpSpPr>
        <p:grpSp>
          <p:nvGrpSpPr>
            <p:cNvPr id="614" name="Google Shape;614;p22"/>
            <p:cNvGrpSpPr/>
            <p:nvPr/>
          </p:nvGrpSpPr>
          <p:grpSpPr>
            <a:xfrm>
              <a:off x="0" y="0"/>
              <a:ext cx="370694" cy="370694"/>
              <a:chOff x="0" y="0"/>
              <a:chExt cx="812800" cy="812800"/>
            </a:xfrm>
          </p:grpSpPr>
          <p:sp>
            <p:nvSpPr>
              <p:cNvPr id="615" name="Google Shape;615;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ABC1"/>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2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17" name="Google Shape;617;p22"/>
            <p:cNvGrpSpPr/>
            <p:nvPr/>
          </p:nvGrpSpPr>
          <p:grpSpPr>
            <a:xfrm>
              <a:off x="614628" y="0"/>
              <a:ext cx="370694" cy="370694"/>
              <a:chOff x="0" y="0"/>
              <a:chExt cx="812800" cy="812800"/>
            </a:xfrm>
          </p:grpSpPr>
          <p:sp>
            <p:nvSpPr>
              <p:cNvPr id="618" name="Google Shape;618;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ABC1"/>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2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20" name="Google Shape;620;p22"/>
            <p:cNvGrpSpPr/>
            <p:nvPr/>
          </p:nvGrpSpPr>
          <p:grpSpPr>
            <a:xfrm>
              <a:off x="1229255" y="0"/>
              <a:ext cx="370694" cy="370694"/>
              <a:chOff x="0" y="0"/>
              <a:chExt cx="812800" cy="812800"/>
            </a:xfrm>
          </p:grpSpPr>
          <p:sp>
            <p:nvSpPr>
              <p:cNvPr id="621" name="Google Shape;621;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ABC1"/>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623" name="Google Shape;623;p22"/>
          <p:cNvGrpSpPr/>
          <p:nvPr/>
        </p:nvGrpSpPr>
        <p:grpSpPr>
          <a:xfrm rot="5477323">
            <a:off x="17103532" y="6564224"/>
            <a:ext cx="616894" cy="616894"/>
            <a:chOff x="0" y="0"/>
            <a:chExt cx="812800" cy="812800"/>
          </a:xfrm>
        </p:grpSpPr>
        <p:sp>
          <p:nvSpPr>
            <p:cNvPr id="624" name="Google Shape;624;p22"/>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FFFFF"/>
            </a:solidFill>
            <a:ln cap="sq" cmpd="sng" w="38100">
              <a:solidFill>
                <a:srgbClr val="143C3C"/>
              </a:solidFill>
              <a:prstDash val="solid"/>
              <a:miter lim="8000"/>
              <a:headEnd len="sm" w="sm" type="none"/>
              <a:tailEnd len="sm" w="sm" type="none"/>
            </a:ln>
          </p:spPr>
        </p:sp>
        <p:sp>
          <p:nvSpPr>
            <p:cNvPr id="625" name="Google Shape;625;p22"/>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26" name="Google Shape;626;p22"/>
          <p:cNvGrpSpPr/>
          <p:nvPr/>
        </p:nvGrpSpPr>
        <p:grpSpPr>
          <a:xfrm>
            <a:off x="16998584" y="1652564"/>
            <a:ext cx="2578831" cy="2578831"/>
            <a:chOff x="0" y="0"/>
            <a:chExt cx="812800" cy="812800"/>
          </a:xfrm>
        </p:grpSpPr>
        <p:sp>
          <p:nvSpPr>
            <p:cNvPr id="627" name="Google Shape;627;p22"/>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0ABC1"/>
            </a:solidFill>
            <a:ln cap="sq" cmpd="sng" w="38100">
              <a:solidFill>
                <a:srgbClr val="143C3C"/>
              </a:solidFill>
              <a:prstDash val="solid"/>
              <a:miter lim="8000"/>
              <a:headEnd len="sm" w="sm" type="none"/>
              <a:tailEnd len="sm" w="sm" type="none"/>
            </a:ln>
          </p:spPr>
        </p:sp>
        <p:sp>
          <p:nvSpPr>
            <p:cNvPr id="628" name="Google Shape;628;p22"/>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29" name="Google Shape;629;p22"/>
          <p:cNvSpPr txBox="1"/>
          <p:nvPr/>
        </p:nvSpPr>
        <p:spPr>
          <a:xfrm>
            <a:off x="1028700" y="7609118"/>
            <a:ext cx="3306074" cy="72199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4200" u="none" cap="none" strike="noStrike">
                <a:solidFill>
                  <a:srgbClr val="143C3C"/>
                </a:solidFill>
                <a:latin typeface="Anton"/>
                <a:ea typeface="Anton"/>
                <a:cs typeface="Anton"/>
                <a:sym typeface="Anton"/>
              </a:rPr>
              <a:t>Client name</a:t>
            </a:r>
            <a:endParaRPr/>
          </a:p>
        </p:txBody>
      </p:sp>
      <p:sp>
        <p:nvSpPr>
          <p:cNvPr id="630" name="Google Shape;630;p22"/>
          <p:cNvSpPr txBox="1"/>
          <p:nvPr/>
        </p:nvSpPr>
        <p:spPr>
          <a:xfrm>
            <a:off x="6890907" y="7609118"/>
            <a:ext cx="3306074" cy="72199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4200" u="none" cap="none" strike="noStrike">
                <a:solidFill>
                  <a:srgbClr val="143C3C"/>
                </a:solidFill>
                <a:latin typeface="Anton"/>
                <a:ea typeface="Anton"/>
                <a:cs typeface="Anton"/>
                <a:sym typeface="Anton"/>
              </a:rPr>
              <a:t>Client name</a:t>
            </a:r>
            <a:endParaRPr/>
          </a:p>
        </p:txBody>
      </p:sp>
      <p:sp>
        <p:nvSpPr>
          <p:cNvPr id="631" name="Google Shape;631;p22"/>
          <p:cNvSpPr txBox="1"/>
          <p:nvPr/>
        </p:nvSpPr>
        <p:spPr>
          <a:xfrm>
            <a:off x="1028700" y="8504555"/>
            <a:ext cx="3306074" cy="75374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143C3C"/>
                </a:solidFill>
                <a:latin typeface="Arial"/>
                <a:ea typeface="Arial"/>
                <a:cs typeface="Arial"/>
                <a:sym typeface="Arial"/>
              </a:rPr>
              <a:t>Elaborate on what you want to discuss. </a:t>
            </a:r>
            <a:endParaRPr/>
          </a:p>
        </p:txBody>
      </p:sp>
      <p:sp>
        <p:nvSpPr>
          <p:cNvPr id="632" name="Google Shape;632;p22"/>
          <p:cNvSpPr txBox="1"/>
          <p:nvPr/>
        </p:nvSpPr>
        <p:spPr>
          <a:xfrm>
            <a:off x="6890907" y="8504555"/>
            <a:ext cx="3306074" cy="75374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143C3C"/>
                </a:solidFill>
                <a:latin typeface="Arial"/>
                <a:ea typeface="Arial"/>
                <a:cs typeface="Arial"/>
                <a:sym typeface="Arial"/>
              </a:rPr>
              <a:t>Elaborate on what you want to discuss. </a:t>
            </a:r>
            <a:endParaRPr/>
          </a:p>
        </p:txBody>
      </p:sp>
      <p:sp>
        <p:nvSpPr>
          <p:cNvPr id="633" name="Google Shape;633;p22"/>
          <p:cNvSpPr txBox="1"/>
          <p:nvPr/>
        </p:nvSpPr>
        <p:spPr>
          <a:xfrm>
            <a:off x="1028700" y="780373"/>
            <a:ext cx="7438800" cy="1665900"/>
          </a:xfrm>
          <a:prstGeom prst="rect">
            <a:avLst/>
          </a:prstGeom>
          <a:noFill/>
          <a:ln>
            <a:noFill/>
          </a:ln>
        </p:spPr>
        <p:txBody>
          <a:bodyPr anchorCtr="0" anchor="t" bIns="0" lIns="0" spcFirstLastPara="1" rIns="0" wrap="square" tIns="0">
            <a:spAutoFit/>
          </a:bodyPr>
          <a:lstStyle/>
          <a:p>
            <a:pPr indent="0" lvl="0" marL="0" marR="0" rtl="0" algn="l">
              <a:lnSpc>
                <a:spcPct val="139998"/>
              </a:lnSpc>
              <a:spcBef>
                <a:spcPts val="0"/>
              </a:spcBef>
              <a:spcAft>
                <a:spcPts val="0"/>
              </a:spcAft>
              <a:buNone/>
            </a:pPr>
            <a:r>
              <a:rPr b="0" i="0" lang="en-US" sz="10823" u="none" cap="none" strike="noStrike">
                <a:solidFill>
                  <a:srgbClr val="143C3C"/>
                </a:solidFill>
                <a:latin typeface="Anton"/>
                <a:ea typeface="Anton"/>
                <a:cs typeface="Anton"/>
                <a:sym typeface="Anton"/>
              </a:rPr>
              <a:t>Testimonials</a:t>
            </a:r>
            <a:endParaRPr/>
          </a:p>
        </p:txBody>
      </p:sp>
      <p:sp>
        <p:nvSpPr>
          <p:cNvPr id="634" name="Google Shape;634;p22"/>
          <p:cNvSpPr txBox="1"/>
          <p:nvPr/>
        </p:nvSpPr>
        <p:spPr>
          <a:xfrm>
            <a:off x="12753114" y="7609118"/>
            <a:ext cx="3306074" cy="72199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4200" u="none" cap="none" strike="noStrike">
                <a:solidFill>
                  <a:srgbClr val="143C3C"/>
                </a:solidFill>
                <a:latin typeface="Anton"/>
                <a:ea typeface="Anton"/>
                <a:cs typeface="Anton"/>
                <a:sym typeface="Anton"/>
              </a:rPr>
              <a:t>Client name</a:t>
            </a:r>
            <a:endParaRPr/>
          </a:p>
        </p:txBody>
      </p:sp>
      <p:sp>
        <p:nvSpPr>
          <p:cNvPr id="635" name="Google Shape;635;p22"/>
          <p:cNvSpPr txBox="1"/>
          <p:nvPr/>
        </p:nvSpPr>
        <p:spPr>
          <a:xfrm>
            <a:off x="12753114" y="8504555"/>
            <a:ext cx="3306074" cy="75374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143C3C"/>
                </a:solidFill>
                <a:latin typeface="Arial"/>
                <a:ea typeface="Arial"/>
                <a:cs typeface="Arial"/>
                <a:sym typeface="Arial"/>
              </a:rPr>
              <a:t>Elaborate on what you want to discuss.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DFFD8"/>
            </a:gs>
            <a:gs pos="100000">
              <a:srgbClr val="94DDDE"/>
            </a:gs>
          </a:gsLst>
          <a:lin ang="2700000" scaled="0"/>
        </a:gradFill>
      </p:bgPr>
    </p:bg>
    <p:spTree>
      <p:nvGrpSpPr>
        <p:cNvPr id="639" name="Shape 639"/>
        <p:cNvGrpSpPr/>
        <p:nvPr/>
      </p:nvGrpSpPr>
      <p:grpSpPr>
        <a:xfrm>
          <a:off x="0" y="0"/>
          <a:ext cx="0" cy="0"/>
          <a:chOff x="0" y="0"/>
          <a:chExt cx="0" cy="0"/>
        </a:xfrm>
      </p:grpSpPr>
      <p:pic>
        <p:nvPicPr>
          <p:cNvPr id="640" name="Google Shape;640;p23"/>
          <p:cNvPicPr preferRelativeResize="0"/>
          <p:nvPr/>
        </p:nvPicPr>
        <p:blipFill>
          <a:blip r:embed="rId3">
            <a:alphaModFix/>
          </a:blip>
          <a:stretch>
            <a:fillRect/>
          </a:stretch>
        </p:blipFill>
        <p:spPr>
          <a:xfrm>
            <a:off x="10393026" y="2170538"/>
            <a:ext cx="6587325" cy="5401613"/>
          </a:xfrm>
          <a:prstGeom prst="rect">
            <a:avLst/>
          </a:prstGeom>
          <a:noFill/>
          <a:ln>
            <a:noFill/>
          </a:ln>
        </p:spPr>
      </p:pic>
      <p:sp>
        <p:nvSpPr>
          <p:cNvPr id="641" name="Google Shape;641;p23"/>
          <p:cNvSpPr txBox="1"/>
          <p:nvPr/>
        </p:nvSpPr>
        <p:spPr>
          <a:xfrm>
            <a:off x="3633843" y="1209187"/>
            <a:ext cx="5510100" cy="1665900"/>
          </a:xfrm>
          <a:prstGeom prst="rect">
            <a:avLst/>
          </a:prstGeom>
          <a:noFill/>
          <a:ln>
            <a:noFill/>
          </a:ln>
        </p:spPr>
        <p:txBody>
          <a:bodyPr anchorCtr="0" anchor="t" bIns="0" lIns="0" spcFirstLastPara="1" rIns="0" wrap="square" tIns="0">
            <a:spAutoFit/>
          </a:bodyPr>
          <a:lstStyle/>
          <a:p>
            <a:pPr indent="0" lvl="0" marL="0" marR="0" rtl="0" algn="l">
              <a:lnSpc>
                <a:spcPct val="139998"/>
              </a:lnSpc>
              <a:spcBef>
                <a:spcPts val="0"/>
              </a:spcBef>
              <a:spcAft>
                <a:spcPts val="0"/>
              </a:spcAft>
              <a:buNone/>
            </a:pPr>
            <a:r>
              <a:rPr b="0" i="0" lang="en-US" sz="10823" u="none" cap="none" strike="noStrike">
                <a:solidFill>
                  <a:srgbClr val="143C3C"/>
                </a:solidFill>
                <a:latin typeface="Anton"/>
                <a:ea typeface="Anton"/>
                <a:cs typeface="Anton"/>
                <a:sym typeface="Anton"/>
              </a:rPr>
              <a:t>About Us</a:t>
            </a:r>
            <a:endParaRPr/>
          </a:p>
        </p:txBody>
      </p:sp>
      <p:grpSp>
        <p:nvGrpSpPr>
          <p:cNvPr id="642" name="Google Shape;642;p23"/>
          <p:cNvGrpSpPr/>
          <p:nvPr/>
        </p:nvGrpSpPr>
        <p:grpSpPr>
          <a:xfrm>
            <a:off x="1028700" y="766898"/>
            <a:ext cx="2333123" cy="2448133"/>
            <a:chOff x="0" y="-47625"/>
            <a:chExt cx="614485" cy="644776"/>
          </a:xfrm>
        </p:grpSpPr>
        <p:sp>
          <p:nvSpPr>
            <p:cNvPr id="643" name="Google Shape;643;p23"/>
            <p:cNvSpPr/>
            <p:nvPr/>
          </p:nvSpPr>
          <p:spPr>
            <a:xfrm>
              <a:off x="0" y="0"/>
              <a:ext cx="614485" cy="597151"/>
            </a:xfrm>
            <a:custGeom>
              <a:rect b="b" l="l" r="r" t="t"/>
              <a:pathLst>
                <a:path extrusionOk="0" h="597151" w="614485">
                  <a:moveTo>
                    <a:pt x="89593" y="0"/>
                  </a:moveTo>
                  <a:lnTo>
                    <a:pt x="524892" y="0"/>
                  </a:lnTo>
                  <a:cubicBezTo>
                    <a:pt x="574373" y="0"/>
                    <a:pt x="614485" y="40112"/>
                    <a:pt x="614485" y="89593"/>
                  </a:cubicBezTo>
                  <a:lnTo>
                    <a:pt x="614485" y="507558"/>
                  </a:lnTo>
                  <a:cubicBezTo>
                    <a:pt x="614485" y="531319"/>
                    <a:pt x="605046" y="554108"/>
                    <a:pt x="588244" y="570910"/>
                  </a:cubicBezTo>
                  <a:cubicBezTo>
                    <a:pt x="571442" y="587712"/>
                    <a:pt x="548653" y="597151"/>
                    <a:pt x="524892" y="597151"/>
                  </a:cubicBezTo>
                  <a:lnTo>
                    <a:pt x="89593" y="597151"/>
                  </a:lnTo>
                  <a:cubicBezTo>
                    <a:pt x="65832" y="597151"/>
                    <a:pt x="43043" y="587712"/>
                    <a:pt x="26241" y="570910"/>
                  </a:cubicBezTo>
                  <a:cubicBezTo>
                    <a:pt x="9439" y="554108"/>
                    <a:pt x="0" y="531319"/>
                    <a:pt x="0" y="507558"/>
                  </a:cubicBezTo>
                  <a:lnTo>
                    <a:pt x="0" y="89593"/>
                  </a:lnTo>
                  <a:cubicBezTo>
                    <a:pt x="0" y="65832"/>
                    <a:pt x="9439" y="43043"/>
                    <a:pt x="26241" y="26241"/>
                  </a:cubicBezTo>
                  <a:cubicBezTo>
                    <a:pt x="43043" y="9439"/>
                    <a:pt x="65832" y="0"/>
                    <a:pt x="89593" y="0"/>
                  </a:cubicBezTo>
                  <a:close/>
                </a:path>
              </a:pathLst>
            </a:custGeom>
            <a:solidFill>
              <a:srgbClr val="F0ABC1"/>
            </a:solidFill>
            <a:ln cap="rnd" cmpd="sng" w="38100">
              <a:solidFill>
                <a:srgbClr val="143C3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3"/>
            <p:cNvSpPr txBox="1"/>
            <p:nvPr/>
          </p:nvSpPr>
          <p:spPr>
            <a:xfrm>
              <a:off x="0" y="-47625"/>
              <a:ext cx="614485" cy="644776"/>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45" name="Google Shape;645;p23"/>
          <p:cNvSpPr txBox="1"/>
          <p:nvPr/>
        </p:nvSpPr>
        <p:spPr>
          <a:xfrm>
            <a:off x="1478403" y="1209187"/>
            <a:ext cx="1430700" cy="1665900"/>
          </a:xfrm>
          <a:prstGeom prst="rect">
            <a:avLst/>
          </a:prstGeom>
          <a:noFill/>
          <a:ln>
            <a:noFill/>
          </a:ln>
        </p:spPr>
        <p:txBody>
          <a:bodyPr anchorCtr="0" anchor="t" bIns="0" lIns="0" spcFirstLastPara="1" rIns="0" wrap="square" tIns="0">
            <a:spAutoFit/>
          </a:bodyPr>
          <a:lstStyle/>
          <a:p>
            <a:pPr indent="0" lvl="0" marL="0" marR="0" rtl="0" algn="ctr">
              <a:lnSpc>
                <a:spcPct val="139998"/>
              </a:lnSpc>
              <a:spcBef>
                <a:spcPts val="0"/>
              </a:spcBef>
              <a:spcAft>
                <a:spcPts val="0"/>
              </a:spcAft>
              <a:buNone/>
            </a:pPr>
            <a:r>
              <a:rPr b="0" i="0" lang="en-US" sz="10823" u="none" cap="none" strike="noStrike">
                <a:solidFill>
                  <a:srgbClr val="143C3C"/>
                </a:solidFill>
                <a:latin typeface="Anton"/>
                <a:ea typeface="Anton"/>
                <a:cs typeface="Anton"/>
                <a:sym typeface="Anton"/>
              </a:rPr>
              <a:t>02</a:t>
            </a:r>
            <a:endParaRPr/>
          </a:p>
        </p:txBody>
      </p:sp>
      <p:sp>
        <p:nvSpPr>
          <p:cNvPr id="646" name="Google Shape;646;p23"/>
          <p:cNvSpPr txBox="1"/>
          <p:nvPr/>
        </p:nvSpPr>
        <p:spPr>
          <a:xfrm>
            <a:off x="1191128" y="3995005"/>
            <a:ext cx="7053300" cy="4622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200" u="none" cap="none" strike="noStrike">
                <a:solidFill>
                  <a:srgbClr val="143C3C"/>
                </a:solidFill>
                <a:latin typeface="Arial"/>
                <a:ea typeface="Arial"/>
                <a:cs typeface="Arial"/>
                <a:sym typeface="Arial"/>
              </a:rPr>
              <a:t>: Welcome to our company! We are a dedicated team of professionals committed to delivering excellence in everything we do. Our journey began with a simple yet profound mission: to make a positive impact in the lives of our customers and the communities we serve.</a:t>
            </a:r>
            <a:endParaRPr/>
          </a:p>
          <a:p>
            <a:pPr indent="0" lvl="0" marL="0" marR="0" rtl="0" algn="l">
              <a:lnSpc>
                <a:spcPct val="115000"/>
              </a:lnSpc>
              <a:spcBef>
                <a:spcPts val="0"/>
              </a:spcBef>
              <a:spcAft>
                <a:spcPts val="0"/>
              </a:spcAft>
              <a:buNone/>
            </a:pPr>
            <a:r>
              <a:t/>
            </a:r>
            <a:endParaRPr b="0" i="0" sz="2200" u="none" cap="none" strike="noStrike">
              <a:solidFill>
                <a:srgbClr val="143C3C"/>
              </a:solidFill>
              <a:latin typeface="Arial"/>
              <a:ea typeface="Arial"/>
              <a:cs typeface="Arial"/>
              <a:sym typeface="Arial"/>
            </a:endParaRPr>
          </a:p>
          <a:p>
            <a:pPr indent="0" lvl="0" marL="0" marR="0" rtl="0" algn="l">
              <a:lnSpc>
                <a:spcPct val="115000"/>
              </a:lnSpc>
              <a:spcBef>
                <a:spcPts val="0"/>
              </a:spcBef>
              <a:spcAft>
                <a:spcPts val="0"/>
              </a:spcAft>
              <a:buNone/>
            </a:pPr>
            <a:r>
              <a:rPr b="0" i="0" lang="en-US" sz="2200" u="none" cap="none" strike="noStrike">
                <a:solidFill>
                  <a:srgbClr val="143C3C"/>
                </a:solidFill>
                <a:latin typeface="Arial"/>
                <a:ea typeface="Arial"/>
                <a:cs typeface="Arial"/>
                <a:sym typeface="Arial"/>
              </a:rPr>
              <a:t>Founded on the principles of integrity, innovation, and customer satisfaction, we have grown from a small startup to a leading organization in our industry. Our diverse team brings together a wealth of experience and expertise, enabling us to tackle challenges with creativity and enthusiasm.</a:t>
            </a:r>
            <a:endParaRPr/>
          </a:p>
        </p:txBody>
      </p:sp>
      <p:grpSp>
        <p:nvGrpSpPr>
          <p:cNvPr id="647" name="Google Shape;647;p23"/>
          <p:cNvGrpSpPr/>
          <p:nvPr/>
        </p:nvGrpSpPr>
        <p:grpSpPr>
          <a:xfrm>
            <a:off x="9547103" y="-1322020"/>
            <a:ext cx="2578831" cy="2578831"/>
            <a:chOff x="0" y="0"/>
            <a:chExt cx="812800" cy="812800"/>
          </a:xfrm>
        </p:grpSpPr>
        <p:sp>
          <p:nvSpPr>
            <p:cNvPr id="648" name="Google Shape;648;p23"/>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7B4A7"/>
            </a:solidFill>
            <a:ln cap="sq" cmpd="sng" w="38100">
              <a:solidFill>
                <a:srgbClr val="143C3C"/>
              </a:solidFill>
              <a:prstDash val="solid"/>
              <a:miter lim="8000"/>
              <a:headEnd len="sm" w="sm" type="none"/>
              <a:tailEnd len="sm" w="sm" type="none"/>
            </a:ln>
          </p:spPr>
        </p:sp>
        <p:sp>
          <p:nvSpPr>
            <p:cNvPr id="649" name="Google Shape;649;p23"/>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50" name="Google Shape;650;p23"/>
          <p:cNvGrpSpPr/>
          <p:nvPr/>
        </p:nvGrpSpPr>
        <p:grpSpPr>
          <a:xfrm>
            <a:off x="14496831" y="8997584"/>
            <a:ext cx="2578831" cy="2578831"/>
            <a:chOff x="0" y="0"/>
            <a:chExt cx="812800" cy="812800"/>
          </a:xfrm>
        </p:grpSpPr>
        <p:sp>
          <p:nvSpPr>
            <p:cNvPr id="651" name="Google Shape;651;p23"/>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7B4A7"/>
            </a:solidFill>
            <a:ln cap="sq" cmpd="sng" w="38100">
              <a:solidFill>
                <a:srgbClr val="143C3C"/>
              </a:solidFill>
              <a:prstDash val="solid"/>
              <a:miter lim="8000"/>
              <a:headEnd len="sm" w="sm" type="none"/>
              <a:tailEnd len="sm" w="sm" type="none"/>
            </a:ln>
          </p:spPr>
        </p:sp>
        <p:sp>
          <p:nvSpPr>
            <p:cNvPr id="652" name="Google Shape;652;p23"/>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53" name="Google Shape;653;p23"/>
          <p:cNvGrpSpPr/>
          <p:nvPr/>
        </p:nvGrpSpPr>
        <p:grpSpPr>
          <a:xfrm rot="5477323">
            <a:off x="15435435" y="1285325"/>
            <a:ext cx="616894" cy="616894"/>
            <a:chOff x="0" y="0"/>
            <a:chExt cx="812800" cy="812800"/>
          </a:xfrm>
        </p:grpSpPr>
        <p:sp>
          <p:nvSpPr>
            <p:cNvPr id="654" name="Google Shape;654;p23"/>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FFFFF"/>
            </a:solidFill>
            <a:ln cap="sq" cmpd="sng" w="38100">
              <a:solidFill>
                <a:srgbClr val="143C3C"/>
              </a:solidFill>
              <a:prstDash val="solid"/>
              <a:miter lim="8000"/>
              <a:headEnd len="sm" w="sm" type="none"/>
              <a:tailEnd len="sm" w="sm" type="none"/>
            </a:ln>
          </p:spPr>
        </p:sp>
        <p:sp>
          <p:nvSpPr>
            <p:cNvPr id="655" name="Google Shape;655;p23"/>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56" name="Google Shape;656;p23"/>
          <p:cNvGrpSpPr/>
          <p:nvPr/>
        </p:nvGrpSpPr>
        <p:grpSpPr>
          <a:xfrm rot="5477323">
            <a:off x="11502182" y="9051384"/>
            <a:ext cx="616894" cy="616894"/>
            <a:chOff x="0" y="0"/>
            <a:chExt cx="812800" cy="812800"/>
          </a:xfrm>
        </p:grpSpPr>
        <p:sp>
          <p:nvSpPr>
            <p:cNvPr id="657" name="Google Shape;657;p23"/>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FFFFF"/>
            </a:solidFill>
            <a:ln cap="sq" cmpd="sng" w="38100">
              <a:solidFill>
                <a:srgbClr val="143C3C"/>
              </a:solidFill>
              <a:prstDash val="solid"/>
              <a:miter lim="8000"/>
              <a:headEnd len="sm" w="sm" type="none"/>
              <a:tailEnd len="sm" w="sm" type="none"/>
            </a:ln>
          </p:spPr>
        </p:sp>
        <p:sp>
          <p:nvSpPr>
            <p:cNvPr id="658" name="Google Shape;658;p23"/>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59" name="Google Shape;659;p23"/>
          <p:cNvGrpSpPr/>
          <p:nvPr/>
        </p:nvGrpSpPr>
        <p:grpSpPr>
          <a:xfrm>
            <a:off x="16496692" y="419921"/>
            <a:ext cx="1199962" cy="278020"/>
            <a:chOff x="0" y="0"/>
            <a:chExt cx="1599949" cy="370694"/>
          </a:xfrm>
        </p:grpSpPr>
        <p:grpSp>
          <p:nvGrpSpPr>
            <p:cNvPr id="660" name="Google Shape;660;p23"/>
            <p:cNvGrpSpPr/>
            <p:nvPr/>
          </p:nvGrpSpPr>
          <p:grpSpPr>
            <a:xfrm>
              <a:off x="0" y="0"/>
              <a:ext cx="370694" cy="370694"/>
              <a:chOff x="0" y="0"/>
              <a:chExt cx="812800" cy="812800"/>
            </a:xfrm>
          </p:grpSpPr>
          <p:sp>
            <p:nvSpPr>
              <p:cNvPr id="661" name="Google Shape;661;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ABC1"/>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2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63" name="Google Shape;663;p23"/>
            <p:cNvGrpSpPr/>
            <p:nvPr/>
          </p:nvGrpSpPr>
          <p:grpSpPr>
            <a:xfrm>
              <a:off x="614628" y="0"/>
              <a:ext cx="370694" cy="370694"/>
              <a:chOff x="0" y="0"/>
              <a:chExt cx="812800" cy="812800"/>
            </a:xfrm>
          </p:grpSpPr>
          <p:sp>
            <p:nvSpPr>
              <p:cNvPr id="664" name="Google Shape;664;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ABC1"/>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66" name="Google Shape;666;p23"/>
            <p:cNvGrpSpPr/>
            <p:nvPr/>
          </p:nvGrpSpPr>
          <p:grpSpPr>
            <a:xfrm>
              <a:off x="1229255" y="0"/>
              <a:ext cx="370694" cy="370694"/>
              <a:chOff x="0" y="0"/>
              <a:chExt cx="812800" cy="812800"/>
            </a:xfrm>
          </p:grpSpPr>
          <p:sp>
            <p:nvSpPr>
              <p:cNvPr id="667" name="Google Shape;667;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ABC1"/>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2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DFFD8"/>
            </a:gs>
            <a:gs pos="100000">
              <a:srgbClr val="94DDDE"/>
            </a:gs>
          </a:gsLst>
          <a:path path="circle">
            <a:fillToRect b="100%" r="100%"/>
          </a:path>
          <a:tileRect l="-100%" t="-100%"/>
        </a:gradFill>
      </p:bgPr>
    </p:bg>
    <p:spTree>
      <p:nvGrpSpPr>
        <p:cNvPr id="672" name="Shape 672"/>
        <p:cNvGrpSpPr/>
        <p:nvPr/>
      </p:nvGrpSpPr>
      <p:grpSpPr>
        <a:xfrm>
          <a:off x="0" y="0"/>
          <a:ext cx="0" cy="0"/>
          <a:chOff x="0" y="0"/>
          <a:chExt cx="0" cy="0"/>
        </a:xfrm>
      </p:grpSpPr>
      <p:pic>
        <p:nvPicPr>
          <p:cNvPr id="673" name="Google Shape;673;p24"/>
          <p:cNvPicPr preferRelativeResize="0"/>
          <p:nvPr/>
        </p:nvPicPr>
        <p:blipFill>
          <a:blip r:embed="rId3">
            <a:alphaModFix/>
          </a:blip>
          <a:stretch>
            <a:fillRect/>
          </a:stretch>
        </p:blipFill>
        <p:spPr>
          <a:xfrm>
            <a:off x="1318601" y="1386161"/>
            <a:ext cx="5830525" cy="7700990"/>
          </a:xfrm>
          <a:prstGeom prst="rect">
            <a:avLst/>
          </a:prstGeom>
          <a:noFill/>
          <a:ln>
            <a:noFill/>
          </a:ln>
        </p:spPr>
      </p:pic>
      <p:grpSp>
        <p:nvGrpSpPr>
          <p:cNvPr id="674" name="Google Shape;674;p24"/>
          <p:cNvGrpSpPr/>
          <p:nvPr/>
        </p:nvGrpSpPr>
        <p:grpSpPr>
          <a:xfrm>
            <a:off x="8923472" y="1174967"/>
            <a:ext cx="7143577" cy="2066056"/>
            <a:chOff x="0" y="-47625"/>
            <a:chExt cx="1881436" cy="544147"/>
          </a:xfrm>
        </p:grpSpPr>
        <p:sp>
          <p:nvSpPr>
            <p:cNvPr id="675" name="Google Shape;675;p24"/>
            <p:cNvSpPr/>
            <p:nvPr/>
          </p:nvSpPr>
          <p:spPr>
            <a:xfrm>
              <a:off x="0" y="0"/>
              <a:ext cx="1881436" cy="496522"/>
            </a:xfrm>
            <a:custGeom>
              <a:rect b="b" l="l" r="r" t="t"/>
              <a:pathLst>
                <a:path extrusionOk="0" h="496522" w="1881436">
                  <a:moveTo>
                    <a:pt x="55272" y="0"/>
                  </a:moveTo>
                  <a:lnTo>
                    <a:pt x="1826164" y="0"/>
                  </a:lnTo>
                  <a:cubicBezTo>
                    <a:pt x="1840823" y="0"/>
                    <a:pt x="1854882" y="5823"/>
                    <a:pt x="1865247" y="16189"/>
                  </a:cubicBezTo>
                  <a:cubicBezTo>
                    <a:pt x="1875613" y="26554"/>
                    <a:pt x="1881436" y="40613"/>
                    <a:pt x="1881436" y="55272"/>
                  </a:cubicBezTo>
                  <a:lnTo>
                    <a:pt x="1881436" y="441250"/>
                  </a:lnTo>
                  <a:cubicBezTo>
                    <a:pt x="1881436" y="455909"/>
                    <a:pt x="1875613" y="469967"/>
                    <a:pt x="1865247" y="480333"/>
                  </a:cubicBezTo>
                  <a:cubicBezTo>
                    <a:pt x="1854882" y="490698"/>
                    <a:pt x="1840823" y="496522"/>
                    <a:pt x="1826164" y="496522"/>
                  </a:cubicBezTo>
                  <a:lnTo>
                    <a:pt x="55272" y="496522"/>
                  </a:lnTo>
                  <a:cubicBezTo>
                    <a:pt x="40613" y="496522"/>
                    <a:pt x="26554" y="490698"/>
                    <a:pt x="16189" y="480333"/>
                  </a:cubicBezTo>
                  <a:cubicBezTo>
                    <a:pt x="5823" y="469967"/>
                    <a:pt x="0" y="455909"/>
                    <a:pt x="0" y="441250"/>
                  </a:cubicBezTo>
                  <a:lnTo>
                    <a:pt x="0" y="55272"/>
                  </a:lnTo>
                  <a:cubicBezTo>
                    <a:pt x="0" y="40613"/>
                    <a:pt x="5823" y="26554"/>
                    <a:pt x="16189" y="16189"/>
                  </a:cubicBezTo>
                  <a:cubicBezTo>
                    <a:pt x="26554" y="5823"/>
                    <a:pt x="40613" y="0"/>
                    <a:pt x="55272" y="0"/>
                  </a:cubicBezTo>
                  <a:close/>
                </a:path>
              </a:pathLst>
            </a:custGeom>
            <a:solidFill>
              <a:srgbClr val="94DDDE"/>
            </a:solidFill>
            <a:ln cap="rnd" cmpd="sng" w="38100">
              <a:solidFill>
                <a:srgbClr val="143C3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24"/>
            <p:cNvSpPr txBox="1"/>
            <p:nvPr/>
          </p:nvSpPr>
          <p:spPr>
            <a:xfrm>
              <a:off x="0" y="-47625"/>
              <a:ext cx="1881436" cy="544147"/>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77" name="Google Shape;677;p24"/>
          <p:cNvGrpSpPr/>
          <p:nvPr/>
        </p:nvGrpSpPr>
        <p:grpSpPr>
          <a:xfrm>
            <a:off x="16496692" y="419921"/>
            <a:ext cx="1199962" cy="278020"/>
            <a:chOff x="0" y="0"/>
            <a:chExt cx="1599949" cy="370694"/>
          </a:xfrm>
        </p:grpSpPr>
        <p:grpSp>
          <p:nvGrpSpPr>
            <p:cNvPr id="678" name="Google Shape;678;p24"/>
            <p:cNvGrpSpPr/>
            <p:nvPr/>
          </p:nvGrpSpPr>
          <p:grpSpPr>
            <a:xfrm>
              <a:off x="0" y="0"/>
              <a:ext cx="370694" cy="370694"/>
              <a:chOff x="0" y="0"/>
              <a:chExt cx="812800" cy="812800"/>
            </a:xfrm>
          </p:grpSpPr>
          <p:sp>
            <p:nvSpPr>
              <p:cNvPr id="679" name="Google Shape;679;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DDDE"/>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24"/>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81" name="Google Shape;681;p24"/>
            <p:cNvGrpSpPr/>
            <p:nvPr/>
          </p:nvGrpSpPr>
          <p:grpSpPr>
            <a:xfrm>
              <a:off x="614628" y="0"/>
              <a:ext cx="370694" cy="370694"/>
              <a:chOff x="0" y="0"/>
              <a:chExt cx="812800" cy="812800"/>
            </a:xfrm>
          </p:grpSpPr>
          <p:sp>
            <p:nvSpPr>
              <p:cNvPr id="682" name="Google Shape;682;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DDDE"/>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24"/>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84" name="Google Shape;684;p24"/>
            <p:cNvGrpSpPr/>
            <p:nvPr/>
          </p:nvGrpSpPr>
          <p:grpSpPr>
            <a:xfrm>
              <a:off x="1229255" y="0"/>
              <a:ext cx="370694" cy="370694"/>
              <a:chOff x="0" y="0"/>
              <a:chExt cx="812800" cy="812800"/>
            </a:xfrm>
          </p:grpSpPr>
          <p:sp>
            <p:nvSpPr>
              <p:cNvPr id="685" name="Google Shape;685;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DDDE"/>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24"/>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687" name="Google Shape;687;p24"/>
          <p:cNvSpPr txBox="1"/>
          <p:nvPr/>
        </p:nvSpPr>
        <p:spPr>
          <a:xfrm>
            <a:off x="9204330" y="1426217"/>
            <a:ext cx="6338100" cy="1665900"/>
          </a:xfrm>
          <a:prstGeom prst="rect">
            <a:avLst/>
          </a:prstGeom>
          <a:noFill/>
          <a:ln>
            <a:noFill/>
          </a:ln>
        </p:spPr>
        <p:txBody>
          <a:bodyPr anchorCtr="0" anchor="t" bIns="0" lIns="0" spcFirstLastPara="1" rIns="0" wrap="square" tIns="0">
            <a:spAutoFit/>
          </a:bodyPr>
          <a:lstStyle/>
          <a:p>
            <a:pPr indent="0" lvl="0" marL="0" marR="0" rtl="0" algn="l">
              <a:lnSpc>
                <a:spcPct val="139998"/>
              </a:lnSpc>
              <a:spcBef>
                <a:spcPts val="0"/>
              </a:spcBef>
              <a:spcAft>
                <a:spcPts val="0"/>
              </a:spcAft>
              <a:buNone/>
            </a:pPr>
            <a:r>
              <a:rPr b="0" i="0" lang="en-US" sz="10823" u="none" cap="none" strike="noStrike">
                <a:solidFill>
                  <a:srgbClr val="143C3C"/>
                </a:solidFill>
                <a:latin typeface="Anton"/>
                <a:ea typeface="Anton"/>
                <a:cs typeface="Anton"/>
                <a:sym typeface="Anton"/>
              </a:rPr>
              <a:t>Our History</a:t>
            </a:r>
            <a:endParaRPr/>
          </a:p>
        </p:txBody>
      </p:sp>
      <p:sp>
        <p:nvSpPr>
          <p:cNvPr id="688" name="Google Shape;688;p24"/>
          <p:cNvSpPr txBox="1"/>
          <p:nvPr/>
        </p:nvSpPr>
        <p:spPr>
          <a:xfrm>
            <a:off x="8923472" y="3645589"/>
            <a:ext cx="7746000" cy="4622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200" u="none" cap="none" strike="noStrike">
                <a:solidFill>
                  <a:srgbClr val="143C3C"/>
                </a:solidFill>
                <a:latin typeface="Arial"/>
                <a:ea typeface="Arial"/>
                <a:cs typeface="Arial"/>
                <a:sym typeface="Arial"/>
              </a:rPr>
              <a:t>is a rich tapestry woven from countless stories, each thread representing a unique moment in time. From the earliest civilizations that emerged along fertile river valleys to the modern metropolises that define our current era, humanity's journey has been marked by incredible achievements and profound challenges.</a:t>
            </a:r>
            <a:endParaRPr/>
          </a:p>
          <a:p>
            <a:pPr indent="0" lvl="0" marL="0" marR="0" rtl="0" algn="l">
              <a:lnSpc>
                <a:spcPct val="115000"/>
              </a:lnSpc>
              <a:spcBef>
                <a:spcPts val="0"/>
              </a:spcBef>
              <a:spcAft>
                <a:spcPts val="0"/>
              </a:spcAft>
              <a:buNone/>
            </a:pPr>
            <a:r>
              <a:t/>
            </a:r>
            <a:endParaRPr b="0" i="0" sz="2200" u="none" cap="none" strike="noStrike">
              <a:solidFill>
                <a:srgbClr val="143C3C"/>
              </a:solidFill>
              <a:latin typeface="Arial"/>
              <a:ea typeface="Arial"/>
              <a:cs typeface="Arial"/>
              <a:sym typeface="Arial"/>
            </a:endParaRPr>
          </a:p>
          <a:p>
            <a:pPr indent="0" lvl="0" marL="0" marR="0" rtl="0" algn="l">
              <a:lnSpc>
                <a:spcPct val="115000"/>
              </a:lnSpc>
              <a:spcBef>
                <a:spcPts val="0"/>
              </a:spcBef>
              <a:spcAft>
                <a:spcPts val="0"/>
              </a:spcAft>
              <a:buNone/>
            </a:pPr>
            <a:r>
              <a:rPr b="0" i="0" lang="en-US" sz="2200" u="none" cap="none" strike="noStrike">
                <a:solidFill>
                  <a:srgbClr val="143C3C"/>
                </a:solidFill>
                <a:latin typeface="Arial"/>
                <a:ea typeface="Arial"/>
                <a:cs typeface="Arial"/>
                <a:sym typeface="Arial"/>
              </a:rPr>
              <a:t>Ancient empires rose and fell, leaving behind ruins that whisper tales of glory and innovation. Philosophers and scholars pondered life's mysteries, laying the foundations for science, art, and literature. Brave explorers ventured into the unknown, mapping the world and connecting distant cultures.</a:t>
            </a:r>
            <a:endParaRPr/>
          </a:p>
        </p:txBody>
      </p:sp>
      <p:grpSp>
        <p:nvGrpSpPr>
          <p:cNvPr id="689" name="Google Shape;689;p24"/>
          <p:cNvGrpSpPr/>
          <p:nvPr/>
        </p:nvGrpSpPr>
        <p:grpSpPr>
          <a:xfrm>
            <a:off x="1028700" y="-1289416"/>
            <a:ext cx="2578831" cy="2578831"/>
            <a:chOff x="0" y="0"/>
            <a:chExt cx="812800" cy="812800"/>
          </a:xfrm>
        </p:grpSpPr>
        <p:sp>
          <p:nvSpPr>
            <p:cNvPr id="690" name="Google Shape;690;p24"/>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7B4A7"/>
            </a:solidFill>
            <a:ln cap="sq" cmpd="sng" w="38100">
              <a:solidFill>
                <a:srgbClr val="143C3C"/>
              </a:solidFill>
              <a:prstDash val="solid"/>
              <a:miter lim="8000"/>
              <a:headEnd len="sm" w="sm" type="none"/>
              <a:tailEnd len="sm" w="sm" type="none"/>
            </a:ln>
          </p:spPr>
        </p:sp>
        <p:sp>
          <p:nvSpPr>
            <p:cNvPr id="691" name="Google Shape;691;p24"/>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92" name="Google Shape;692;p24"/>
          <p:cNvGrpSpPr/>
          <p:nvPr/>
        </p:nvGrpSpPr>
        <p:grpSpPr>
          <a:xfrm>
            <a:off x="5859721" y="8997584"/>
            <a:ext cx="2578831" cy="2578831"/>
            <a:chOff x="0" y="0"/>
            <a:chExt cx="812800" cy="812800"/>
          </a:xfrm>
        </p:grpSpPr>
        <p:sp>
          <p:nvSpPr>
            <p:cNvPr id="693" name="Google Shape;693;p24"/>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7B4A7"/>
            </a:solidFill>
            <a:ln cap="sq" cmpd="sng" w="38100">
              <a:solidFill>
                <a:srgbClr val="143C3C"/>
              </a:solidFill>
              <a:prstDash val="solid"/>
              <a:miter lim="8000"/>
              <a:headEnd len="sm" w="sm" type="none"/>
              <a:tailEnd len="sm" w="sm" type="none"/>
            </a:ln>
          </p:spPr>
        </p:sp>
        <p:sp>
          <p:nvSpPr>
            <p:cNvPr id="694" name="Google Shape;694;p24"/>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95" name="Google Shape;695;p24"/>
          <p:cNvGrpSpPr/>
          <p:nvPr/>
        </p:nvGrpSpPr>
        <p:grpSpPr>
          <a:xfrm rot="5477323">
            <a:off x="1571509" y="2066995"/>
            <a:ext cx="616894" cy="616894"/>
            <a:chOff x="0" y="0"/>
            <a:chExt cx="812800" cy="812800"/>
          </a:xfrm>
        </p:grpSpPr>
        <p:sp>
          <p:nvSpPr>
            <p:cNvPr id="696" name="Google Shape;696;p24"/>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FFFFF"/>
            </a:solidFill>
            <a:ln cap="sq" cmpd="sng" w="38100">
              <a:solidFill>
                <a:srgbClr val="143C3C"/>
              </a:solidFill>
              <a:prstDash val="solid"/>
              <a:miter lim="8000"/>
              <a:headEnd len="sm" w="sm" type="none"/>
              <a:tailEnd len="sm" w="sm" type="none"/>
            </a:ln>
          </p:spPr>
        </p:sp>
        <p:sp>
          <p:nvSpPr>
            <p:cNvPr id="697" name="Google Shape;697;p24"/>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98" name="Google Shape;698;p24"/>
          <p:cNvGrpSpPr/>
          <p:nvPr/>
        </p:nvGrpSpPr>
        <p:grpSpPr>
          <a:xfrm rot="5477323">
            <a:off x="6840689" y="7427107"/>
            <a:ext cx="616894" cy="616894"/>
            <a:chOff x="0" y="0"/>
            <a:chExt cx="812800" cy="812800"/>
          </a:xfrm>
        </p:grpSpPr>
        <p:sp>
          <p:nvSpPr>
            <p:cNvPr id="699" name="Google Shape;699;p24"/>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FFFFF"/>
            </a:solidFill>
            <a:ln cap="sq" cmpd="sng" w="38100">
              <a:solidFill>
                <a:srgbClr val="143C3C"/>
              </a:solidFill>
              <a:prstDash val="solid"/>
              <a:miter lim="8000"/>
              <a:headEnd len="sm" w="sm" type="none"/>
              <a:tailEnd len="sm" w="sm" type="none"/>
            </a:ln>
          </p:spPr>
        </p:sp>
        <p:sp>
          <p:nvSpPr>
            <p:cNvPr id="700" name="Google Shape;700;p24"/>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DFFD8"/>
            </a:gs>
            <a:gs pos="100000">
              <a:srgbClr val="94DDDE"/>
            </a:gs>
          </a:gsLst>
          <a:path path="circle">
            <a:fillToRect b="100%" r="100%"/>
          </a:path>
          <a:tileRect l="-100%" t="-100%"/>
        </a:gradFill>
      </p:bgPr>
    </p:bg>
    <p:spTree>
      <p:nvGrpSpPr>
        <p:cNvPr id="704" name="Shape 704"/>
        <p:cNvGrpSpPr/>
        <p:nvPr/>
      </p:nvGrpSpPr>
      <p:grpSpPr>
        <a:xfrm>
          <a:off x="0" y="0"/>
          <a:ext cx="0" cy="0"/>
          <a:chOff x="0" y="0"/>
          <a:chExt cx="0" cy="0"/>
        </a:xfrm>
      </p:grpSpPr>
      <p:grpSp>
        <p:nvGrpSpPr>
          <p:cNvPr id="705" name="Google Shape;705;p25"/>
          <p:cNvGrpSpPr/>
          <p:nvPr/>
        </p:nvGrpSpPr>
        <p:grpSpPr>
          <a:xfrm>
            <a:off x="1028700" y="3510176"/>
            <a:ext cx="2276112" cy="2449422"/>
            <a:chOff x="0" y="-47625"/>
            <a:chExt cx="456388" cy="491139"/>
          </a:xfrm>
        </p:grpSpPr>
        <p:sp>
          <p:nvSpPr>
            <p:cNvPr id="706" name="Google Shape;706;p25"/>
            <p:cNvSpPr/>
            <p:nvPr/>
          </p:nvSpPr>
          <p:spPr>
            <a:xfrm>
              <a:off x="0" y="0"/>
              <a:ext cx="456388" cy="443514"/>
            </a:xfrm>
            <a:custGeom>
              <a:rect b="b" l="l" r="r" t="t"/>
              <a:pathLst>
                <a:path extrusionOk="0" h="443514" w="456388">
                  <a:moveTo>
                    <a:pt x="91837" y="0"/>
                  </a:moveTo>
                  <a:lnTo>
                    <a:pt x="364551" y="0"/>
                  </a:lnTo>
                  <a:cubicBezTo>
                    <a:pt x="415271" y="0"/>
                    <a:pt x="456388" y="41117"/>
                    <a:pt x="456388" y="91837"/>
                  </a:cubicBezTo>
                  <a:lnTo>
                    <a:pt x="456388" y="351676"/>
                  </a:lnTo>
                  <a:cubicBezTo>
                    <a:pt x="456388" y="376033"/>
                    <a:pt x="446712" y="399392"/>
                    <a:pt x="429490" y="416615"/>
                  </a:cubicBezTo>
                  <a:cubicBezTo>
                    <a:pt x="412267" y="433838"/>
                    <a:pt x="388908" y="443514"/>
                    <a:pt x="364551" y="443514"/>
                  </a:cubicBezTo>
                  <a:lnTo>
                    <a:pt x="91837" y="443514"/>
                  </a:lnTo>
                  <a:cubicBezTo>
                    <a:pt x="41117" y="443514"/>
                    <a:pt x="0" y="402397"/>
                    <a:pt x="0" y="351676"/>
                  </a:cubicBezTo>
                  <a:lnTo>
                    <a:pt x="0" y="91837"/>
                  </a:lnTo>
                  <a:cubicBezTo>
                    <a:pt x="0" y="67480"/>
                    <a:pt x="9676" y="44121"/>
                    <a:pt x="26899" y="26899"/>
                  </a:cubicBezTo>
                  <a:cubicBezTo>
                    <a:pt x="44121" y="9676"/>
                    <a:pt x="67480" y="0"/>
                    <a:pt x="91837" y="0"/>
                  </a:cubicBezTo>
                  <a:close/>
                </a:path>
              </a:pathLst>
            </a:custGeom>
            <a:solidFill>
              <a:srgbClr val="F7B4A7"/>
            </a:solidFill>
            <a:ln cap="rnd" cmpd="sng" w="38100">
              <a:solidFill>
                <a:srgbClr val="143C3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25"/>
            <p:cNvSpPr txBox="1"/>
            <p:nvPr/>
          </p:nvSpPr>
          <p:spPr>
            <a:xfrm>
              <a:off x="0" y="-47625"/>
              <a:ext cx="456388" cy="49113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08" name="Google Shape;708;p25"/>
          <p:cNvGrpSpPr/>
          <p:nvPr/>
        </p:nvGrpSpPr>
        <p:grpSpPr>
          <a:xfrm>
            <a:off x="6662935" y="3510176"/>
            <a:ext cx="2276112" cy="2449422"/>
            <a:chOff x="0" y="-47625"/>
            <a:chExt cx="456388" cy="491139"/>
          </a:xfrm>
        </p:grpSpPr>
        <p:sp>
          <p:nvSpPr>
            <p:cNvPr id="709" name="Google Shape;709;p25"/>
            <p:cNvSpPr/>
            <p:nvPr/>
          </p:nvSpPr>
          <p:spPr>
            <a:xfrm>
              <a:off x="0" y="0"/>
              <a:ext cx="456388" cy="443514"/>
            </a:xfrm>
            <a:custGeom>
              <a:rect b="b" l="l" r="r" t="t"/>
              <a:pathLst>
                <a:path extrusionOk="0" h="443514" w="456388">
                  <a:moveTo>
                    <a:pt x="91837" y="0"/>
                  </a:moveTo>
                  <a:lnTo>
                    <a:pt x="364551" y="0"/>
                  </a:lnTo>
                  <a:cubicBezTo>
                    <a:pt x="415271" y="0"/>
                    <a:pt x="456388" y="41117"/>
                    <a:pt x="456388" y="91837"/>
                  </a:cubicBezTo>
                  <a:lnTo>
                    <a:pt x="456388" y="351676"/>
                  </a:lnTo>
                  <a:cubicBezTo>
                    <a:pt x="456388" y="376033"/>
                    <a:pt x="446712" y="399392"/>
                    <a:pt x="429490" y="416615"/>
                  </a:cubicBezTo>
                  <a:cubicBezTo>
                    <a:pt x="412267" y="433838"/>
                    <a:pt x="388908" y="443514"/>
                    <a:pt x="364551" y="443514"/>
                  </a:cubicBezTo>
                  <a:lnTo>
                    <a:pt x="91837" y="443514"/>
                  </a:lnTo>
                  <a:cubicBezTo>
                    <a:pt x="41117" y="443514"/>
                    <a:pt x="0" y="402397"/>
                    <a:pt x="0" y="351676"/>
                  </a:cubicBezTo>
                  <a:lnTo>
                    <a:pt x="0" y="91837"/>
                  </a:lnTo>
                  <a:cubicBezTo>
                    <a:pt x="0" y="67480"/>
                    <a:pt x="9676" y="44121"/>
                    <a:pt x="26899" y="26899"/>
                  </a:cubicBezTo>
                  <a:cubicBezTo>
                    <a:pt x="44121" y="9676"/>
                    <a:pt x="67480" y="0"/>
                    <a:pt x="91837" y="0"/>
                  </a:cubicBezTo>
                  <a:close/>
                </a:path>
              </a:pathLst>
            </a:custGeom>
            <a:solidFill>
              <a:srgbClr val="F7B4A7"/>
            </a:solidFill>
            <a:ln cap="rnd" cmpd="sng" w="38100">
              <a:solidFill>
                <a:srgbClr val="143C3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25"/>
            <p:cNvSpPr txBox="1"/>
            <p:nvPr/>
          </p:nvSpPr>
          <p:spPr>
            <a:xfrm>
              <a:off x="0" y="-47625"/>
              <a:ext cx="456388" cy="49113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11" name="Google Shape;711;p25"/>
          <p:cNvGrpSpPr/>
          <p:nvPr/>
        </p:nvGrpSpPr>
        <p:grpSpPr>
          <a:xfrm>
            <a:off x="12297170" y="3510176"/>
            <a:ext cx="2276112" cy="2449422"/>
            <a:chOff x="0" y="-47625"/>
            <a:chExt cx="456388" cy="491139"/>
          </a:xfrm>
        </p:grpSpPr>
        <p:sp>
          <p:nvSpPr>
            <p:cNvPr id="712" name="Google Shape;712;p25"/>
            <p:cNvSpPr/>
            <p:nvPr/>
          </p:nvSpPr>
          <p:spPr>
            <a:xfrm>
              <a:off x="0" y="0"/>
              <a:ext cx="456388" cy="443514"/>
            </a:xfrm>
            <a:custGeom>
              <a:rect b="b" l="l" r="r" t="t"/>
              <a:pathLst>
                <a:path extrusionOk="0" h="443514" w="456388">
                  <a:moveTo>
                    <a:pt x="91837" y="0"/>
                  </a:moveTo>
                  <a:lnTo>
                    <a:pt x="364551" y="0"/>
                  </a:lnTo>
                  <a:cubicBezTo>
                    <a:pt x="415271" y="0"/>
                    <a:pt x="456388" y="41117"/>
                    <a:pt x="456388" y="91837"/>
                  </a:cubicBezTo>
                  <a:lnTo>
                    <a:pt x="456388" y="351676"/>
                  </a:lnTo>
                  <a:cubicBezTo>
                    <a:pt x="456388" y="376033"/>
                    <a:pt x="446712" y="399392"/>
                    <a:pt x="429490" y="416615"/>
                  </a:cubicBezTo>
                  <a:cubicBezTo>
                    <a:pt x="412267" y="433838"/>
                    <a:pt x="388908" y="443514"/>
                    <a:pt x="364551" y="443514"/>
                  </a:cubicBezTo>
                  <a:lnTo>
                    <a:pt x="91837" y="443514"/>
                  </a:lnTo>
                  <a:cubicBezTo>
                    <a:pt x="41117" y="443514"/>
                    <a:pt x="0" y="402397"/>
                    <a:pt x="0" y="351676"/>
                  </a:cubicBezTo>
                  <a:lnTo>
                    <a:pt x="0" y="91837"/>
                  </a:lnTo>
                  <a:cubicBezTo>
                    <a:pt x="0" y="67480"/>
                    <a:pt x="9676" y="44121"/>
                    <a:pt x="26899" y="26899"/>
                  </a:cubicBezTo>
                  <a:cubicBezTo>
                    <a:pt x="44121" y="9676"/>
                    <a:pt x="67480" y="0"/>
                    <a:pt x="91837" y="0"/>
                  </a:cubicBezTo>
                  <a:close/>
                </a:path>
              </a:pathLst>
            </a:custGeom>
            <a:solidFill>
              <a:srgbClr val="F7B4A7"/>
            </a:solidFill>
            <a:ln cap="rnd" cmpd="sng" w="38100">
              <a:solidFill>
                <a:srgbClr val="143C3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25"/>
            <p:cNvSpPr txBox="1"/>
            <p:nvPr/>
          </p:nvSpPr>
          <p:spPr>
            <a:xfrm>
              <a:off x="0" y="-47625"/>
              <a:ext cx="456388" cy="49113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14" name="Google Shape;714;p25"/>
          <p:cNvGrpSpPr/>
          <p:nvPr/>
        </p:nvGrpSpPr>
        <p:grpSpPr>
          <a:xfrm>
            <a:off x="1028700" y="665981"/>
            <a:ext cx="7143577" cy="2066056"/>
            <a:chOff x="0" y="-47625"/>
            <a:chExt cx="1881436" cy="544147"/>
          </a:xfrm>
        </p:grpSpPr>
        <p:sp>
          <p:nvSpPr>
            <p:cNvPr id="715" name="Google Shape;715;p25"/>
            <p:cNvSpPr/>
            <p:nvPr/>
          </p:nvSpPr>
          <p:spPr>
            <a:xfrm>
              <a:off x="0" y="0"/>
              <a:ext cx="1881436" cy="496522"/>
            </a:xfrm>
            <a:custGeom>
              <a:rect b="b" l="l" r="r" t="t"/>
              <a:pathLst>
                <a:path extrusionOk="0" h="496522" w="1881436">
                  <a:moveTo>
                    <a:pt x="55272" y="0"/>
                  </a:moveTo>
                  <a:lnTo>
                    <a:pt x="1826164" y="0"/>
                  </a:lnTo>
                  <a:cubicBezTo>
                    <a:pt x="1840823" y="0"/>
                    <a:pt x="1854882" y="5823"/>
                    <a:pt x="1865247" y="16189"/>
                  </a:cubicBezTo>
                  <a:cubicBezTo>
                    <a:pt x="1875613" y="26554"/>
                    <a:pt x="1881436" y="40613"/>
                    <a:pt x="1881436" y="55272"/>
                  </a:cubicBezTo>
                  <a:lnTo>
                    <a:pt x="1881436" y="441250"/>
                  </a:lnTo>
                  <a:cubicBezTo>
                    <a:pt x="1881436" y="455909"/>
                    <a:pt x="1875613" y="469967"/>
                    <a:pt x="1865247" y="480333"/>
                  </a:cubicBezTo>
                  <a:cubicBezTo>
                    <a:pt x="1854882" y="490698"/>
                    <a:pt x="1840823" y="496522"/>
                    <a:pt x="1826164" y="496522"/>
                  </a:cubicBezTo>
                  <a:lnTo>
                    <a:pt x="55272" y="496522"/>
                  </a:lnTo>
                  <a:cubicBezTo>
                    <a:pt x="40613" y="496522"/>
                    <a:pt x="26554" y="490698"/>
                    <a:pt x="16189" y="480333"/>
                  </a:cubicBezTo>
                  <a:cubicBezTo>
                    <a:pt x="5823" y="469967"/>
                    <a:pt x="0" y="455909"/>
                    <a:pt x="0" y="441250"/>
                  </a:cubicBezTo>
                  <a:lnTo>
                    <a:pt x="0" y="55272"/>
                  </a:lnTo>
                  <a:cubicBezTo>
                    <a:pt x="0" y="40613"/>
                    <a:pt x="5823" y="26554"/>
                    <a:pt x="16189" y="16189"/>
                  </a:cubicBezTo>
                  <a:cubicBezTo>
                    <a:pt x="26554" y="5823"/>
                    <a:pt x="40613" y="0"/>
                    <a:pt x="55272" y="0"/>
                  </a:cubicBezTo>
                  <a:close/>
                </a:path>
              </a:pathLst>
            </a:custGeom>
            <a:solidFill>
              <a:srgbClr val="F0ABC1"/>
            </a:solidFill>
            <a:ln cap="rnd" cmpd="sng" w="38100">
              <a:solidFill>
                <a:srgbClr val="143C3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25"/>
            <p:cNvSpPr txBox="1"/>
            <p:nvPr/>
          </p:nvSpPr>
          <p:spPr>
            <a:xfrm>
              <a:off x="0" y="-47625"/>
              <a:ext cx="1881436" cy="544147"/>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17" name="Google Shape;717;p25"/>
          <p:cNvSpPr txBox="1"/>
          <p:nvPr/>
        </p:nvSpPr>
        <p:spPr>
          <a:xfrm>
            <a:off x="1344006" y="917231"/>
            <a:ext cx="6456900" cy="1665900"/>
          </a:xfrm>
          <a:prstGeom prst="rect">
            <a:avLst/>
          </a:prstGeom>
          <a:noFill/>
          <a:ln>
            <a:noFill/>
          </a:ln>
        </p:spPr>
        <p:txBody>
          <a:bodyPr anchorCtr="0" anchor="t" bIns="0" lIns="0" spcFirstLastPara="1" rIns="0" wrap="square" tIns="0">
            <a:spAutoFit/>
          </a:bodyPr>
          <a:lstStyle/>
          <a:p>
            <a:pPr indent="0" lvl="0" marL="0" marR="0" rtl="0" algn="l">
              <a:lnSpc>
                <a:spcPct val="139998"/>
              </a:lnSpc>
              <a:spcBef>
                <a:spcPts val="0"/>
              </a:spcBef>
              <a:spcAft>
                <a:spcPts val="0"/>
              </a:spcAft>
              <a:buNone/>
            </a:pPr>
            <a:r>
              <a:rPr b="0" i="0" lang="en-US" sz="10823" u="none" cap="none" strike="noStrike">
                <a:solidFill>
                  <a:srgbClr val="143C3C"/>
                </a:solidFill>
                <a:latin typeface="Anton"/>
                <a:ea typeface="Anton"/>
                <a:cs typeface="Anton"/>
                <a:sym typeface="Anton"/>
              </a:rPr>
              <a:t>Our History</a:t>
            </a:r>
            <a:endParaRPr/>
          </a:p>
        </p:txBody>
      </p:sp>
      <p:sp>
        <p:nvSpPr>
          <p:cNvPr id="718" name="Google Shape;718;p25"/>
          <p:cNvSpPr txBox="1"/>
          <p:nvPr/>
        </p:nvSpPr>
        <p:spPr>
          <a:xfrm>
            <a:off x="1028700" y="6940673"/>
            <a:ext cx="4962130" cy="72199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4200" u="none" cap="none" strike="noStrike">
                <a:solidFill>
                  <a:srgbClr val="143C3C"/>
                </a:solidFill>
                <a:latin typeface="Anton"/>
                <a:ea typeface="Anton"/>
                <a:cs typeface="Anton"/>
                <a:sym typeface="Anton"/>
              </a:rPr>
              <a:t>Add a main point</a:t>
            </a:r>
            <a:endParaRPr/>
          </a:p>
        </p:txBody>
      </p:sp>
      <p:sp>
        <p:nvSpPr>
          <p:cNvPr id="719" name="Google Shape;719;p25"/>
          <p:cNvSpPr txBox="1"/>
          <p:nvPr/>
        </p:nvSpPr>
        <p:spPr>
          <a:xfrm>
            <a:off x="6662935" y="6940673"/>
            <a:ext cx="4962130" cy="72199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4200" u="none" cap="none" strike="noStrike">
                <a:solidFill>
                  <a:srgbClr val="143C3C"/>
                </a:solidFill>
                <a:latin typeface="Anton"/>
                <a:ea typeface="Anton"/>
                <a:cs typeface="Anton"/>
                <a:sym typeface="Anton"/>
              </a:rPr>
              <a:t>Add a main point</a:t>
            </a:r>
            <a:endParaRPr/>
          </a:p>
        </p:txBody>
      </p:sp>
      <p:sp>
        <p:nvSpPr>
          <p:cNvPr id="720" name="Google Shape;720;p25"/>
          <p:cNvSpPr txBox="1"/>
          <p:nvPr/>
        </p:nvSpPr>
        <p:spPr>
          <a:xfrm>
            <a:off x="1028700" y="7839452"/>
            <a:ext cx="3364925" cy="75374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143C3C"/>
                </a:solidFill>
                <a:latin typeface="Arial"/>
                <a:ea typeface="Arial"/>
                <a:cs typeface="Arial"/>
                <a:sym typeface="Arial"/>
              </a:rPr>
              <a:t>Elaborate on what you want to discuss. </a:t>
            </a:r>
            <a:endParaRPr/>
          </a:p>
        </p:txBody>
      </p:sp>
      <p:sp>
        <p:nvSpPr>
          <p:cNvPr id="721" name="Google Shape;721;p25"/>
          <p:cNvSpPr txBox="1"/>
          <p:nvPr/>
        </p:nvSpPr>
        <p:spPr>
          <a:xfrm>
            <a:off x="6662935" y="7839452"/>
            <a:ext cx="3364925" cy="75374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143C3C"/>
                </a:solidFill>
                <a:latin typeface="Arial"/>
                <a:ea typeface="Arial"/>
                <a:cs typeface="Arial"/>
                <a:sym typeface="Arial"/>
              </a:rPr>
              <a:t>Elaborate on what you want to discuss. </a:t>
            </a:r>
            <a:endParaRPr/>
          </a:p>
        </p:txBody>
      </p:sp>
      <p:sp>
        <p:nvSpPr>
          <p:cNvPr id="722" name="Google Shape;722;p25"/>
          <p:cNvSpPr txBox="1"/>
          <p:nvPr/>
        </p:nvSpPr>
        <p:spPr>
          <a:xfrm>
            <a:off x="12297170" y="6940673"/>
            <a:ext cx="4962130" cy="72199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4200" u="none" cap="none" strike="noStrike">
                <a:solidFill>
                  <a:srgbClr val="143C3C"/>
                </a:solidFill>
                <a:latin typeface="Anton"/>
                <a:ea typeface="Anton"/>
                <a:cs typeface="Anton"/>
                <a:sym typeface="Anton"/>
              </a:rPr>
              <a:t>Add a main point</a:t>
            </a:r>
            <a:endParaRPr/>
          </a:p>
        </p:txBody>
      </p:sp>
      <p:sp>
        <p:nvSpPr>
          <p:cNvPr id="723" name="Google Shape;723;p25"/>
          <p:cNvSpPr txBox="1"/>
          <p:nvPr/>
        </p:nvSpPr>
        <p:spPr>
          <a:xfrm>
            <a:off x="12297170" y="7839452"/>
            <a:ext cx="3364925" cy="75374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143C3C"/>
                </a:solidFill>
                <a:latin typeface="Arial"/>
                <a:ea typeface="Arial"/>
                <a:cs typeface="Arial"/>
                <a:sym typeface="Arial"/>
              </a:rPr>
              <a:t>Elaborate on what you want to discuss. </a:t>
            </a:r>
            <a:endParaRPr/>
          </a:p>
        </p:txBody>
      </p:sp>
      <p:grpSp>
        <p:nvGrpSpPr>
          <p:cNvPr id="724" name="Google Shape;724;p25"/>
          <p:cNvGrpSpPr/>
          <p:nvPr/>
        </p:nvGrpSpPr>
        <p:grpSpPr>
          <a:xfrm>
            <a:off x="13488820" y="-1289416"/>
            <a:ext cx="2578831" cy="2578831"/>
            <a:chOff x="0" y="0"/>
            <a:chExt cx="812800" cy="812800"/>
          </a:xfrm>
        </p:grpSpPr>
        <p:sp>
          <p:nvSpPr>
            <p:cNvPr id="725" name="Google Shape;725;p25"/>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0ABC1"/>
            </a:solidFill>
            <a:ln cap="sq" cmpd="sng" w="38100">
              <a:solidFill>
                <a:srgbClr val="143C3C"/>
              </a:solidFill>
              <a:prstDash val="solid"/>
              <a:miter lim="8000"/>
              <a:headEnd len="sm" w="sm" type="none"/>
              <a:tailEnd len="sm" w="sm" type="none"/>
            </a:ln>
          </p:spPr>
        </p:sp>
        <p:sp>
          <p:nvSpPr>
            <p:cNvPr id="726" name="Google Shape;726;p25"/>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27" name="Google Shape;727;p25"/>
          <p:cNvGrpSpPr/>
          <p:nvPr/>
        </p:nvGrpSpPr>
        <p:grpSpPr>
          <a:xfrm>
            <a:off x="9144000" y="8997584"/>
            <a:ext cx="2578831" cy="2578831"/>
            <a:chOff x="0" y="0"/>
            <a:chExt cx="812800" cy="812800"/>
          </a:xfrm>
        </p:grpSpPr>
        <p:sp>
          <p:nvSpPr>
            <p:cNvPr id="728" name="Google Shape;728;p25"/>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94DDDE"/>
            </a:solidFill>
            <a:ln cap="sq" cmpd="sng" w="38100">
              <a:solidFill>
                <a:srgbClr val="143C3C"/>
              </a:solidFill>
              <a:prstDash val="solid"/>
              <a:miter lim="8000"/>
              <a:headEnd len="sm" w="sm" type="none"/>
              <a:tailEnd len="sm" w="sm" type="none"/>
            </a:ln>
          </p:spPr>
        </p:sp>
        <p:sp>
          <p:nvSpPr>
            <p:cNvPr id="729" name="Google Shape;729;p25"/>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30" name="Google Shape;730;p25"/>
          <p:cNvGrpSpPr/>
          <p:nvPr/>
        </p:nvGrpSpPr>
        <p:grpSpPr>
          <a:xfrm>
            <a:off x="16496692" y="419921"/>
            <a:ext cx="1199962" cy="278020"/>
            <a:chOff x="0" y="0"/>
            <a:chExt cx="1599949" cy="370694"/>
          </a:xfrm>
        </p:grpSpPr>
        <p:grpSp>
          <p:nvGrpSpPr>
            <p:cNvPr id="731" name="Google Shape;731;p25"/>
            <p:cNvGrpSpPr/>
            <p:nvPr/>
          </p:nvGrpSpPr>
          <p:grpSpPr>
            <a:xfrm>
              <a:off x="0" y="0"/>
              <a:ext cx="370694" cy="370694"/>
              <a:chOff x="0" y="0"/>
              <a:chExt cx="812800" cy="812800"/>
            </a:xfrm>
          </p:grpSpPr>
          <p:sp>
            <p:nvSpPr>
              <p:cNvPr id="732" name="Google Shape;732;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DDDE"/>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25"/>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34" name="Google Shape;734;p25"/>
            <p:cNvGrpSpPr/>
            <p:nvPr/>
          </p:nvGrpSpPr>
          <p:grpSpPr>
            <a:xfrm>
              <a:off x="614628" y="0"/>
              <a:ext cx="370694" cy="370694"/>
              <a:chOff x="0" y="0"/>
              <a:chExt cx="812800" cy="812800"/>
            </a:xfrm>
          </p:grpSpPr>
          <p:sp>
            <p:nvSpPr>
              <p:cNvPr id="735" name="Google Shape;735;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DDDE"/>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25"/>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37" name="Google Shape;737;p25"/>
            <p:cNvGrpSpPr/>
            <p:nvPr/>
          </p:nvGrpSpPr>
          <p:grpSpPr>
            <a:xfrm>
              <a:off x="1229255" y="0"/>
              <a:ext cx="370694" cy="370694"/>
              <a:chOff x="0" y="0"/>
              <a:chExt cx="812800" cy="812800"/>
            </a:xfrm>
          </p:grpSpPr>
          <p:sp>
            <p:nvSpPr>
              <p:cNvPr id="738" name="Google Shape;738;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DDDE"/>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25"/>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740" name="Google Shape;740;p25"/>
          <p:cNvGrpSpPr/>
          <p:nvPr/>
        </p:nvGrpSpPr>
        <p:grpSpPr>
          <a:xfrm rot="5477323">
            <a:off x="16950853" y="4248477"/>
            <a:ext cx="616894" cy="616894"/>
            <a:chOff x="0" y="0"/>
            <a:chExt cx="812800" cy="812800"/>
          </a:xfrm>
        </p:grpSpPr>
        <p:sp>
          <p:nvSpPr>
            <p:cNvPr id="741" name="Google Shape;741;p25"/>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FFFFF"/>
            </a:solidFill>
            <a:ln cap="sq" cmpd="sng" w="38100">
              <a:solidFill>
                <a:srgbClr val="143C3C"/>
              </a:solidFill>
              <a:prstDash val="solid"/>
              <a:miter lim="8000"/>
              <a:headEnd len="sm" w="sm" type="none"/>
              <a:tailEnd len="sm" w="sm" type="none"/>
            </a:ln>
          </p:spPr>
        </p:sp>
        <p:sp>
          <p:nvSpPr>
            <p:cNvPr id="742" name="Google Shape;742;p25"/>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743" name="Google Shape;743;p25"/>
          <p:cNvPicPr preferRelativeResize="0"/>
          <p:nvPr/>
        </p:nvPicPr>
        <p:blipFill>
          <a:blip r:embed="rId3">
            <a:alphaModFix/>
          </a:blip>
          <a:stretch>
            <a:fillRect/>
          </a:stretch>
        </p:blipFill>
        <p:spPr>
          <a:xfrm>
            <a:off x="7128839" y="4003414"/>
            <a:ext cx="1344309" cy="1665900"/>
          </a:xfrm>
          <a:prstGeom prst="rect">
            <a:avLst/>
          </a:prstGeom>
          <a:noFill/>
          <a:ln>
            <a:noFill/>
          </a:ln>
        </p:spPr>
      </p:pic>
      <p:pic>
        <p:nvPicPr>
          <p:cNvPr id="744" name="Google Shape;744;p25"/>
          <p:cNvPicPr preferRelativeResize="0"/>
          <p:nvPr/>
        </p:nvPicPr>
        <p:blipFill>
          <a:blip r:embed="rId4">
            <a:alphaModFix/>
          </a:blip>
          <a:stretch>
            <a:fillRect/>
          </a:stretch>
        </p:blipFill>
        <p:spPr>
          <a:xfrm>
            <a:off x="12651300" y="3927875"/>
            <a:ext cx="1567850" cy="1816996"/>
          </a:xfrm>
          <a:prstGeom prst="rect">
            <a:avLst/>
          </a:prstGeom>
          <a:noFill/>
          <a:ln>
            <a:noFill/>
          </a:ln>
        </p:spPr>
      </p:pic>
      <p:pic>
        <p:nvPicPr>
          <p:cNvPr id="745" name="Google Shape;745;p25"/>
          <p:cNvPicPr preferRelativeResize="0"/>
          <p:nvPr/>
        </p:nvPicPr>
        <p:blipFill>
          <a:blip r:embed="rId5">
            <a:alphaModFix/>
          </a:blip>
          <a:stretch>
            <a:fillRect/>
          </a:stretch>
        </p:blipFill>
        <p:spPr>
          <a:xfrm>
            <a:off x="1494596" y="3990321"/>
            <a:ext cx="1344300" cy="169207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pic>
        <p:nvPicPr>
          <p:cNvPr id="750" name="Google Shape;750;p26"/>
          <p:cNvPicPr preferRelativeResize="0"/>
          <p:nvPr/>
        </p:nvPicPr>
        <p:blipFill>
          <a:blip r:embed="rId3">
            <a:alphaModFix/>
          </a:blip>
          <a:stretch>
            <a:fillRect/>
          </a:stretch>
        </p:blipFill>
        <p:spPr>
          <a:xfrm>
            <a:off x="0" y="0"/>
            <a:ext cx="18288000" cy="10287000"/>
          </a:xfrm>
          <a:prstGeom prst="rect">
            <a:avLst/>
          </a:prstGeom>
          <a:noFill/>
          <a:ln>
            <a:noFill/>
          </a:ln>
        </p:spPr>
      </p:pic>
      <p:grpSp>
        <p:nvGrpSpPr>
          <p:cNvPr id="751" name="Google Shape;751;p26"/>
          <p:cNvGrpSpPr/>
          <p:nvPr/>
        </p:nvGrpSpPr>
        <p:grpSpPr>
          <a:xfrm>
            <a:off x="16943994" y="7016617"/>
            <a:ext cx="2578831" cy="2578831"/>
            <a:chOff x="0" y="0"/>
            <a:chExt cx="812800" cy="812800"/>
          </a:xfrm>
        </p:grpSpPr>
        <p:sp>
          <p:nvSpPr>
            <p:cNvPr id="752" name="Google Shape;752;p26"/>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94DDDE"/>
            </a:solidFill>
            <a:ln cap="sq" cmpd="sng" w="38100">
              <a:solidFill>
                <a:srgbClr val="143C3C"/>
              </a:solidFill>
              <a:prstDash val="solid"/>
              <a:miter lim="8000"/>
              <a:headEnd len="sm" w="sm" type="none"/>
              <a:tailEnd len="sm" w="sm" type="none"/>
            </a:ln>
          </p:spPr>
        </p:sp>
        <p:sp>
          <p:nvSpPr>
            <p:cNvPr id="753" name="Google Shape;753;p26"/>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54" name="Google Shape;754;p26"/>
          <p:cNvGrpSpPr/>
          <p:nvPr/>
        </p:nvGrpSpPr>
        <p:grpSpPr>
          <a:xfrm>
            <a:off x="-1289416" y="5922041"/>
            <a:ext cx="2578831" cy="2578831"/>
            <a:chOff x="0" y="0"/>
            <a:chExt cx="812800" cy="812800"/>
          </a:xfrm>
        </p:grpSpPr>
        <p:sp>
          <p:nvSpPr>
            <p:cNvPr id="755" name="Google Shape;755;p26"/>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7B4A7"/>
            </a:solidFill>
            <a:ln cap="sq" cmpd="sng" w="38100">
              <a:solidFill>
                <a:srgbClr val="143C3C"/>
              </a:solidFill>
              <a:prstDash val="solid"/>
              <a:miter lim="8000"/>
              <a:headEnd len="sm" w="sm" type="none"/>
              <a:tailEnd len="sm" w="sm" type="none"/>
            </a:ln>
          </p:spPr>
        </p:sp>
        <p:sp>
          <p:nvSpPr>
            <p:cNvPr id="756" name="Google Shape;756;p26"/>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57" name="Google Shape;757;p26"/>
          <p:cNvGrpSpPr/>
          <p:nvPr/>
        </p:nvGrpSpPr>
        <p:grpSpPr>
          <a:xfrm rot="5477323">
            <a:off x="5301175" y="7419593"/>
            <a:ext cx="616894" cy="616894"/>
            <a:chOff x="0" y="0"/>
            <a:chExt cx="812800" cy="812800"/>
          </a:xfrm>
        </p:grpSpPr>
        <p:sp>
          <p:nvSpPr>
            <p:cNvPr id="758" name="Google Shape;758;p26"/>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FFFFF"/>
            </a:solidFill>
            <a:ln cap="sq" cmpd="sng" w="38100">
              <a:solidFill>
                <a:srgbClr val="143C3C"/>
              </a:solidFill>
              <a:prstDash val="solid"/>
              <a:miter lim="8000"/>
              <a:headEnd len="sm" w="sm" type="none"/>
              <a:tailEnd len="sm" w="sm" type="none"/>
            </a:ln>
          </p:spPr>
        </p:sp>
        <p:sp>
          <p:nvSpPr>
            <p:cNvPr id="759" name="Google Shape;759;p26"/>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60" name="Google Shape;760;p26"/>
          <p:cNvGrpSpPr/>
          <p:nvPr/>
        </p:nvGrpSpPr>
        <p:grpSpPr>
          <a:xfrm rot="5477323">
            <a:off x="15120163" y="3127236"/>
            <a:ext cx="616894" cy="616894"/>
            <a:chOff x="0" y="0"/>
            <a:chExt cx="812800" cy="812800"/>
          </a:xfrm>
        </p:grpSpPr>
        <p:sp>
          <p:nvSpPr>
            <p:cNvPr id="761" name="Google Shape;761;p26"/>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FFFFF"/>
            </a:solidFill>
            <a:ln cap="sq" cmpd="sng" w="38100">
              <a:solidFill>
                <a:srgbClr val="143C3C"/>
              </a:solidFill>
              <a:prstDash val="solid"/>
              <a:miter lim="8000"/>
              <a:headEnd len="sm" w="sm" type="none"/>
              <a:tailEnd len="sm" w="sm" type="none"/>
            </a:ln>
          </p:spPr>
        </p:sp>
        <p:sp>
          <p:nvSpPr>
            <p:cNvPr id="762" name="Google Shape;762;p26"/>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63" name="Google Shape;763;p26"/>
          <p:cNvGrpSpPr/>
          <p:nvPr/>
        </p:nvGrpSpPr>
        <p:grpSpPr>
          <a:xfrm>
            <a:off x="16496692" y="419921"/>
            <a:ext cx="1199962" cy="278020"/>
            <a:chOff x="0" y="0"/>
            <a:chExt cx="1599949" cy="370694"/>
          </a:xfrm>
        </p:grpSpPr>
        <p:grpSp>
          <p:nvGrpSpPr>
            <p:cNvPr id="764" name="Google Shape;764;p26"/>
            <p:cNvGrpSpPr/>
            <p:nvPr/>
          </p:nvGrpSpPr>
          <p:grpSpPr>
            <a:xfrm>
              <a:off x="0" y="0"/>
              <a:ext cx="370694" cy="370694"/>
              <a:chOff x="0" y="0"/>
              <a:chExt cx="812800" cy="812800"/>
            </a:xfrm>
          </p:grpSpPr>
          <p:sp>
            <p:nvSpPr>
              <p:cNvPr id="765" name="Google Shape;765;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ABC1"/>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2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67" name="Google Shape;767;p26"/>
            <p:cNvGrpSpPr/>
            <p:nvPr/>
          </p:nvGrpSpPr>
          <p:grpSpPr>
            <a:xfrm>
              <a:off x="614628" y="0"/>
              <a:ext cx="370694" cy="370694"/>
              <a:chOff x="0" y="0"/>
              <a:chExt cx="812800" cy="812800"/>
            </a:xfrm>
          </p:grpSpPr>
          <p:sp>
            <p:nvSpPr>
              <p:cNvPr id="768" name="Google Shape;768;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ABC1"/>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2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70" name="Google Shape;770;p26"/>
            <p:cNvGrpSpPr/>
            <p:nvPr/>
          </p:nvGrpSpPr>
          <p:grpSpPr>
            <a:xfrm>
              <a:off x="1229255" y="0"/>
              <a:ext cx="370694" cy="370694"/>
              <a:chOff x="0" y="0"/>
              <a:chExt cx="812800" cy="812800"/>
            </a:xfrm>
          </p:grpSpPr>
          <p:sp>
            <p:nvSpPr>
              <p:cNvPr id="771" name="Google Shape;771;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ABC1"/>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2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773" name="Google Shape;773;p26"/>
          <p:cNvGrpSpPr/>
          <p:nvPr/>
        </p:nvGrpSpPr>
        <p:grpSpPr>
          <a:xfrm>
            <a:off x="833581" y="635884"/>
            <a:ext cx="12525220" cy="4786784"/>
            <a:chOff x="0" y="-47625"/>
            <a:chExt cx="3298823" cy="1260717"/>
          </a:xfrm>
        </p:grpSpPr>
        <p:sp>
          <p:nvSpPr>
            <p:cNvPr id="774" name="Google Shape;774;p26"/>
            <p:cNvSpPr/>
            <p:nvPr/>
          </p:nvSpPr>
          <p:spPr>
            <a:xfrm>
              <a:off x="0" y="0"/>
              <a:ext cx="3298823" cy="1213092"/>
            </a:xfrm>
            <a:custGeom>
              <a:rect b="b" l="l" r="r" t="t"/>
              <a:pathLst>
                <a:path extrusionOk="0" h="1213092" w="3298823">
                  <a:moveTo>
                    <a:pt x="0" y="0"/>
                  </a:moveTo>
                  <a:lnTo>
                    <a:pt x="3298823" y="0"/>
                  </a:lnTo>
                  <a:lnTo>
                    <a:pt x="3298823" y="1213092"/>
                  </a:lnTo>
                  <a:lnTo>
                    <a:pt x="0" y="1213092"/>
                  </a:lnTo>
                  <a:close/>
                </a:path>
              </a:pathLst>
            </a:custGeom>
            <a:gradFill>
              <a:gsLst>
                <a:gs pos="0">
                  <a:srgbClr val="CDFFD8"/>
                </a:gs>
                <a:gs pos="100000">
                  <a:srgbClr val="94DDDE"/>
                </a:gs>
              </a:gsLst>
              <a:lin ang="2700000" scaled="0"/>
            </a:gradFill>
            <a:ln>
              <a:noFill/>
            </a:ln>
          </p:spPr>
        </p:sp>
        <p:sp>
          <p:nvSpPr>
            <p:cNvPr id="775" name="Google Shape;775;p26"/>
            <p:cNvSpPr txBox="1"/>
            <p:nvPr/>
          </p:nvSpPr>
          <p:spPr>
            <a:xfrm>
              <a:off x="0" y="-47625"/>
              <a:ext cx="3298823" cy="1260717"/>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76" name="Google Shape;776;p26"/>
          <p:cNvSpPr txBox="1"/>
          <p:nvPr/>
        </p:nvSpPr>
        <p:spPr>
          <a:xfrm>
            <a:off x="1161209" y="942287"/>
            <a:ext cx="11870100" cy="4193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2671" u="none" cap="none" strike="noStrike">
                <a:solidFill>
                  <a:srgbClr val="FFFFFF"/>
                </a:solidFill>
                <a:latin typeface="Anton"/>
                <a:ea typeface="Anton"/>
                <a:cs typeface="Anton"/>
                <a:sym typeface="Anton"/>
              </a:rPr>
              <a:t>A picture is worth a thousand words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DFFD8"/>
            </a:gs>
            <a:gs pos="100000">
              <a:srgbClr val="94DDDE"/>
            </a:gs>
          </a:gsLst>
          <a:lin ang="0" scaled="0"/>
        </a:gradFill>
      </p:bgPr>
    </p:bg>
    <p:spTree>
      <p:nvGrpSpPr>
        <p:cNvPr id="780" name="Shape 780"/>
        <p:cNvGrpSpPr/>
        <p:nvPr/>
      </p:nvGrpSpPr>
      <p:grpSpPr>
        <a:xfrm>
          <a:off x="0" y="0"/>
          <a:ext cx="0" cy="0"/>
          <a:chOff x="0" y="0"/>
          <a:chExt cx="0" cy="0"/>
        </a:xfrm>
      </p:grpSpPr>
      <p:pic>
        <p:nvPicPr>
          <p:cNvPr id="781" name="Google Shape;781;p27"/>
          <p:cNvPicPr preferRelativeResize="0"/>
          <p:nvPr/>
        </p:nvPicPr>
        <p:blipFill>
          <a:blip r:embed="rId3">
            <a:alphaModFix/>
          </a:blip>
          <a:stretch>
            <a:fillRect/>
          </a:stretch>
        </p:blipFill>
        <p:spPr>
          <a:xfrm>
            <a:off x="12612275" y="1935275"/>
            <a:ext cx="3012900" cy="6769898"/>
          </a:xfrm>
          <a:prstGeom prst="rect">
            <a:avLst/>
          </a:prstGeom>
          <a:noFill/>
          <a:ln>
            <a:noFill/>
          </a:ln>
        </p:spPr>
      </p:pic>
      <p:grpSp>
        <p:nvGrpSpPr>
          <p:cNvPr id="782" name="Google Shape;782;p27"/>
          <p:cNvGrpSpPr/>
          <p:nvPr/>
        </p:nvGrpSpPr>
        <p:grpSpPr>
          <a:xfrm>
            <a:off x="16496692" y="419921"/>
            <a:ext cx="1199962" cy="278020"/>
            <a:chOff x="0" y="0"/>
            <a:chExt cx="1599949" cy="370694"/>
          </a:xfrm>
        </p:grpSpPr>
        <p:grpSp>
          <p:nvGrpSpPr>
            <p:cNvPr id="783" name="Google Shape;783;p27"/>
            <p:cNvGrpSpPr/>
            <p:nvPr/>
          </p:nvGrpSpPr>
          <p:grpSpPr>
            <a:xfrm>
              <a:off x="0" y="0"/>
              <a:ext cx="370694" cy="370694"/>
              <a:chOff x="0" y="0"/>
              <a:chExt cx="812800" cy="812800"/>
            </a:xfrm>
          </p:grpSpPr>
          <p:sp>
            <p:nvSpPr>
              <p:cNvPr id="784" name="Google Shape;784;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ABC1"/>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27"/>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86" name="Google Shape;786;p27"/>
            <p:cNvGrpSpPr/>
            <p:nvPr/>
          </p:nvGrpSpPr>
          <p:grpSpPr>
            <a:xfrm>
              <a:off x="614628" y="0"/>
              <a:ext cx="370694" cy="370694"/>
              <a:chOff x="0" y="0"/>
              <a:chExt cx="812800" cy="812800"/>
            </a:xfrm>
          </p:grpSpPr>
          <p:sp>
            <p:nvSpPr>
              <p:cNvPr id="787" name="Google Shape;787;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ABC1"/>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27"/>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89" name="Google Shape;789;p27"/>
            <p:cNvGrpSpPr/>
            <p:nvPr/>
          </p:nvGrpSpPr>
          <p:grpSpPr>
            <a:xfrm>
              <a:off x="1229255" y="0"/>
              <a:ext cx="370694" cy="370694"/>
              <a:chOff x="0" y="0"/>
              <a:chExt cx="812800" cy="812800"/>
            </a:xfrm>
          </p:grpSpPr>
          <p:sp>
            <p:nvSpPr>
              <p:cNvPr id="790" name="Google Shape;790;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ABC1"/>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27"/>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792" name="Google Shape;792;p27"/>
          <p:cNvGrpSpPr/>
          <p:nvPr/>
        </p:nvGrpSpPr>
        <p:grpSpPr>
          <a:xfrm rot="5477323">
            <a:off x="16503551" y="2671322"/>
            <a:ext cx="616894" cy="616894"/>
            <a:chOff x="0" y="0"/>
            <a:chExt cx="812800" cy="812800"/>
          </a:xfrm>
        </p:grpSpPr>
        <p:sp>
          <p:nvSpPr>
            <p:cNvPr id="793" name="Google Shape;793;p27"/>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FFFFF"/>
            </a:solidFill>
            <a:ln cap="sq" cmpd="sng" w="38100">
              <a:solidFill>
                <a:srgbClr val="143C3C"/>
              </a:solidFill>
              <a:prstDash val="solid"/>
              <a:miter lim="8000"/>
              <a:headEnd len="sm" w="sm" type="none"/>
              <a:tailEnd len="sm" w="sm" type="none"/>
            </a:ln>
          </p:spPr>
        </p:sp>
        <p:sp>
          <p:nvSpPr>
            <p:cNvPr id="794" name="Google Shape;794;p27"/>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95" name="Google Shape;795;p27"/>
          <p:cNvGrpSpPr/>
          <p:nvPr/>
        </p:nvGrpSpPr>
        <p:grpSpPr>
          <a:xfrm>
            <a:off x="11072851" y="-1289416"/>
            <a:ext cx="2578831" cy="2578831"/>
            <a:chOff x="0" y="0"/>
            <a:chExt cx="812800" cy="812800"/>
          </a:xfrm>
        </p:grpSpPr>
        <p:sp>
          <p:nvSpPr>
            <p:cNvPr id="796" name="Google Shape;796;p27"/>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7B4A7"/>
            </a:solidFill>
            <a:ln cap="sq" cmpd="sng" w="38100">
              <a:solidFill>
                <a:srgbClr val="143C3C"/>
              </a:solidFill>
              <a:prstDash val="solid"/>
              <a:miter lim="8000"/>
              <a:headEnd len="sm" w="sm" type="none"/>
              <a:tailEnd len="sm" w="sm" type="none"/>
            </a:ln>
          </p:spPr>
        </p:sp>
        <p:sp>
          <p:nvSpPr>
            <p:cNvPr id="797" name="Google Shape;797;p27"/>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98" name="Google Shape;798;p27"/>
          <p:cNvGrpSpPr/>
          <p:nvPr/>
        </p:nvGrpSpPr>
        <p:grpSpPr>
          <a:xfrm>
            <a:off x="15339273" y="8997584"/>
            <a:ext cx="2578831" cy="2578831"/>
            <a:chOff x="0" y="0"/>
            <a:chExt cx="812800" cy="812800"/>
          </a:xfrm>
        </p:grpSpPr>
        <p:sp>
          <p:nvSpPr>
            <p:cNvPr id="799" name="Google Shape;799;p27"/>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0ABC1"/>
            </a:solidFill>
            <a:ln cap="sq" cmpd="sng" w="38100">
              <a:solidFill>
                <a:srgbClr val="143C3C"/>
              </a:solidFill>
              <a:prstDash val="solid"/>
              <a:miter lim="8000"/>
              <a:headEnd len="sm" w="sm" type="none"/>
              <a:tailEnd len="sm" w="sm" type="none"/>
            </a:ln>
          </p:spPr>
        </p:sp>
        <p:sp>
          <p:nvSpPr>
            <p:cNvPr id="800" name="Google Shape;800;p27"/>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01" name="Google Shape;801;p27"/>
          <p:cNvSpPr txBox="1"/>
          <p:nvPr/>
        </p:nvSpPr>
        <p:spPr>
          <a:xfrm>
            <a:off x="1028700" y="1711594"/>
            <a:ext cx="10390200" cy="5497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823" u="none" cap="none" strike="noStrike">
                <a:solidFill>
                  <a:srgbClr val="143C3C"/>
                </a:solidFill>
                <a:latin typeface="Anton"/>
                <a:ea typeface="Anton"/>
                <a:cs typeface="Anton"/>
                <a:sym typeface="Anton"/>
              </a:rPr>
              <a:t>Write an original statement or inspiring quote</a:t>
            </a:r>
            <a:endParaRPr/>
          </a:p>
        </p:txBody>
      </p:sp>
      <p:sp>
        <p:nvSpPr>
          <p:cNvPr id="802" name="Google Shape;802;p27"/>
          <p:cNvSpPr txBox="1"/>
          <p:nvPr/>
        </p:nvSpPr>
        <p:spPr>
          <a:xfrm>
            <a:off x="1028700" y="8012161"/>
            <a:ext cx="7750399" cy="36322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143C3C"/>
                </a:solidFill>
                <a:latin typeface="Arial"/>
                <a:ea typeface="Arial"/>
                <a:cs typeface="Arial"/>
                <a:sym typeface="Arial"/>
              </a:rPr>
              <a:t>— Include a credit, citation, or supporting message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DFFD8"/>
            </a:gs>
            <a:gs pos="100000">
              <a:srgbClr val="94DDDE"/>
            </a:gs>
          </a:gsLst>
          <a:lin ang="2700000" scaled="0"/>
        </a:gradFill>
      </p:bgPr>
    </p:bg>
    <p:spTree>
      <p:nvGrpSpPr>
        <p:cNvPr id="806" name="Shape 806"/>
        <p:cNvGrpSpPr/>
        <p:nvPr/>
      </p:nvGrpSpPr>
      <p:grpSpPr>
        <a:xfrm>
          <a:off x="0" y="0"/>
          <a:ext cx="0" cy="0"/>
          <a:chOff x="0" y="0"/>
          <a:chExt cx="0" cy="0"/>
        </a:xfrm>
      </p:grpSpPr>
      <p:pic>
        <p:nvPicPr>
          <p:cNvPr id="807" name="Google Shape;807;p28"/>
          <p:cNvPicPr preferRelativeResize="0"/>
          <p:nvPr/>
        </p:nvPicPr>
        <p:blipFill>
          <a:blip r:embed="rId3">
            <a:alphaModFix/>
          </a:blip>
          <a:stretch>
            <a:fillRect/>
          </a:stretch>
        </p:blipFill>
        <p:spPr>
          <a:xfrm>
            <a:off x="8284008" y="2829961"/>
            <a:ext cx="8738201" cy="5376377"/>
          </a:xfrm>
          <a:prstGeom prst="rect">
            <a:avLst/>
          </a:prstGeom>
          <a:noFill/>
          <a:ln>
            <a:noFill/>
          </a:ln>
        </p:spPr>
      </p:pic>
      <p:grpSp>
        <p:nvGrpSpPr>
          <p:cNvPr id="808" name="Google Shape;808;p28"/>
          <p:cNvGrpSpPr/>
          <p:nvPr/>
        </p:nvGrpSpPr>
        <p:grpSpPr>
          <a:xfrm>
            <a:off x="1145340" y="847874"/>
            <a:ext cx="7143577" cy="2066056"/>
            <a:chOff x="0" y="-47625"/>
            <a:chExt cx="1881436" cy="544147"/>
          </a:xfrm>
        </p:grpSpPr>
        <p:sp>
          <p:nvSpPr>
            <p:cNvPr id="809" name="Google Shape;809;p28"/>
            <p:cNvSpPr/>
            <p:nvPr/>
          </p:nvSpPr>
          <p:spPr>
            <a:xfrm>
              <a:off x="0" y="0"/>
              <a:ext cx="1881436" cy="496522"/>
            </a:xfrm>
            <a:custGeom>
              <a:rect b="b" l="l" r="r" t="t"/>
              <a:pathLst>
                <a:path extrusionOk="0" h="496522" w="1881436">
                  <a:moveTo>
                    <a:pt x="55272" y="0"/>
                  </a:moveTo>
                  <a:lnTo>
                    <a:pt x="1826164" y="0"/>
                  </a:lnTo>
                  <a:cubicBezTo>
                    <a:pt x="1840823" y="0"/>
                    <a:pt x="1854882" y="5823"/>
                    <a:pt x="1865247" y="16189"/>
                  </a:cubicBezTo>
                  <a:cubicBezTo>
                    <a:pt x="1875613" y="26554"/>
                    <a:pt x="1881436" y="40613"/>
                    <a:pt x="1881436" y="55272"/>
                  </a:cubicBezTo>
                  <a:lnTo>
                    <a:pt x="1881436" y="441250"/>
                  </a:lnTo>
                  <a:cubicBezTo>
                    <a:pt x="1881436" y="455909"/>
                    <a:pt x="1875613" y="469967"/>
                    <a:pt x="1865247" y="480333"/>
                  </a:cubicBezTo>
                  <a:cubicBezTo>
                    <a:pt x="1854882" y="490698"/>
                    <a:pt x="1840823" y="496522"/>
                    <a:pt x="1826164" y="496522"/>
                  </a:cubicBezTo>
                  <a:lnTo>
                    <a:pt x="55272" y="496522"/>
                  </a:lnTo>
                  <a:cubicBezTo>
                    <a:pt x="40613" y="496522"/>
                    <a:pt x="26554" y="490698"/>
                    <a:pt x="16189" y="480333"/>
                  </a:cubicBezTo>
                  <a:cubicBezTo>
                    <a:pt x="5823" y="469967"/>
                    <a:pt x="0" y="455909"/>
                    <a:pt x="0" y="441250"/>
                  </a:cubicBezTo>
                  <a:lnTo>
                    <a:pt x="0" y="55272"/>
                  </a:lnTo>
                  <a:cubicBezTo>
                    <a:pt x="0" y="40613"/>
                    <a:pt x="5823" y="26554"/>
                    <a:pt x="16189" y="16189"/>
                  </a:cubicBezTo>
                  <a:cubicBezTo>
                    <a:pt x="26554" y="5823"/>
                    <a:pt x="40613" y="0"/>
                    <a:pt x="55272" y="0"/>
                  </a:cubicBezTo>
                  <a:close/>
                </a:path>
              </a:pathLst>
            </a:custGeom>
            <a:solidFill>
              <a:srgbClr val="F0ABC1"/>
            </a:solidFill>
            <a:ln cap="rnd" cmpd="sng" w="38100">
              <a:solidFill>
                <a:srgbClr val="143C3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28"/>
            <p:cNvSpPr txBox="1"/>
            <p:nvPr/>
          </p:nvSpPr>
          <p:spPr>
            <a:xfrm>
              <a:off x="0" y="-47625"/>
              <a:ext cx="1881436" cy="544147"/>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11" name="Google Shape;811;p28"/>
          <p:cNvSpPr txBox="1"/>
          <p:nvPr/>
        </p:nvSpPr>
        <p:spPr>
          <a:xfrm>
            <a:off x="1581702" y="1099124"/>
            <a:ext cx="6270900" cy="1665900"/>
          </a:xfrm>
          <a:prstGeom prst="rect">
            <a:avLst/>
          </a:prstGeom>
          <a:noFill/>
          <a:ln>
            <a:noFill/>
          </a:ln>
        </p:spPr>
        <p:txBody>
          <a:bodyPr anchorCtr="0" anchor="t" bIns="0" lIns="0" spcFirstLastPara="1" rIns="0" wrap="square" tIns="0">
            <a:spAutoFit/>
          </a:bodyPr>
          <a:lstStyle/>
          <a:p>
            <a:pPr indent="0" lvl="0" marL="0" marR="0" rtl="0" algn="l">
              <a:lnSpc>
                <a:spcPct val="139998"/>
              </a:lnSpc>
              <a:spcBef>
                <a:spcPts val="0"/>
              </a:spcBef>
              <a:spcAft>
                <a:spcPts val="0"/>
              </a:spcAft>
              <a:buNone/>
            </a:pPr>
            <a:r>
              <a:rPr b="0" i="0" lang="en-US" sz="10823" u="none" cap="none" strike="noStrike">
                <a:solidFill>
                  <a:srgbClr val="143C3C"/>
                </a:solidFill>
                <a:latin typeface="Anton"/>
                <a:ea typeface="Anton"/>
                <a:cs typeface="Anton"/>
                <a:sym typeface="Anton"/>
              </a:rPr>
              <a:t>Contact Us</a:t>
            </a:r>
            <a:endParaRPr/>
          </a:p>
        </p:txBody>
      </p:sp>
      <p:sp>
        <p:nvSpPr>
          <p:cNvPr id="812" name="Google Shape;812;p28"/>
          <p:cNvSpPr txBox="1"/>
          <p:nvPr/>
        </p:nvSpPr>
        <p:spPr>
          <a:xfrm>
            <a:off x="2061298" y="3702782"/>
            <a:ext cx="5801458" cy="405699"/>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Arial"/>
                <a:ea typeface="Arial"/>
                <a:cs typeface="Arial"/>
                <a:sym typeface="Arial"/>
              </a:rPr>
              <a:t>123 Anywhere St., Any City,ST 12345</a:t>
            </a:r>
            <a:endParaRPr/>
          </a:p>
        </p:txBody>
      </p:sp>
      <p:sp>
        <p:nvSpPr>
          <p:cNvPr id="813" name="Google Shape;813;p28"/>
          <p:cNvSpPr txBox="1"/>
          <p:nvPr/>
        </p:nvSpPr>
        <p:spPr>
          <a:xfrm>
            <a:off x="2061298" y="4818926"/>
            <a:ext cx="4892954" cy="405699"/>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Arial"/>
                <a:ea typeface="Arial"/>
                <a:cs typeface="Arial"/>
                <a:sym typeface="Arial"/>
              </a:rPr>
              <a:t>123-456-7890</a:t>
            </a:r>
            <a:endParaRPr/>
          </a:p>
        </p:txBody>
      </p:sp>
      <p:sp>
        <p:nvSpPr>
          <p:cNvPr id="814" name="Google Shape;814;p28"/>
          <p:cNvSpPr txBox="1"/>
          <p:nvPr/>
        </p:nvSpPr>
        <p:spPr>
          <a:xfrm>
            <a:off x="2061298" y="5935070"/>
            <a:ext cx="4892954" cy="405699"/>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Arial"/>
                <a:ea typeface="Arial"/>
                <a:cs typeface="Arial"/>
                <a:sym typeface="Arial"/>
              </a:rPr>
              <a:t>hello@reallygreatsite.com</a:t>
            </a:r>
            <a:endParaRPr/>
          </a:p>
        </p:txBody>
      </p:sp>
      <p:sp>
        <p:nvSpPr>
          <p:cNvPr id="815" name="Google Shape;815;p28"/>
          <p:cNvSpPr txBox="1"/>
          <p:nvPr/>
        </p:nvSpPr>
        <p:spPr>
          <a:xfrm>
            <a:off x="2061298" y="8167358"/>
            <a:ext cx="4892954" cy="405699"/>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Arial"/>
                <a:ea typeface="Arial"/>
                <a:cs typeface="Arial"/>
                <a:sym typeface="Arial"/>
              </a:rPr>
              <a:t>reallygreatsite.com</a:t>
            </a:r>
            <a:endParaRPr/>
          </a:p>
        </p:txBody>
      </p:sp>
      <p:sp>
        <p:nvSpPr>
          <p:cNvPr id="816" name="Google Shape;816;p28"/>
          <p:cNvSpPr txBox="1"/>
          <p:nvPr/>
        </p:nvSpPr>
        <p:spPr>
          <a:xfrm>
            <a:off x="2061298" y="7051214"/>
            <a:ext cx="4892954" cy="405699"/>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Arial"/>
                <a:ea typeface="Arial"/>
                <a:cs typeface="Arial"/>
                <a:sym typeface="Arial"/>
              </a:rPr>
              <a:t>@reallygreatsite</a:t>
            </a:r>
            <a:endParaRPr/>
          </a:p>
        </p:txBody>
      </p:sp>
      <p:grpSp>
        <p:nvGrpSpPr>
          <p:cNvPr id="817" name="Google Shape;817;p28"/>
          <p:cNvGrpSpPr/>
          <p:nvPr/>
        </p:nvGrpSpPr>
        <p:grpSpPr>
          <a:xfrm>
            <a:off x="16496692" y="419921"/>
            <a:ext cx="1199962" cy="278020"/>
            <a:chOff x="0" y="0"/>
            <a:chExt cx="1599949" cy="370694"/>
          </a:xfrm>
        </p:grpSpPr>
        <p:grpSp>
          <p:nvGrpSpPr>
            <p:cNvPr id="818" name="Google Shape;818;p28"/>
            <p:cNvGrpSpPr/>
            <p:nvPr/>
          </p:nvGrpSpPr>
          <p:grpSpPr>
            <a:xfrm>
              <a:off x="0" y="0"/>
              <a:ext cx="370694" cy="370694"/>
              <a:chOff x="0" y="0"/>
              <a:chExt cx="812800" cy="812800"/>
            </a:xfrm>
          </p:grpSpPr>
          <p:sp>
            <p:nvSpPr>
              <p:cNvPr id="819" name="Google Shape;819;p2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ABC1"/>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2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21" name="Google Shape;821;p28"/>
            <p:cNvGrpSpPr/>
            <p:nvPr/>
          </p:nvGrpSpPr>
          <p:grpSpPr>
            <a:xfrm>
              <a:off x="614628" y="0"/>
              <a:ext cx="370694" cy="370694"/>
              <a:chOff x="0" y="0"/>
              <a:chExt cx="812800" cy="812800"/>
            </a:xfrm>
          </p:grpSpPr>
          <p:sp>
            <p:nvSpPr>
              <p:cNvPr id="822" name="Google Shape;822;p2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ABC1"/>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2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24" name="Google Shape;824;p28"/>
            <p:cNvGrpSpPr/>
            <p:nvPr/>
          </p:nvGrpSpPr>
          <p:grpSpPr>
            <a:xfrm>
              <a:off x="1229255" y="0"/>
              <a:ext cx="370694" cy="370694"/>
              <a:chOff x="0" y="0"/>
              <a:chExt cx="812800" cy="812800"/>
            </a:xfrm>
          </p:grpSpPr>
          <p:sp>
            <p:nvSpPr>
              <p:cNvPr id="825" name="Google Shape;825;p2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ABC1"/>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2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827" name="Google Shape;827;p28"/>
          <p:cNvGrpSpPr/>
          <p:nvPr/>
        </p:nvGrpSpPr>
        <p:grpSpPr>
          <a:xfrm rot="5477323">
            <a:off x="9425568" y="1414960"/>
            <a:ext cx="616894" cy="616894"/>
            <a:chOff x="0" y="0"/>
            <a:chExt cx="812800" cy="812800"/>
          </a:xfrm>
        </p:grpSpPr>
        <p:sp>
          <p:nvSpPr>
            <p:cNvPr id="828" name="Google Shape;828;p28"/>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FFFFF"/>
            </a:solidFill>
            <a:ln cap="sq" cmpd="sng" w="38100">
              <a:solidFill>
                <a:srgbClr val="143C3C"/>
              </a:solidFill>
              <a:prstDash val="solid"/>
              <a:miter lim="8000"/>
              <a:headEnd len="sm" w="sm" type="none"/>
              <a:tailEnd len="sm" w="sm" type="none"/>
            </a:ln>
          </p:spPr>
        </p:sp>
        <p:sp>
          <p:nvSpPr>
            <p:cNvPr id="829" name="Google Shape;829;p28"/>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30" name="Google Shape;830;p28"/>
          <p:cNvGrpSpPr/>
          <p:nvPr/>
        </p:nvGrpSpPr>
        <p:grpSpPr>
          <a:xfrm rot="5477323">
            <a:off x="6961111" y="7527501"/>
            <a:ext cx="616894" cy="616894"/>
            <a:chOff x="0" y="0"/>
            <a:chExt cx="812800" cy="812800"/>
          </a:xfrm>
        </p:grpSpPr>
        <p:sp>
          <p:nvSpPr>
            <p:cNvPr id="831" name="Google Shape;831;p28"/>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FFFFF"/>
            </a:solidFill>
            <a:ln cap="sq" cmpd="sng" w="38100">
              <a:solidFill>
                <a:srgbClr val="143C3C"/>
              </a:solidFill>
              <a:prstDash val="solid"/>
              <a:miter lim="8000"/>
              <a:headEnd len="sm" w="sm" type="none"/>
              <a:tailEnd len="sm" w="sm" type="none"/>
            </a:ln>
          </p:spPr>
        </p:sp>
        <p:sp>
          <p:nvSpPr>
            <p:cNvPr id="832" name="Google Shape;832;p28"/>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33" name="Google Shape;833;p28"/>
          <p:cNvGrpSpPr/>
          <p:nvPr/>
        </p:nvGrpSpPr>
        <p:grpSpPr>
          <a:xfrm rot="5477323">
            <a:off x="15872939" y="8686156"/>
            <a:ext cx="616894" cy="616894"/>
            <a:chOff x="0" y="0"/>
            <a:chExt cx="812800" cy="812800"/>
          </a:xfrm>
        </p:grpSpPr>
        <p:sp>
          <p:nvSpPr>
            <p:cNvPr id="834" name="Google Shape;834;p28"/>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FFFFF"/>
            </a:solidFill>
            <a:ln cap="sq" cmpd="sng" w="38100">
              <a:solidFill>
                <a:srgbClr val="143C3C"/>
              </a:solidFill>
              <a:prstDash val="solid"/>
              <a:miter lim="8000"/>
              <a:headEnd len="sm" w="sm" type="none"/>
              <a:tailEnd len="sm" w="sm" type="none"/>
            </a:ln>
          </p:spPr>
        </p:sp>
        <p:sp>
          <p:nvSpPr>
            <p:cNvPr id="835" name="Google Shape;835;p28"/>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36" name="Google Shape;836;p28"/>
          <p:cNvGrpSpPr/>
          <p:nvPr/>
        </p:nvGrpSpPr>
        <p:grpSpPr>
          <a:xfrm>
            <a:off x="16998423" y="1350613"/>
            <a:ext cx="2578831" cy="2578831"/>
            <a:chOff x="0" y="0"/>
            <a:chExt cx="812800" cy="812800"/>
          </a:xfrm>
        </p:grpSpPr>
        <p:sp>
          <p:nvSpPr>
            <p:cNvPr id="837" name="Google Shape;837;p28"/>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0ABC1"/>
            </a:solidFill>
            <a:ln cap="sq" cmpd="sng" w="38100">
              <a:solidFill>
                <a:srgbClr val="143C3C"/>
              </a:solidFill>
              <a:prstDash val="solid"/>
              <a:miter lim="8000"/>
              <a:headEnd len="sm" w="sm" type="none"/>
              <a:tailEnd len="sm" w="sm" type="none"/>
            </a:ln>
          </p:spPr>
        </p:sp>
        <p:sp>
          <p:nvSpPr>
            <p:cNvPr id="838" name="Google Shape;838;p28"/>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39" name="Google Shape;839;p28"/>
          <p:cNvGrpSpPr/>
          <p:nvPr/>
        </p:nvGrpSpPr>
        <p:grpSpPr>
          <a:xfrm>
            <a:off x="8288918" y="8997584"/>
            <a:ext cx="2578831" cy="2578831"/>
            <a:chOff x="0" y="0"/>
            <a:chExt cx="812800" cy="812800"/>
          </a:xfrm>
        </p:grpSpPr>
        <p:sp>
          <p:nvSpPr>
            <p:cNvPr id="840" name="Google Shape;840;p28"/>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7B4A7"/>
            </a:solidFill>
            <a:ln cap="sq" cmpd="sng" w="38100">
              <a:solidFill>
                <a:srgbClr val="143C3C"/>
              </a:solidFill>
              <a:prstDash val="solid"/>
              <a:miter lim="8000"/>
              <a:headEnd len="sm" w="sm" type="none"/>
              <a:tailEnd len="sm" w="sm" type="none"/>
            </a:ln>
          </p:spPr>
        </p:sp>
        <p:sp>
          <p:nvSpPr>
            <p:cNvPr id="841" name="Google Shape;841;p28"/>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842" name="Google Shape;842;p28"/>
          <p:cNvPicPr preferRelativeResize="0"/>
          <p:nvPr/>
        </p:nvPicPr>
        <p:blipFill>
          <a:blip r:embed="rId4">
            <a:alphaModFix/>
          </a:blip>
          <a:stretch>
            <a:fillRect/>
          </a:stretch>
        </p:blipFill>
        <p:spPr>
          <a:xfrm>
            <a:off x="1112225" y="3664625"/>
            <a:ext cx="645200" cy="494659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DFFD8"/>
            </a:gs>
            <a:gs pos="100000">
              <a:srgbClr val="94DDDE"/>
            </a:gs>
          </a:gsLst>
          <a:lin ang="2700000" scaled="0"/>
        </a:gradFill>
      </p:bgPr>
    </p:bg>
    <p:spTree>
      <p:nvGrpSpPr>
        <p:cNvPr id="846" name="Shape 846"/>
        <p:cNvGrpSpPr/>
        <p:nvPr/>
      </p:nvGrpSpPr>
      <p:grpSpPr>
        <a:xfrm>
          <a:off x="0" y="0"/>
          <a:ext cx="0" cy="0"/>
          <a:chOff x="0" y="0"/>
          <a:chExt cx="0" cy="0"/>
        </a:xfrm>
      </p:grpSpPr>
      <p:pic>
        <p:nvPicPr>
          <p:cNvPr id="847" name="Google Shape;847;p29"/>
          <p:cNvPicPr preferRelativeResize="0"/>
          <p:nvPr/>
        </p:nvPicPr>
        <p:blipFill>
          <a:blip r:embed="rId3">
            <a:alphaModFix/>
          </a:blip>
          <a:stretch>
            <a:fillRect/>
          </a:stretch>
        </p:blipFill>
        <p:spPr>
          <a:xfrm>
            <a:off x="8135926" y="1633176"/>
            <a:ext cx="8970401" cy="6996557"/>
          </a:xfrm>
          <a:prstGeom prst="rect">
            <a:avLst/>
          </a:prstGeom>
          <a:noFill/>
          <a:ln>
            <a:noFill/>
          </a:ln>
        </p:spPr>
      </p:pic>
      <p:sp>
        <p:nvSpPr>
          <p:cNvPr id="848" name="Google Shape;848;p29"/>
          <p:cNvSpPr txBox="1"/>
          <p:nvPr/>
        </p:nvSpPr>
        <p:spPr>
          <a:xfrm>
            <a:off x="1028700" y="632401"/>
            <a:ext cx="5672400" cy="2460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7433" u="none" cap="none" strike="noStrike">
                <a:solidFill>
                  <a:srgbClr val="143C3C"/>
                </a:solidFill>
                <a:latin typeface="Anton"/>
                <a:ea typeface="Anton"/>
                <a:cs typeface="Anton"/>
                <a:sym typeface="Anton"/>
              </a:rPr>
              <a:t>Resource </a:t>
            </a:r>
            <a:endParaRPr/>
          </a:p>
          <a:p>
            <a:pPr indent="0" lvl="0" marL="0" marR="0" rtl="0" algn="l">
              <a:lnSpc>
                <a:spcPct val="139997"/>
              </a:lnSpc>
              <a:spcBef>
                <a:spcPts val="0"/>
              </a:spcBef>
              <a:spcAft>
                <a:spcPts val="0"/>
              </a:spcAft>
              <a:buNone/>
            </a:pPr>
            <a:r>
              <a:rPr b="0" i="0" lang="en-US" sz="7433" u="none" cap="none" strike="noStrike">
                <a:solidFill>
                  <a:srgbClr val="143C3C"/>
                </a:solidFill>
                <a:latin typeface="Anton"/>
                <a:ea typeface="Anton"/>
                <a:cs typeface="Anton"/>
                <a:sym typeface="Anton"/>
              </a:rPr>
              <a:t>Page</a:t>
            </a:r>
            <a:endParaRPr/>
          </a:p>
        </p:txBody>
      </p:sp>
      <p:sp>
        <p:nvSpPr>
          <p:cNvPr id="849" name="Google Shape;849;p29"/>
          <p:cNvSpPr txBox="1"/>
          <p:nvPr/>
        </p:nvSpPr>
        <p:spPr>
          <a:xfrm>
            <a:off x="1028700" y="3837940"/>
            <a:ext cx="5059200" cy="5398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99" u="none" cap="none" strike="noStrike">
                <a:solidFill>
                  <a:srgbClr val="143C3C"/>
                </a:solidFill>
                <a:latin typeface="Arial"/>
                <a:ea typeface="Arial"/>
                <a:cs typeface="Arial"/>
                <a:sym typeface="Arial"/>
              </a:rPr>
              <a:t>Use these design resources in your Canva Presentation.</a:t>
            </a:r>
            <a:endParaRPr/>
          </a:p>
          <a:p>
            <a:pPr indent="0" lvl="0" marL="0" marR="0" rtl="0" algn="l">
              <a:lnSpc>
                <a:spcPct val="115000"/>
              </a:lnSpc>
              <a:spcBef>
                <a:spcPts val="0"/>
              </a:spcBef>
              <a:spcAft>
                <a:spcPts val="0"/>
              </a:spcAft>
              <a:buNone/>
            </a:pPr>
            <a:r>
              <a:t/>
            </a:r>
            <a:endParaRPr b="0" i="0" sz="2199" u="none" cap="none" strike="noStrike">
              <a:solidFill>
                <a:srgbClr val="143C3C"/>
              </a:solidFill>
              <a:latin typeface="Arial"/>
              <a:ea typeface="Arial"/>
              <a:cs typeface="Arial"/>
              <a:sym typeface="Arial"/>
            </a:endParaRPr>
          </a:p>
          <a:p>
            <a:pPr indent="0" lvl="0" marL="0" marR="0" rtl="0" algn="l">
              <a:lnSpc>
                <a:spcPct val="115000"/>
              </a:lnSpc>
              <a:spcBef>
                <a:spcPts val="0"/>
              </a:spcBef>
              <a:spcAft>
                <a:spcPts val="0"/>
              </a:spcAft>
              <a:buNone/>
            </a:pPr>
            <a:r>
              <a:t/>
            </a:r>
            <a:endParaRPr b="0" i="0" sz="2199" u="none" cap="none" strike="noStrike">
              <a:solidFill>
                <a:srgbClr val="143C3C"/>
              </a:solidFill>
              <a:latin typeface="Arial"/>
              <a:ea typeface="Arial"/>
              <a:cs typeface="Arial"/>
              <a:sym typeface="Arial"/>
            </a:endParaRPr>
          </a:p>
          <a:p>
            <a:pPr indent="0" lvl="0" marL="0" marR="0" rtl="0" algn="l">
              <a:lnSpc>
                <a:spcPct val="115000"/>
              </a:lnSpc>
              <a:spcBef>
                <a:spcPts val="0"/>
              </a:spcBef>
              <a:spcAft>
                <a:spcPts val="0"/>
              </a:spcAft>
              <a:buNone/>
            </a:pPr>
            <a:r>
              <a:t/>
            </a:r>
            <a:endParaRPr b="0" i="0" sz="2199" u="none" cap="none" strike="noStrike">
              <a:solidFill>
                <a:srgbClr val="143C3C"/>
              </a:solidFill>
              <a:latin typeface="Arial"/>
              <a:ea typeface="Arial"/>
              <a:cs typeface="Arial"/>
              <a:sym typeface="Arial"/>
            </a:endParaRPr>
          </a:p>
          <a:p>
            <a:pPr indent="0" lvl="0" marL="0" marR="0" rtl="0" algn="l">
              <a:lnSpc>
                <a:spcPct val="115000"/>
              </a:lnSpc>
              <a:spcBef>
                <a:spcPts val="0"/>
              </a:spcBef>
              <a:spcAft>
                <a:spcPts val="0"/>
              </a:spcAft>
              <a:buNone/>
            </a:pPr>
            <a:r>
              <a:t/>
            </a:r>
            <a:endParaRPr b="0" i="0" sz="2199" u="none" cap="none" strike="noStrike">
              <a:solidFill>
                <a:srgbClr val="143C3C"/>
              </a:solidFill>
              <a:latin typeface="Arial"/>
              <a:ea typeface="Arial"/>
              <a:cs typeface="Arial"/>
              <a:sym typeface="Arial"/>
            </a:endParaRPr>
          </a:p>
          <a:p>
            <a:pPr indent="0" lvl="0" marL="0" marR="0" rtl="0" algn="l">
              <a:lnSpc>
                <a:spcPct val="115000"/>
              </a:lnSpc>
              <a:spcBef>
                <a:spcPts val="0"/>
              </a:spcBef>
              <a:spcAft>
                <a:spcPts val="0"/>
              </a:spcAft>
              <a:buNone/>
            </a:pPr>
            <a:r>
              <a:t/>
            </a:r>
            <a:endParaRPr b="0" i="0" sz="2199" u="none" cap="none" strike="noStrike">
              <a:solidFill>
                <a:srgbClr val="143C3C"/>
              </a:solidFill>
              <a:latin typeface="Arial"/>
              <a:ea typeface="Arial"/>
              <a:cs typeface="Arial"/>
              <a:sym typeface="Arial"/>
            </a:endParaRPr>
          </a:p>
          <a:p>
            <a:pPr indent="0" lvl="0" marL="0" marR="0" rtl="0" algn="l">
              <a:lnSpc>
                <a:spcPct val="115000"/>
              </a:lnSpc>
              <a:spcBef>
                <a:spcPts val="0"/>
              </a:spcBef>
              <a:spcAft>
                <a:spcPts val="0"/>
              </a:spcAft>
              <a:buNone/>
            </a:pPr>
            <a:r>
              <a:t/>
            </a:r>
            <a:endParaRPr b="0" i="0" sz="2199" u="none" cap="none" strike="noStrike">
              <a:solidFill>
                <a:srgbClr val="143C3C"/>
              </a:solidFill>
              <a:latin typeface="Arial"/>
              <a:ea typeface="Arial"/>
              <a:cs typeface="Arial"/>
              <a:sym typeface="Arial"/>
            </a:endParaRPr>
          </a:p>
          <a:p>
            <a:pPr indent="0" lvl="0" marL="0" marR="0" rtl="0" algn="l">
              <a:lnSpc>
                <a:spcPct val="115000"/>
              </a:lnSpc>
              <a:spcBef>
                <a:spcPts val="0"/>
              </a:spcBef>
              <a:spcAft>
                <a:spcPts val="0"/>
              </a:spcAft>
              <a:buNone/>
            </a:pPr>
            <a:r>
              <a:t/>
            </a:r>
            <a:endParaRPr b="0" i="0" sz="2199" u="none" cap="none" strike="noStrike">
              <a:solidFill>
                <a:srgbClr val="143C3C"/>
              </a:solidFill>
              <a:latin typeface="Arial"/>
              <a:ea typeface="Arial"/>
              <a:cs typeface="Arial"/>
              <a:sym typeface="Arial"/>
            </a:endParaRPr>
          </a:p>
          <a:p>
            <a:pPr indent="0" lvl="0" marL="0" marR="0" rtl="0" algn="l">
              <a:lnSpc>
                <a:spcPct val="115000"/>
              </a:lnSpc>
              <a:spcBef>
                <a:spcPts val="0"/>
              </a:spcBef>
              <a:spcAft>
                <a:spcPts val="0"/>
              </a:spcAft>
              <a:buNone/>
            </a:pPr>
            <a:r>
              <a:rPr b="0" i="0" lang="en-US" sz="2199" u="none" cap="none" strike="noStrike">
                <a:solidFill>
                  <a:srgbClr val="143C3C"/>
                </a:solidFill>
                <a:latin typeface="Arial"/>
                <a:ea typeface="Arial"/>
                <a:cs typeface="Arial"/>
                <a:sym typeface="Arial"/>
              </a:rPr>
              <a:t>You can find these fonts online too. Happy designing! </a:t>
            </a:r>
            <a:endParaRPr/>
          </a:p>
          <a:p>
            <a:pPr indent="0" lvl="0" marL="0" marR="0" rtl="0" algn="l">
              <a:lnSpc>
                <a:spcPct val="115000"/>
              </a:lnSpc>
              <a:spcBef>
                <a:spcPts val="0"/>
              </a:spcBef>
              <a:spcAft>
                <a:spcPts val="0"/>
              </a:spcAft>
              <a:buNone/>
            </a:pPr>
            <a:r>
              <a:t/>
            </a:r>
            <a:endParaRPr b="0" i="0" sz="2199" u="none" cap="none" strike="noStrike">
              <a:solidFill>
                <a:srgbClr val="143C3C"/>
              </a:solidFill>
              <a:latin typeface="Arial"/>
              <a:ea typeface="Arial"/>
              <a:cs typeface="Arial"/>
              <a:sym typeface="Arial"/>
            </a:endParaRPr>
          </a:p>
          <a:p>
            <a:pPr indent="0" lvl="0" marL="0" marR="0" rtl="0" algn="l">
              <a:lnSpc>
                <a:spcPct val="115000"/>
              </a:lnSpc>
              <a:spcBef>
                <a:spcPts val="0"/>
              </a:spcBef>
              <a:spcAft>
                <a:spcPts val="0"/>
              </a:spcAft>
              <a:buNone/>
            </a:pPr>
            <a:r>
              <a:rPr b="0" i="0" lang="en-US" sz="2199" u="none" cap="none" strike="noStrike">
                <a:solidFill>
                  <a:srgbClr val="143C3C"/>
                </a:solidFill>
                <a:latin typeface="Arial"/>
                <a:ea typeface="Arial"/>
                <a:cs typeface="Arial"/>
                <a:sym typeface="Arial"/>
              </a:rPr>
              <a:t>Don't forget to delete this page before presenting. </a:t>
            </a:r>
            <a:endParaRPr/>
          </a:p>
        </p:txBody>
      </p:sp>
      <p:sp>
        <p:nvSpPr>
          <p:cNvPr id="850" name="Google Shape;850;p29"/>
          <p:cNvSpPr txBox="1"/>
          <p:nvPr/>
        </p:nvSpPr>
        <p:spPr>
          <a:xfrm>
            <a:off x="1028700" y="4704016"/>
            <a:ext cx="4676700" cy="727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99" u="none" cap="none" strike="noStrike">
                <a:solidFill>
                  <a:srgbClr val="143C3C"/>
                </a:solidFill>
                <a:latin typeface="Arial"/>
                <a:ea typeface="Arial"/>
                <a:cs typeface="Arial"/>
                <a:sym typeface="Arial"/>
              </a:rPr>
              <a:t>This presentation template uses the following free fonts:</a:t>
            </a:r>
            <a:endParaRPr/>
          </a:p>
        </p:txBody>
      </p:sp>
      <p:sp>
        <p:nvSpPr>
          <p:cNvPr id="851" name="Google Shape;851;p29"/>
          <p:cNvSpPr txBox="1"/>
          <p:nvPr/>
        </p:nvSpPr>
        <p:spPr>
          <a:xfrm>
            <a:off x="1028700" y="5803344"/>
            <a:ext cx="4011300" cy="1116900"/>
          </a:xfrm>
          <a:prstGeom prst="rect">
            <a:avLst/>
          </a:prstGeom>
          <a:noFill/>
          <a:ln>
            <a:noFill/>
          </a:ln>
        </p:spPr>
        <p:txBody>
          <a:bodyPr anchorCtr="0" anchor="t" bIns="0" lIns="0" spcFirstLastPara="1" rIns="0" wrap="square" tIns="0">
            <a:spAutoFit/>
          </a:bodyPr>
          <a:lstStyle/>
          <a:p>
            <a:pPr indent="-237490" lvl="1" marL="474979" marR="0" rtl="0" algn="l">
              <a:lnSpc>
                <a:spcPct val="115000"/>
              </a:lnSpc>
              <a:spcBef>
                <a:spcPts val="0"/>
              </a:spcBef>
              <a:spcAft>
                <a:spcPts val="0"/>
              </a:spcAft>
              <a:buClr>
                <a:srgbClr val="143C3C"/>
              </a:buClr>
              <a:buSzPts val="2199"/>
              <a:buFont typeface="Arial"/>
              <a:buAutoNum type="arabicPeriod"/>
            </a:pPr>
            <a:r>
              <a:rPr b="0" i="0" lang="en-US" sz="2199" u="none" cap="none" strike="noStrike">
                <a:solidFill>
                  <a:srgbClr val="143C3C"/>
                </a:solidFill>
                <a:latin typeface="Arial"/>
                <a:ea typeface="Arial"/>
                <a:cs typeface="Arial"/>
                <a:sym typeface="Arial"/>
              </a:rPr>
              <a:t>Titles: Anton</a:t>
            </a:r>
            <a:endParaRPr/>
          </a:p>
          <a:p>
            <a:pPr indent="-237490" lvl="1" marL="474979" marR="0" rtl="0" algn="l">
              <a:lnSpc>
                <a:spcPct val="115000"/>
              </a:lnSpc>
              <a:spcBef>
                <a:spcPts val="0"/>
              </a:spcBef>
              <a:spcAft>
                <a:spcPts val="0"/>
              </a:spcAft>
              <a:buClr>
                <a:srgbClr val="143C3C"/>
              </a:buClr>
              <a:buSzPts val="2199"/>
              <a:buFont typeface="Arial"/>
              <a:buAutoNum type="arabicPeriod"/>
            </a:pPr>
            <a:r>
              <a:rPr b="0" i="0" lang="en-US" sz="2199" u="none" cap="none" strike="noStrike">
                <a:solidFill>
                  <a:srgbClr val="143C3C"/>
                </a:solidFill>
                <a:latin typeface="Arial"/>
                <a:ea typeface="Arial"/>
                <a:cs typeface="Arial"/>
                <a:sym typeface="Arial"/>
              </a:rPr>
              <a:t>Headers: Anton</a:t>
            </a:r>
            <a:endParaRPr/>
          </a:p>
          <a:p>
            <a:pPr indent="-237490" lvl="1" marL="474979" marR="0" rtl="0" algn="l">
              <a:lnSpc>
                <a:spcPct val="115000"/>
              </a:lnSpc>
              <a:spcBef>
                <a:spcPts val="0"/>
              </a:spcBef>
              <a:spcAft>
                <a:spcPts val="0"/>
              </a:spcAft>
              <a:buClr>
                <a:srgbClr val="143C3C"/>
              </a:buClr>
              <a:buSzPts val="2199"/>
              <a:buFont typeface="Arial"/>
              <a:buAutoNum type="arabicPeriod"/>
            </a:pPr>
            <a:r>
              <a:rPr b="0" i="0" lang="en-US" sz="2199" u="none" cap="none" strike="noStrike">
                <a:solidFill>
                  <a:srgbClr val="143C3C"/>
                </a:solidFill>
                <a:latin typeface="Arial"/>
                <a:ea typeface="Arial"/>
                <a:cs typeface="Arial"/>
                <a:sym typeface="Arial"/>
              </a:rPr>
              <a:t>Body Copy: </a:t>
            </a:r>
            <a:r>
              <a:rPr lang="en-US" sz="2199">
                <a:solidFill>
                  <a:srgbClr val="143C3C"/>
                </a:solidFill>
              </a:rPr>
              <a:t>Arial</a:t>
            </a:r>
            <a:endParaRPr/>
          </a:p>
        </p:txBody>
      </p:sp>
      <p:grpSp>
        <p:nvGrpSpPr>
          <p:cNvPr id="852" name="Google Shape;852;p29"/>
          <p:cNvGrpSpPr/>
          <p:nvPr/>
        </p:nvGrpSpPr>
        <p:grpSpPr>
          <a:xfrm>
            <a:off x="16496692" y="419921"/>
            <a:ext cx="1199962" cy="278020"/>
            <a:chOff x="0" y="0"/>
            <a:chExt cx="1599949" cy="370694"/>
          </a:xfrm>
        </p:grpSpPr>
        <p:grpSp>
          <p:nvGrpSpPr>
            <p:cNvPr id="853" name="Google Shape;853;p29"/>
            <p:cNvGrpSpPr/>
            <p:nvPr/>
          </p:nvGrpSpPr>
          <p:grpSpPr>
            <a:xfrm>
              <a:off x="0" y="0"/>
              <a:ext cx="370694" cy="370694"/>
              <a:chOff x="0" y="0"/>
              <a:chExt cx="812800" cy="812800"/>
            </a:xfrm>
          </p:grpSpPr>
          <p:sp>
            <p:nvSpPr>
              <p:cNvPr id="854" name="Google Shape;854;p2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ABC1"/>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2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56" name="Google Shape;856;p29"/>
            <p:cNvGrpSpPr/>
            <p:nvPr/>
          </p:nvGrpSpPr>
          <p:grpSpPr>
            <a:xfrm>
              <a:off x="614628" y="0"/>
              <a:ext cx="370694" cy="370694"/>
              <a:chOff x="0" y="0"/>
              <a:chExt cx="812800" cy="812800"/>
            </a:xfrm>
          </p:grpSpPr>
          <p:sp>
            <p:nvSpPr>
              <p:cNvPr id="857" name="Google Shape;857;p2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ABC1"/>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2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59" name="Google Shape;859;p29"/>
            <p:cNvGrpSpPr/>
            <p:nvPr/>
          </p:nvGrpSpPr>
          <p:grpSpPr>
            <a:xfrm>
              <a:off x="1229255" y="0"/>
              <a:ext cx="370694" cy="370694"/>
              <a:chOff x="0" y="0"/>
              <a:chExt cx="812800" cy="812800"/>
            </a:xfrm>
          </p:grpSpPr>
          <p:sp>
            <p:nvSpPr>
              <p:cNvPr id="860" name="Google Shape;860;p2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ABC1"/>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2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DFFD8"/>
            </a:gs>
            <a:gs pos="100000">
              <a:srgbClr val="94DDDE"/>
            </a:gs>
          </a:gsLst>
          <a:path path="circle">
            <a:fillToRect b="100%" r="100%"/>
          </a:path>
          <a:tileRect l="-100%" t="-100%"/>
        </a:gradFill>
      </p:bgPr>
    </p:bg>
    <p:spTree>
      <p:nvGrpSpPr>
        <p:cNvPr id="223" name="Shape 223"/>
        <p:cNvGrpSpPr/>
        <p:nvPr/>
      </p:nvGrpSpPr>
      <p:grpSpPr>
        <a:xfrm>
          <a:off x="0" y="0"/>
          <a:ext cx="0" cy="0"/>
          <a:chOff x="0" y="0"/>
          <a:chExt cx="0" cy="0"/>
        </a:xfrm>
      </p:grpSpPr>
      <p:sp>
        <p:nvSpPr>
          <p:cNvPr id="224" name="Google Shape;224;p12"/>
          <p:cNvSpPr txBox="1"/>
          <p:nvPr/>
        </p:nvSpPr>
        <p:spPr>
          <a:xfrm>
            <a:off x="7490963" y="6763116"/>
            <a:ext cx="3306074" cy="72199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4200" u="none" cap="none" strike="noStrike">
                <a:solidFill>
                  <a:srgbClr val="143C3C"/>
                </a:solidFill>
                <a:latin typeface="Anton"/>
                <a:ea typeface="Anton"/>
                <a:cs typeface="Anton"/>
                <a:sym typeface="Anton"/>
              </a:rPr>
              <a:t>Our Projects</a:t>
            </a:r>
            <a:endParaRPr/>
          </a:p>
        </p:txBody>
      </p:sp>
      <p:sp>
        <p:nvSpPr>
          <p:cNvPr id="225" name="Google Shape;225;p12"/>
          <p:cNvSpPr txBox="1"/>
          <p:nvPr/>
        </p:nvSpPr>
        <p:spPr>
          <a:xfrm>
            <a:off x="7490963" y="7732230"/>
            <a:ext cx="3306074" cy="75374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000000"/>
                </a:solidFill>
                <a:latin typeface="Arial"/>
                <a:ea typeface="Arial"/>
                <a:cs typeface="Arial"/>
                <a:sym typeface="Arial"/>
              </a:rPr>
              <a:t>Elaborate on what you want to discuss. </a:t>
            </a:r>
            <a:endParaRPr/>
          </a:p>
        </p:txBody>
      </p:sp>
      <p:sp>
        <p:nvSpPr>
          <p:cNvPr id="226" name="Google Shape;226;p12"/>
          <p:cNvSpPr txBox="1"/>
          <p:nvPr/>
        </p:nvSpPr>
        <p:spPr>
          <a:xfrm>
            <a:off x="1292786" y="6761537"/>
            <a:ext cx="3306074" cy="72199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4200" u="none" cap="none" strike="noStrike">
                <a:solidFill>
                  <a:srgbClr val="143C3C"/>
                </a:solidFill>
                <a:latin typeface="Anton"/>
                <a:ea typeface="Anton"/>
                <a:cs typeface="Anton"/>
                <a:sym typeface="Anton"/>
              </a:rPr>
              <a:t>Introduction</a:t>
            </a:r>
            <a:endParaRPr/>
          </a:p>
        </p:txBody>
      </p:sp>
      <p:sp>
        <p:nvSpPr>
          <p:cNvPr id="227" name="Google Shape;227;p12"/>
          <p:cNvSpPr txBox="1"/>
          <p:nvPr/>
        </p:nvSpPr>
        <p:spPr>
          <a:xfrm>
            <a:off x="1292786" y="7732230"/>
            <a:ext cx="3306074" cy="75374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000000"/>
                </a:solidFill>
                <a:latin typeface="Arial"/>
                <a:ea typeface="Arial"/>
                <a:cs typeface="Arial"/>
                <a:sym typeface="Arial"/>
              </a:rPr>
              <a:t>Elaborate on what you want to discuss. </a:t>
            </a:r>
            <a:endParaRPr/>
          </a:p>
        </p:txBody>
      </p:sp>
      <p:sp>
        <p:nvSpPr>
          <p:cNvPr id="228" name="Google Shape;228;p12"/>
          <p:cNvSpPr txBox="1"/>
          <p:nvPr/>
        </p:nvSpPr>
        <p:spPr>
          <a:xfrm>
            <a:off x="13368628" y="6761537"/>
            <a:ext cx="3794478" cy="72199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4200" u="none" cap="none" strike="noStrike">
                <a:solidFill>
                  <a:srgbClr val="143C3C"/>
                </a:solidFill>
                <a:latin typeface="Anton"/>
                <a:ea typeface="Anton"/>
                <a:cs typeface="Anton"/>
                <a:sym typeface="Anton"/>
              </a:rPr>
              <a:t>About Us</a:t>
            </a:r>
            <a:endParaRPr/>
          </a:p>
        </p:txBody>
      </p:sp>
      <p:sp>
        <p:nvSpPr>
          <p:cNvPr id="229" name="Google Shape;229;p12"/>
          <p:cNvSpPr txBox="1"/>
          <p:nvPr/>
        </p:nvSpPr>
        <p:spPr>
          <a:xfrm>
            <a:off x="13368628" y="7732230"/>
            <a:ext cx="3306074" cy="75374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000000"/>
                </a:solidFill>
                <a:latin typeface="Arial"/>
                <a:ea typeface="Arial"/>
                <a:cs typeface="Arial"/>
                <a:sym typeface="Arial"/>
              </a:rPr>
              <a:t>Elaborate on what you want to discuss. </a:t>
            </a:r>
            <a:endParaRPr/>
          </a:p>
        </p:txBody>
      </p:sp>
      <p:sp>
        <p:nvSpPr>
          <p:cNvPr id="230" name="Google Shape;230;p12"/>
          <p:cNvSpPr txBox="1"/>
          <p:nvPr/>
        </p:nvSpPr>
        <p:spPr>
          <a:xfrm>
            <a:off x="1292786" y="1237297"/>
            <a:ext cx="10324614" cy="1849157"/>
          </a:xfrm>
          <a:prstGeom prst="rect">
            <a:avLst/>
          </a:prstGeom>
          <a:noFill/>
          <a:ln>
            <a:noFill/>
          </a:ln>
        </p:spPr>
        <p:txBody>
          <a:bodyPr anchorCtr="0" anchor="t" bIns="0" lIns="0" spcFirstLastPara="1" rIns="0" wrap="square" tIns="0">
            <a:spAutoFit/>
          </a:bodyPr>
          <a:lstStyle/>
          <a:p>
            <a:pPr indent="0" lvl="0" marL="0" marR="0" rtl="0" algn="l">
              <a:lnSpc>
                <a:spcPct val="139998"/>
              </a:lnSpc>
              <a:spcBef>
                <a:spcPts val="0"/>
              </a:spcBef>
              <a:spcAft>
                <a:spcPts val="0"/>
              </a:spcAft>
              <a:buNone/>
            </a:pPr>
            <a:r>
              <a:rPr b="0" i="0" lang="en-US" sz="10823" u="none" cap="none" strike="noStrike">
                <a:solidFill>
                  <a:srgbClr val="143C3C"/>
                </a:solidFill>
                <a:latin typeface="Anton"/>
                <a:ea typeface="Anton"/>
                <a:cs typeface="Anton"/>
                <a:sym typeface="Anton"/>
              </a:rPr>
              <a:t>Table Of Contents</a:t>
            </a:r>
            <a:endParaRPr/>
          </a:p>
        </p:txBody>
      </p:sp>
      <p:grpSp>
        <p:nvGrpSpPr>
          <p:cNvPr id="231" name="Google Shape;231;p12"/>
          <p:cNvGrpSpPr/>
          <p:nvPr/>
        </p:nvGrpSpPr>
        <p:grpSpPr>
          <a:xfrm>
            <a:off x="1292786" y="3531729"/>
            <a:ext cx="2333123" cy="2448133"/>
            <a:chOff x="0" y="-47625"/>
            <a:chExt cx="614485" cy="644776"/>
          </a:xfrm>
        </p:grpSpPr>
        <p:sp>
          <p:nvSpPr>
            <p:cNvPr id="232" name="Google Shape;232;p12"/>
            <p:cNvSpPr/>
            <p:nvPr/>
          </p:nvSpPr>
          <p:spPr>
            <a:xfrm>
              <a:off x="0" y="0"/>
              <a:ext cx="614485" cy="597151"/>
            </a:xfrm>
            <a:custGeom>
              <a:rect b="b" l="l" r="r" t="t"/>
              <a:pathLst>
                <a:path extrusionOk="0" h="597151" w="614485">
                  <a:moveTo>
                    <a:pt x="89593" y="0"/>
                  </a:moveTo>
                  <a:lnTo>
                    <a:pt x="524892" y="0"/>
                  </a:lnTo>
                  <a:cubicBezTo>
                    <a:pt x="574373" y="0"/>
                    <a:pt x="614485" y="40112"/>
                    <a:pt x="614485" y="89593"/>
                  </a:cubicBezTo>
                  <a:lnTo>
                    <a:pt x="614485" y="507558"/>
                  </a:lnTo>
                  <a:cubicBezTo>
                    <a:pt x="614485" y="531319"/>
                    <a:pt x="605046" y="554108"/>
                    <a:pt x="588244" y="570910"/>
                  </a:cubicBezTo>
                  <a:cubicBezTo>
                    <a:pt x="571442" y="587712"/>
                    <a:pt x="548653" y="597151"/>
                    <a:pt x="524892" y="597151"/>
                  </a:cubicBezTo>
                  <a:lnTo>
                    <a:pt x="89593" y="597151"/>
                  </a:lnTo>
                  <a:cubicBezTo>
                    <a:pt x="65832" y="597151"/>
                    <a:pt x="43043" y="587712"/>
                    <a:pt x="26241" y="570910"/>
                  </a:cubicBezTo>
                  <a:cubicBezTo>
                    <a:pt x="9439" y="554108"/>
                    <a:pt x="0" y="531319"/>
                    <a:pt x="0" y="507558"/>
                  </a:cubicBezTo>
                  <a:lnTo>
                    <a:pt x="0" y="89593"/>
                  </a:lnTo>
                  <a:cubicBezTo>
                    <a:pt x="0" y="65832"/>
                    <a:pt x="9439" y="43043"/>
                    <a:pt x="26241" y="26241"/>
                  </a:cubicBezTo>
                  <a:cubicBezTo>
                    <a:pt x="43043" y="9439"/>
                    <a:pt x="65832" y="0"/>
                    <a:pt x="89593" y="0"/>
                  </a:cubicBezTo>
                  <a:close/>
                </a:path>
              </a:pathLst>
            </a:custGeom>
            <a:solidFill>
              <a:srgbClr val="F0ABC1"/>
            </a:solidFill>
            <a:ln cap="rnd" cmpd="sng" w="38100">
              <a:solidFill>
                <a:srgbClr val="143C3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2"/>
            <p:cNvSpPr txBox="1"/>
            <p:nvPr/>
          </p:nvSpPr>
          <p:spPr>
            <a:xfrm>
              <a:off x="0" y="-47625"/>
              <a:ext cx="614485" cy="644776"/>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4" name="Google Shape;234;p12"/>
          <p:cNvSpPr txBox="1"/>
          <p:nvPr/>
        </p:nvSpPr>
        <p:spPr>
          <a:xfrm>
            <a:off x="1744024" y="3974017"/>
            <a:ext cx="1430700" cy="1665900"/>
          </a:xfrm>
          <a:prstGeom prst="rect">
            <a:avLst/>
          </a:prstGeom>
          <a:noFill/>
          <a:ln>
            <a:noFill/>
          </a:ln>
        </p:spPr>
        <p:txBody>
          <a:bodyPr anchorCtr="0" anchor="t" bIns="0" lIns="0" spcFirstLastPara="1" rIns="0" wrap="square" tIns="0">
            <a:spAutoFit/>
          </a:bodyPr>
          <a:lstStyle/>
          <a:p>
            <a:pPr indent="0" lvl="0" marL="0" marR="0" rtl="0" algn="ctr">
              <a:lnSpc>
                <a:spcPct val="139998"/>
              </a:lnSpc>
              <a:spcBef>
                <a:spcPts val="0"/>
              </a:spcBef>
              <a:spcAft>
                <a:spcPts val="0"/>
              </a:spcAft>
              <a:buNone/>
            </a:pPr>
            <a:r>
              <a:rPr b="0" i="0" lang="en-US" sz="10823" u="none" cap="none" strike="noStrike">
                <a:solidFill>
                  <a:srgbClr val="143C3C"/>
                </a:solidFill>
                <a:latin typeface="Anton"/>
                <a:ea typeface="Anton"/>
                <a:cs typeface="Anton"/>
                <a:sym typeface="Anton"/>
              </a:rPr>
              <a:t>01</a:t>
            </a:r>
            <a:endParaRPr/>
          </a:p>
        </p:txBody>
      </p:sp>
      <p:grpSp>
        <p:nvGrpSpPr>
          <p:cNvPr id="235" name="Google Shape;235;p12"/>
          <p:cNvGrpSpPr/>
          <p:nvPr/>
        </p:nvGrpSpPr>
        <p:grpSpPr>
          <a:xfrm>
            <a:off x="7490963" y="3531729"/>
            <a:ext cx="2333123" cy="2448133"/>
            <a:chOff x="0" y="-47625"/>
            <a:chExt cx="614485" cy="644776"/>
          </a:xfrm>
        </p:grpSpPr>
        <p:sp>
          <p:nvSpPr>
            <p:cNvPr id="236" name="Google Shape;236;p12"/>
            <p:cNvSpPr/>
            <p:nvPr/>
          </p:nvSpPr>
          <p:spPr>
            <a:xfrm>
              <a:off x="0" y="0"/>
              <a:ext cx="614485" cy="597151"/>
            </a:xfrm>
            <a:custGeom>
              <a:rect b="b" l="l" r="r" t="t"/>
              <a:pathLst>
                <a:path extrusionOk="0" h="597151" w="614485">
                  <a:moveTo>
                    <a:pt x="89593" y="0"/>
                  </a:moveTo>
                  <a:lnTo>
                    <a:pt x="524892" y="0"/>
                  </a:lnTo>
                  <a:cubicBezTo>
                    <a:pt x="574373" y="0"/>
                    <a:pt x="614485" y="40112"/>
                    <a:pt x="614485" y="89593"/>
                  </a:cubicBezTo>
                  <a:lnTo>
                    <a:pt x="614485" y="507558"/>
                  </a:lnTo>
                  <a:cubicBezTo>
                    <a:pt x="614485" y="531319"/>
                    <a:pt x="605046" y="554108"/>
                    <a:pt x="588244" y="570910"/>
                  </a:cubicBezTo>
                  <a:cubicBezTo>
                    <a:pt x="571442" y="587712"/>
                    <a:pt x="548653" y="597151"/>
                    <a:pt x="524892" y="597151"/>
                  </a:cubicBezTo>
                  <a:lnTo>
                    <a:pt x="89593" y="597151"/>
                  </a:lnTo>
                  <a:cubicBezTo>
                    <a:pt x="65832" y="597151"/>
                    <a:pt x="43043" y="587712"/>
                    <a:pt x="26241" y="570910"/>
                  </a:cubicBezTo>
                  <a:cubicBezTo>
                    <a:pt x="9439" y="554108"/>
                    <a:pt x="0" y="531319"/>
                    <a:pt x="0" y="507558"/>
                  </a:cubicBezTo>
                  <a:lnTo>
                    <a:pt x="0" y="89593"/>
                  </a:lnTo>
                  <a:cubicBezTo>
                    <a:pt x="0" y="65832"/>
                    <a:pt x="9439" y="43043"/>
                    <a:pt x="26241" y="26241"/>
                  </a:cubicBezTo>
                  <a:cubicBezTo>
                    <a:pt x="43043" y="9439"/>
                    <a:pt x="65832" y="0"/>
                    <a:pt x="89593" y="0"/>
                  </a:cubicBezTo>
                  <a:close/>
                </a:path>
              </a:pathLst>
            </a:custGeom>
            <a:solidFill>
              <a:srgbClr val="F0ABC1"/>
            </a:solidFill>
            <a:ln cap="rnd" cmpd="sng" w="38100">
              <a:solidFill>
                <a:srgbClr val="143C3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2"/>
            <p:cNvSpPr txBox="1"/>
            <p:nvPr/>
          </p:nvSpPr>
          <p:spPr>
            <a:xfrm>
              <a:off x="0" y="-47625"/>
              <a:ext cx="614485" cy="644776"/>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8" name="Google Shape;238;p12"/>
          <p:cNvSpPr txBox="1"/>
          <p:nvPr/>
        </p:nvSpPr>
        <p:spPr>
          <a:xfrm>
            <a:off x="7940667" y="3974017"/>
            <a:ext cx="1430700" cy="1665900"/>
          </a:xfrm>
          <a:prstGeom prst="rect">
            <a:avLst/>
          </a:prstGeom>
          <a:noFill/>
          <a:ln>
            <a:noFill/>
          </a:ln>
        </p:spPr>
        <p:txBody>
          <a:bodyPr anchorCtr="0" anchor="t" bIns="0" lIns="0" spcFirstLastPara="1" rIns="0" wrap="square" tIns="0">
            <a:spAutoFit/>
          </a:bodyPr>
          <a:lstStyle/>
          <a:p>
            <a:pPr indent="0" lvl="0" marL="0" marR="0" rtl="0" algn="ctr">
              <a:lnSpc>
                <a:spcPct val="139998"/>
              </a:lnSpc>
              <a:spcBef>
                <a:spcPts val="0"/>
              </a:spcBef>
              <a:spcAft>
                <a:spcPts val="0"/>
              </a:spcAft>
              <a:buNone/>
            </a:pPr>
            <a:r>
              <a:rPr b="0" i="0" lang="en-US" sz="10823" u="none" cap="none" strike="noStrike">
                <a:solidFill>
                  <a:srgbClr val="143C3C"/>
                </a:solidFill>
                <a:latin typeface="Anton"/>
                <a:ea typeface="Anton"/>
                <a:cs typeface="Anton"/>
                <a:sym typeface="Anton"/>
              </a:rPr>
              <a:t>02</a:t>
            </a:r>
            <a:endParaRPr/>
          </a:p>
        </p:txBody>
      </p:sp>
      <p:grpSp>
        <p:nvGrpSpPr>
          <p:cNvPr id="239" name="Google Shape;239;p12"/>
          <p:cNvGrpSpPr/>
          <p:nvPr/>
        </p:nvGrpSpPr>
        <p:grpSpPr>
          <a:xfrm>
            <a:off x="13368628" y="3531729"/>
            <a:ext cx="2333123" cy="2448133"/>
            <a:chOff x="0" y="-47625"/>
            <a:chExt cx="614485" cy="644776"/>
          </a:xfrm>
        </p:grpSpPr>
        <p:sp>
          <p:nvSpPr>
            <p:cNvPr id="240" name="Google Shape;240;p12"/>
            <p:cNvSpPr/>
            <p:nvPr/>
          </p:nvSpPr>
          <p:spPr>
            <a:xfrm>
              <a:off x="0" y="0"/>
              <a:ext cx="614485" cy="597151"/>
            </a:xfrm>
            <a:custGeom>
              <a:rect b="b" l="l" r="r" t="t"/>
              <a:pathLst>
                <a:path extrusionOk="0" h="597151" w="614485">
                  <a:moveTo>
                    <a:pt x="89593" y="0"/>
                  </a:moveTo>
                  <a:lnTo>
                    <a:pt x="524892" y="0"/>
                  </a:lnTo>
                  <a:cubicBezTo>
                    <a:pt x="574373" y="0"/>
                    <a:pt x="614485" y="40112"/>
                    <a:pt x="614485" y="89593"/>
                  </a:cubicBezTo>
                  <a:lnTo>
                    <a:pt x="614485" y="507558"/>
                  </a:lnTo>
                  <a:cubicBezTo>
                    <a:pt x="614485" y="531319"/>
                    <a:pt x="605046" y="554108"/>
                    <a:pt x="588244" y="570910"/>
                  </a:cubicBezTo>
                  <a:cubicBezTo>
                    <a:pt x="571442" y="587712"/>
                    <a:pt x="548653" y="597151"/>
                    <a:pt x="524892" y="597151"/>
                  </a:cubicBezTo>
                  <a:lnTo>
                    <a:pt x="89593" y="597151"/>
                  </a:lnTo>
                  <a:cubicBezTo>
                    <a:pt x="65832" y="597151"/>
                    <a:pt x="43043" y="587712"/>
                    <a:pt x="26241" y="570910"/>
                  </a:cubicBezTo>
                  <a:cubicBezTo>
                    <a:pt x="9439" y="554108"/>
                    <a:pt x="0" y="531319"/>
                    <a:pt x="0" y="507558"/>
                  </a:cubicBezTo>
                  <a:lnTo>
                    <a:pt x="0" y="89593"/>
                  </a:lnTo>
                  <a:cubicBezTo>
                    <a:pt x="0" y="65832"/>
                    <a:pt x="9439" y="43043"/>
                    <a:pt x="26241" y="26241"/>
                  </a:cubicBezTo>
                  <a:cubicBezTo>
                    <a:pt x="43043" y="9439"/>
                    <a:pt x="65832" y="0"/>
                    <a:pt x="89593" y="0"/>
                  </a:cubicBezTo>
                  <a:close/>
                </a:path>
              </a:pathLst>
            </a:custGeom>
            <a:solidFill>
              <a:srgbClr val="F0ABC1"/>
            </a:solidFill>
            <a:ln cap="rnd" cmpd="sng" w="38100">
              <a:solidFill>
                <a:srgbClr val="143C3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2"/>
            <p:cNvSpPr txBox="1"/>
            <p:nvPr/>
          </p:nvSpPr>
          <p:spPr>
            <a:xfrm>
              <a:off x="0" y="-47625"/>
              <a:ext cx="614485" cy="644776"/>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2" name="Google Shape;242;p12"/>
          <p:cNvSpPr txBox="1"/>
          <p:nvPr/>
        </p:nvSpPr>
        <p:spPr>
          <a:xfrm>
            <a:off x="13835219" y="3974017"/>
            <a:ext cx="1430700" cy="1665900"/>
          </a:xfrm>
          <a:prstGeom prst="rect">
            <a:avLst/>
          </a:prstGeom>
          <a:noFill/>
          <a:ln>
            <a:noFill/>
          </a:ln>
        </p:spPr>
        <p:txBody>
          <a:bodyPr anchorCtr="0" anchor="t" bIns="0" lIns="0" spcFirstLastPara="1" rIns="0" wrap="square" tIns="0">
            <a:spAutoFit/>
          </a:bodyPr>
          <a:lstStyle/>
          <a:p>
            <a:pPr indent="0" lvl="0" marL="0" marR="0" rtl="0" algn="ctr">
              <a:lnSpc>
                <a:spcPct val="139998"/>
              </a:lnSpc>
              <a:spcBef>
                <a:spcPts val="0"/>
              </a:spcBef>
              <a:spcAft>
                <a:spcPts val="0"/>
              </a:spcAft>
              <a:buNone/>
            </a:pPr>
            <a:r>
              <a:rPr b="0" i="0" lang="en-US" sz="10823" u="none" cap="none" strike="noStrike">
                <a:solidFill>
                  <a:srgbClr val="143C3C"/>
                </a:solidFill>
                <a:latin typeface="Anton"/>
                <a:ea typeface="Anton"/>
                <a:cs typeface="Anton"/>
                <a:sym typeface="Anton"/>
              </a:rPr>
              <a:t>03</a:t>
            </a:r>
            <a:endParaRPr/>
          </a:p>
        </p:txBody>
      </p:sp>
      <p:grpSp>
        <p:nvGrpSpPr>
          <p:cNvPr id="243" name="Google Shape;243;p12"/>
          <p:cNvGrpSpPr/>
          <p:nvPr/>
        </p:nvGrpSpPr>
        <p:grpSpPr>
          <a:xfrm>
            <a:off x="16496692" y="419921"/>
            <a:ext cx="1199962" cy="278020"/>
            <a:chOff x="0" y="0"/>
            <a:chExt cx="1599949" cy="370694"/>
          </a:xfrm>
        </p:grpSpPr>
        <p:grpSp>
          <p:nvGrpSpPr>
            <p:cNvPr id="244" name="Google Shape;244;p12"/>
            <p:cNvGrpSpPr/>
            <p:nvPr/>
          </p:nvGrpSpPr>
          <p:grpSpPr>
            <a:xfrm>
              <a:off x="0" y="0"/>
              <a:ext cx="370694" cy="370694"/>
              <a:chOff x="0" y="0"/>
              <a:chExt cx="812800" cy="812800"/>
            </a:xfrm>
          </p:grpSpPr>
          <p:sp>
            <p:nvSpPr>
              <p:cNvPr id="245" name="Google Shape;245;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ABC1"/>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7" name="Google Shape;247;p12"/>
            <p:cNvGrpSpPr/>
            <p:nvPr/>
          </p:nvGrpSpPr>
          <p:grpSpPr>
            <a:xfrm>
              <a:off x="614628" y="0"/>
              <a:ext cx="370694" cy="370694"/>
              <a:chOff x="0" y="0"/>
              <a:chExt cx="812800" cy="812800"/>
            </a:xfrm>
          </p:grpSpPr>
          <p:sp>
            <p:nvSpPr>
              <p:cNvPr id="248" name="Google Shape;248;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ABC1"/>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0" name="Google Shape;250;p12"/>
            <p:cNvGrpSpPr/>
            <p:nvPr/>
          </p:nvGrpSpPr>
          <p:grpSpPr>
            <a:xfrm>
              <a:off x="1229255" y="0"/>
              <a:ext cx="370694" cy="370694"/>
              <a:chOff x="0" y="0"/>
              <a:chExt cx="812800" cy="812800"/>
            </a:xfrm>
          </p:grpSpPr>
          <p:sp>
            <p:nvSpPr>
              <p:cNvPr id="251" name="Google Shape;251;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ABC1"/>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253" name="Google Shape;253;p12"/>
          <p:cNvGrpSpPr/>
          <p:nvPr/>
        </p:nvGrpSpPr>
        <p:grpSpPr>
          <a:xfrm>
            <a:off x="11772758" y="-1289416"/>
            <a:ext cx="2578831" cy="2578831"/>
            <a:chOff x="0" y="0"/>
            <a:chExt cx="812800" cy="812800"/>
          </a:xfrm>
        </p:grpSpPr>
        <p:sp>
          <p:nvSpPr>
            <p:cNvPr id="254" name="Google Shape;254;p12"/>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7B4A7"/>
            </a:solidFill>
            <a:ln cap="sq" cmpd="sng" w="38100">
              <a:solidFill>
                <a:srgbClr val="143C3C"/>
              </a:solidFill>
              <a:prstDash val="solid"/>
              <a:miter lim="8000"/>
              <a:headEnd len="sm" w="sm" type="none"/>
              <a:tailEnd len="sm" w="sm" type="none"/>
            </a:ln>
          </p:spPr>
        </p:sp>
        <p:sp>
          <p:nvSpPr>
            <p:cNvPr id="255" name="Google Shape;255;p12"/>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6" name="Google Shape;256;p12"/>
          <p:cNvGrpSpPr/>
          <p:nvPr/>
        </p:nvGrpSpPr>
        <p:grpSpPr>
          <a:xfrm>
            <a:off x="4598859" y="8997584"/>
            <a:ext cx="2578831" cy="2578831"/>
            <a:chOff x="0" y="0"/>
            <a:chExt cx="812800" cy="812800"/>
          </a:xfrm>
        </p:grpSpPr>
        <p:sp>
          <p:nvSpPr>
            <p:cNvPr id="257" name="Google Shape;257;p12"/>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94DDDE"/>
            </a:solidFill>
            <a:ln cap="sq" cmpd="sng" w="38100">
              <a:solidFill>
                <a:srgbClr val="143C3C"/>
              </a:solidFill>
              <a:prstDash val="solid"/>
              <a:miter lim="8000"/>
              <a:headEnd len="sm" w="sm" type="none"/>
              <a:tailEnd len="sm" w="sm" type="none"/>
            </a:ln>
          </p:spPr>
        </p:sp>
        <p:sp>
          <p:nvSpPr>
            <p:cNvPr id="258" name="Google Shape;258;p12"/>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9" name="Google Shape;259;p12"/>
          <p:cNvGrpSpPr/>
          <p:nvPr/>
        </p:nvGrpSpPr>
        <p:grpSpPr>
          <a:xfrm rot="5477323">
            <a:off x="16635547" y="2376047"/>
            <a:ext cx="616894" cy="616894"/>
            <a:chOff x="0" y="0"/>
            <a:chExt cx="812800" cy="812800"/>
          </a:xfrm>
        </p:grpSpPr>
        <p:sp>
          <p:nvSpPr>
            <p:cNvPr id="260" name="Google Shape;260;p12"/>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FFFFF"/>
            </a:solidFill>
            <a:ln cap="sq" cmpd="sng" w="38100">
              <a:solidFill>
                <a:srgbClr val="143C3C"/>
              </a:solidFill>
              <a:prstDash val="solid"/>
              <a:miter lim="8000"/>
              <a:headEnd len="sm" w="sm" type="none"/>
              <a:tailEnd len="sm" w="sm" type="none"/>
            </a:ln>
          </p:spPr>
        </p:sp>
        <p:sp>
          <p:nvSpPr>
            <p:cNvPr id="261" name="Google Shape;261;p12"/>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2" name="Google Shape;262;p12"/>
          <p:cNvGrpSpPr/>
          <p:nvPr/>
        </p:nvGrpSpPr>
        <p:grpSpPr>
          <a:xfrm rot="5477323">
            <a:off x="536940" y="389495"/>
            <a:ext cx="616894" cy="616894"/>
            <a:chOff x="0" y="0"/>
            <a:chExt cx="812800" cy="812800"/>
          </a:xfrm>
        </p:grpSpPr>
        <p:sp>
          <p:nvSpPr>
            <p:cNvPr id="263" name="Google Shape;263;p12"/>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FFFFF"/>
            </a:solidFill>
            <a:ln cap="sq" cmpd="sng" w="38100">
              <a:solidFill>
                <a:srgbClr val="143C3C"/>
              </a:solidFill>
              <a:prstDash val="solid"/>
              <a:miter lim="8000"/>
              <a:headEnd len="sm" w="sm" type="none"/>
              <a:tailEnd len="sm" w="sm" type="none"/>
            </a:ln>
          </p:spPr>
        </p:sp>
        <p:sp>
          <p:nvSpPr>
            <p:cNvPr id="264" name="Google Shape;264;p12"/>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DFFD8"/>
            </a:gs>
            <a:gs pos="100000">
              <a:srgbClr val="94DDDE"/>
            </a:gs>
          </a:gsLst>
          <a:lin ang="0" scaled="0"/>
        </a:gradFill>
      </p:bgPr>
    </p:bg>
    <p:spTree>
      <p:nvGrpSpPr>
        <p:cNvPr id="865" name="Shape 865"/>
        <p:cNvGrpSpPr/>
        <p:nvPr/>
      </p:nvGrpSpPr>
      <p:grpSpPr>
        <a:xfrm>
          <a:off x="0" y="0"/>
          <a:ext cx="0" cy="0"/>
          <a:chOff x="0" y="0"/>
          <a:chExt cx="0" cy="0"/>
        </a:xfrm>
      </p:grpSpPr>
      <p:pic>
        <p:nvPicPr>
          <p:cNvPr id="866" name="Google Shape;866;p30"/>
          <p:cNvPicPr preferRelativeResize="0"/>
          <p:nvPr/>
        </p:nvPicPr>
        <p:blipFill>
          <a:blip r:embed="rId3">
            <a:alphaModFix/>
          </a:blip>
          <a:stretch>
            <a:fillRect/>
          </a:stretch>
        </p:blipFill>
        <p:spPr>
          <a:xfrm>
            <a:off x="6131250" y="2972983"/>
            <a:ext cx="6025501" cy="1506375"/>
          </a:xfrm>
          <a:prstGeom prst="rect">
            <a:avLst/>
          </a:prstGeom>
          <a:noFill/>
          <a:ln>
            <a:noFill/>
          </a:ln>
        </p:spPr>
      </p:pic>
      <p:sp>
        <p:nvSpPr>
          <p:cNvPr id="867" name="Google Shape;867;p30"/>
          <p:cNvSpPr txBox="1"/>
          <p:nvPr/>
        </p:nvSpPr>
        <p:spPr>
          <a:xfrm>
            <a:off x="5280936" y="1061831"/>
            <a:ext cx="7726128" cy="1268520"/>
          </a:xfrm>
          <a:prstGeom prst="rect">
            <a:avLst/>
          </a:prstGeom>
          <a:noFill/>
          <a:ln>
            <a:noFill/>
          </a:ln>
        </p:spPr>
        <p:txBody>
          <a:bodyPr anchorCtr="0" anchor="t" bIns="0" lIns="0" spcFirstLastPara="1" rIns="0" wrap="square" tIns="0">
            <a:spAutoFit/>
          </a:bodyPr>
          <a:lstStyle/>
          <a:p>
            <a:pPr indent="0" lvl="0" marL="0" marR="0" rtl="0" algn="ctr">
              <a:lnSpc>
                <a:spcPct val="139997"/>
              </a:lnSpc>
              <a:spcBef>
                <a:spcPts val="0"/>
              </a:spcBef>
              <a:spcAft>
                <a:spcPts val="0"/>
              </a:spcAft>
              <a:buNone/>
            </a:pPr>
            <a:r>
              <a:rPr b="0" i="0" lang="en-US" sz="7433" u="none" cap="none" strike="noStrike">
                <a:solidFill>
                  <a:srgbClr val="143C3C"/>
                </a:solidFill>
                <a:latin typeface="Anton"/>
                <a:ea typeface="Anton"/>
                <a:cs typeface="Anton"/>
                <a:sym typeface="Anton"/>
              </a:rPr>
              <a:t>Credits</a:t>
            </a:r>
            <a:endParaRPr/>
          </a:p>
        </p:txBody>
      </p:sp>
      <p:sp>
        <p:nvSpPr>
          <p:cNvPr id="868" name="Google Shape;868;p30"/>
          <p:cNvSpPr txBox="1"/>
          <p:nvPr/>
        </p:nvSpPr>
        <p:spPr>
          <a:xfrm>
            <a:off x="3143698" y="5122000"/>
            <a:ext cx="11810379" cy="353060"/>
          </a:xfrm>
          <a:prstGeom prst="rect">
            <a:avLst/>
          </a:prstGeom>
          <a:noFill/>
          <a:ln>
            <a:noFill/>
          </a:ln>
        </p:spPr>
        <p:txBody>
          <a:bodyPr anchorCtr="0" anchor="t" bIns="0" lIns="0" spcFirstLastPara="1" rIns="0" wrap="square" tIns="0">
            <a:spAutoFit/>
          </a:bodyPr>
          <a:lstStyle/>
          <a:p>
            <a:pPr indent="0" lvl="0" marL="0" marR="0" rtl="0" algn="ctr">
              <a:lnSpc>
                <a:spcPct val="130013"/>
              </a:lnSpc>
              <a:spcBef>
                <a:spcPts val="0"/>
              </a:spcBef>
              <a:spcAft>
                <a:spcPts val="0"/>
              </a:spcAft>
              <a:buNone/>
            </a:pPr>
            <a:r>
              <a:rPr b="0" i="0" lang="en-US" sz="2199" u="none" cap="none" strike="noStrike">
                <a:solidFill>
                  <a:srgbClr val="000000"/>
                </a:solidFill>
                <a:latin typeface="Arial"/>
                <a:ea typeface="Arial"/>
                <a:cs typeface="Arial"/>
                <a:sym typeface="Arial"/>
              </a:rPr>
              <a:t>This presentation template is free for everyone to use thanks to the following:</a:t>
            </a:r>
            <a:endParaRPr/>
          </a:p>
        </p:txBody>
      </p:sp>
      <p:sp>
        <p:nvSpPr>
          <p:cNvPr id="869" name="Google Shape;869;p30"/>
          <p:cNvSpPr txBox="1"/>
          <p:nvPr/>
        </p:nvSpPr>
        <p:spPr>
          <a:xfrm>
            <a:off x="2722913" y="6037035"/>
            <a:ext cx="12651949" cy="763270"/>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0" i="0" lang="en-US" sz="2199" u="none" cap="none" strike="noStrike">
                <a:solidFill>
                  <a:srgbClr val="000000"/>
                </a:solidFill>
                <a:latin typeface="Arial"/>
                <a:ea typeface="Arial"/>
                <a:cs typeface="Arial"/>
                <a:sym typeface="Arial"/>
              </a:rPr>
              <a:t>SlidesCarnival for the presentation template</a:t>
            </a:r>
            <a:endParaRPr/>
          </a:p>
          <a:p>
            <a:pPr indent="0" lvl="0" marL="0" marR="0" rtl="0" algn="ctr">
              <a:lnSpc>
                <a:spcPct val="140018"/>
              </a:lnSpc>
              <a:spcBef>
                <a:spcPts val="0"/>
              </a:spcBef>
              <a:spcAft>
                <a:spcPts val="0"/>
              </a:spcAft>
              <a:buNone/>
            </a:pPr>
            <a:r>
              <a:rPr b="0" i="0" lang="en-US" sz="2199" u="none" cap="none" strike="noStrike">
                <a:solidFill>
                  <a:srgbClr val="000000"/>
                </a:solidFill>
                <a:latin typeface="Arial"/>
                <a:ea typeface="Arial"/>
                <a:cs typeface="Arial"/>
                <a:sym typeface="Arial"/>
              </a:rPr>
              <a:t>Pexels for the photos</a:t>
            </a:r>
            <a:endParaRPr/>
          </a:p>
        </p:txBody>
      </p:sp>
      <p:sp>
        <p:nvSpPr>
          <p:cNvPr id="870" name="Google Shape;870;p30"/>
          <p:cNvSpPr txBox="1"/>
          <p:nvPr/>
        </p:nvSpPr>
        <p:spPr>
          <a:xfrm>
            <a:off x="2818025" y="7362281"/>
            <a:ext cx="12651949" cy="1268520"/>
          </a:xfrm>
          <a:prstGeom prst="rect">
            <a:avLst/>
          </a:prstGeom>
          <a:noFill/>
          <a:ln>
            <a:noFill/>
          </a:ln>
        </p:spPr>
        <p:txBody>
          <a:bodyPr anchorCtr="0" anchor="t" bIns="0" lIns="0" spcFirstLastPara="1" rIns="0" wrap="square" tIns="0">
            <a:spAutoFit/>
          </a:bodyPr>
          <a:lstStyle/>
          <a:p>
            <a:pPr indent="0" lvl="0" marL="0" marR="0" rtl="0" algn="ctr">
              <a:lnSpc>
                <a:spcPct val="139997"/>
              </a:lnSpc>
              <a:spcBef>
                <a:spcPts val="0"/>
              </a:spcBef>
              <a:spcAft>
                <a:spcPts val="0"/>
              </a:spcAft>
              <a:buNone/>
            </a:pPr>
            <a:r>
              <a:rPr b="0" i="0" lang="en-US" sz="7433" u="none" cap="none" strike="noStrike">
                <a:solidFill>
                  <a:srgbClr val="143C3C"/>
                </a:solidFill>
                <a:latin typeface="Anton"/>
                <a:ea typeface="Anton"/>
                <a:cs typeface="Anton"/>
                <a:sym typeface="Anton"/>
              </a:rPr>
              <a:t>Happy designing! </a:t>
            </a:r>
            <a:endParaRPr/>
          </a:p>
        </p:txBody>
      </p:sp>
      <p:grpSp>
        <p:nvGrpSpPr>
          <p:cNvPr id="871" name="Google Shape;871;p30"/>
          <p:cNvGrpSpPr/>
          <p:nvPr/>
        </p:nvGrpSpPr>
        <p:grpSpPr>
          <a:xfrm rot="5477323">
            <a:off x="14960936" y="6422631"/>
            <a:ext cx="616894" cy="616894"/>
            <a:chOff x="0" y="0"/>
            <a:chExt cx="812800" cy="812800"/>
          </a:xfrm>
        </p:grpSpPr>
        <p:sp>
          <p:nvSpPr>
            <p:cNvPr id="872" name="Google Shape;872;p30"/>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FFFFF"/>
            </a:solidFill>
            <a:ln cap="sq" cmpd="sng" w="38100">
              <a:solidFill>
                <a:srgbClr val="143C3C"/>
              </a:solidFill>
              <a:prstDash val="solid"/>
              <a:miter lim="8000"/>
              <a:headEnd len="sm" w="sm" type="none"/>
              <a:tailEnd len="sm" w="sm" type="none"/>
            </a:ln>
          </p:spPr>
        </p:sp>
        <p:sp>
          <p:nvSpPr>
            <p:cNvPr id="873" name="Google Shape;873;p30"/>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74" name="Google Shape;874;p30"/>
          <p:cNvGrpSpPr/>
          <p:nvPr/>
        </p:nvGrpSpPr>
        <p:grpSpPr>
          <a:xfrm rot="5477323">
            <a:off x="4121487" y="1706599"/>
            <a:ext cx="616894" cy="616894"/>
            <a:chOff x="0" y="0"/>
            <a:chExt cx="812800" cy="812800"/>
          </a:xfrm>
        </p:grpSpPr>
        <p:sp>
          <p:nvSpPr>
            <p:cNvPr id="875" name="Google Shape;875;p30"/>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FFFFF"/>
            </a:solidFill>
            <a:ln cap="sq" cmpd="sng" w="38100">
              <a:solidFill>
                <a:srgbClr val="143C3C"/>
              </a:solidFill>
              <a:prstDash val="solid"/>
              <a:miter lim="8000"/>
              <a:headEnd len="sm" w="sm" type="none"/>
              <a:tailEnd len="sm" w="sm" type="none"/>
            </a:ln>
          </p:spPr>
        </p:sp>
        <p:sp>
          <p:nvSpPr>
            <p:cNvPr id="876" name="Google Shape;876;p30"/>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77" name="Google Shape;877;p30"/>
          <p:cNvGrpSpPr/>
          <p:nvPr/>
        </p:nvGrpSpPr>
        <p:grpSpPr>
          <a:xfrm rot="5477323">
            <a:off x="1492587" y="7759531"/>
            <a:ext cx="616894" cy="616894"/>
            <a:chOff x="0" y="0"/>
            <a:chExt cx="812800" cy="812800"/>
          </a:xfrm>
        </p:grpSpPr>
        <p:sp>
          <p:nvSpPr>
            <p:cNvPr id="878" name="Google Shape;878;p30"/>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FFFFF"/>
            </a:solidFill>
            <a:ln cap="sq" cmpd="sng" w="38100">
              <a:solidFill>
                <a:srgbClr val="143C3C"/>
              </a:solidFill>
              <a:prstDash val="solid"/>
              <a:miter lim="8000"/>
              <a:headEnd len="sm" w="sm" type="none"/>
              <a:tailEnd len="sm" w="sm" type="none"/>
            </a:ln>
          </p:spPr>
        </p:sp>
        <p:sp>
          <p:nvSpPr>
            <p:cNvPr id="879" name="Google Shape;879;p30"/>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80" name="Google Shape;880;p30"/>
          <p:cNvGrpSpPr/>
          <p:nvPr/>
        </p:nvGrpSpPr>
        <p:grpSpPr>
          <a:xfrm rot="5477323">
            <a:off x="16256336" y="2306076"/>
            <a:ext cx="616894" cy="616894"/>
            <a:chOff x="0" y="0"/>
            <a:chExt cx="812800" cy="812800"/>
          </a:xfrm>
        </p:grpSpPr>
        <p:sp>
          <p:nvSpPr>
            <p:cNvPr id="881" name="Google Shape;881;p30"/>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FFFFF"/>
            </a:solidFill>
            <a:ln cap="sq" cmpd="sng" w="38100">
              <a:solidFill>
                <a:srgbClr val="143C3C"/>
              </a:solidFill>
              <a:prstDash val="solid"/>
              <a:miter lim="8000"/>
              <a:headEnd len="sm" w="sm" type="none"/>
              <a:tailEnd len="sm" w="sm" type="none"/>
            </a:ln>
          </p:spPr>
        </p:sp>
        <p:sp>
          <p:nvSpPr>
            <p:cNvPr id="882" name="Google Shape;882;p30"/>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83" name="Google Shape;883;p30"/>
          <p:cNvGrpSpPr/>
          <p:nvPr/>
        </p:nvGrpSpPr>
        <p:grpSpPr>
          <a:xfrm>
            <a:off x="16998584" y="6731078"/>
            <a:ext cx="2578831" cy="2578831"/>
            <a:chOff x="0" y="0"/>
            <a:chExt cx="812800" cy="812800"/>
          </a:xfrm>
        </p:grpSpPr>
        <p:sp>
          <p:nvSpPr>
            <p:cNvPr id="884" name="Google Shape;884;p30"/>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0ABC1"/>
            </a:solidFill>
            <a:ln cap="sq" cmpd="sng" w="38100">
              <a:solidFill>
                <a:srgbClr val="143C3C"/>
              </a:solidFill>
              <a:prstDash val="solid"/>
              <a:miter lim="8000"/>
              <a:headEnd len="sm" w="sm" type="none"/>
              <a:tailEnd len="sm" w="sm" type="none"/>
            </a:ln>
          </p:spPr>
        </p:sp>
        <p:sp>
          <p:nvSpPr>
            <p:cNvPr id="885" name="Google Shape;885;p30"/>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86" name="Google Shape;886;p30"/>
          <p:cNvGrpSpPr/>
          <p:nvPr/>
        </p:nvGrpSpPr>
        <p:grpSpPr>
          <a:xfrm>
            <a:off x="-1289416" y="350997"/>
            <a:ext cx="2578831" cy="2578831"/>
            <a:chOff x="0" y="0"/>
            <a:chExt cx="812800" cy="812800"/>
          </a:xfrm>
        </p:grpSpPr>
        <p:sp>
          <p:nvSpPr>
            <p:cNvPr id="887" name="Google Shape;887;p30"/>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7B4A7"/>
            </a:solidFill>
            <a:ln cap="sq" cmpd="sng" w="38100">
              <a:solidFill>
                <a:srgbClr val="143C3C"/>
              </a:solidFill>
              <a:prstDash val="solid"/>
              <a:miter lim="8000"/>
              <a:headEnd len="sm" w="sm" type="none"/>
              <a:tailEnd len="sm" w="sm" type="none"/>
            </a:ln>
          </p:spPr>
        </p:sp>
        <p:sp>
          <p:nvSpPr>
            <p:cNvPr id="888" name="Google Shape;888;p30"/>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DFFD8"/>
            </a:gs>
            <a:gs pos="100000">
              <a:srgbClr val="94DDDE"/>
            </a:gs>
          </a:gsLst>
          <a:lin ang="0" scaled="0"/>
        </a:gradFill>
      </p:bgPr>
    </p:bg>
    <p:spTree>
      <p:nvGrpSpPr>
        <p:cNvPr id="268" name="Shape 268"/>
        <p:cNvGrpSpPr/>
        <p:nvPr/>
      </p:nvGrpSpPr>
      <p:grpSpPr>
        <a:xfrm>
          <a:off x="0" y="0"/>
          <a:ext cx="0" cy="0"/>
          <a:chOff x="0" y="0"/>
          <a:chExt cx="0" cy="0"/>
        </a:xfrm>
      </p:grpSpPr>
      <p:pic>
        <p:nvPicPr>
          <p:cNvPr id="269" name="Google Shape;269;p13"/>
          <p:cNvPicPr preferRelativeResize="0"/>
          <p:nvPr/>
        </p:nvPicPr>
        <p:blipFill>
          <a:blip r:embed="rId3">
            <a:alphaModFix/>
          </a:blip>
          <a:stretch>
            <a:fillRect/>
          </a:stretch>
        </p:blipFill>
        <p:spPr>
          <a:xfrm>
            <a:off x="9957575" y="1289425"/>
            <a:ext cx="7301724" cy="7622719"/>
          </a:xfrm>
          <a:prstGeom prst="rect">
            <a:avLst/>
          </a:prstGeom>
          <a:noFill/>
          <a:ln>
            <a:noFill/>
          </a:ln>
        </p:spPr>
      </p:pic>
      <p:grpSp>
        <p:nvGrpSpPr>
          <p:cNvPr id="270" name="Google Shape;270;p13"/>
          <p:cNvGrpSpPr/>
          <p:nvPr/>
        </p:nvGrpSpPr>
        <p:grpSpPr>
          <a:xfrm>
            <a:off x="875562" y="847874"/>
            <a:ext cx="8028910" cy="2066056"/>
            <a:chOff x="0" y="-47625"/>
            <a:chExt cx="2114610" cy="544147"/>
          </a:xfrm>
        </p:grpSpPr>
        <p:sp>
          <p:nvSpPr>
            <p:cNvPr id="271" name="Google Shape;271;p13"/>
            <p:cNvSpPr/>
            <p:nvPr/>
          </p:nvSpPr>
          <p:spPr>
            <a:xfrm>
              <a:off x="0" y="0"/>
              <a:ext cx="2114610" cy="496522"/>
            </a:xfrm>
            <a:custGeom>
              <a:rect b="b" l="l" r="r" t="t"/>
              <a:pathLst>
                <a:path extrusionOk="0" h="496522" w="2114610">
                  <a:moveTo>
                    <a:pt x="49177" y="0"/>
                  </a:moveTo>
                  <a:lnTo>
                    <a:pt x="2065433" y="0"/>
                  </a:lnTo>
                  <a:cubicBezTo>
                    <a:pt x="2092593" y="0"/>
                    <a:pt x="2114610" y="22017"/>
                    <a:pt x="2114610" y="49177"/>
                  </a:cubicBezTo>
                  <a:lnTo>
                    <a:pt x="2114610" y="447345"/>
                  </a:lnTo>
                  <a:cubicBezTo>
                    <a:pt x="2114610" y="474504"/>
                    <a:pt x="2092593" y="496522"/>
                    <a:pt x="2065433" y="496522"/>
                  </a:cubicBezTo>
                  <a:lnTo>
                    <a:pt x="49177" y="496522"/>
                  </a:lnTo>
                  <a:cubicBezTo>
                    <a:pt x="22017" y="496522"/>
                    <a:pt x="0" y="474504"/>
                    <a:pt x="0" y="447345"/>
                  </a:cubicBezTo>
                  <a:lnTo>
                    <a:pt x="0" y="49177"/>
                  </a:lnTo>
                  <a:cubicBezTo>
                    <a:pt x="0" y="22017"/>
                    <a:pt x="22017" y="0"/>
                    <a:pt x="49177" y="0"/>
                  </a:cubicBezTo>
                  <a:close/>
                </a:path>
              </a:pathLst>
            </a:custGeom>
            <a:solidFill>
              <a:srgbClr val="F0ABC1"/>
            </a:solidFill>
            <a:ln cap="rnd" cmpd="sng" w="38100">
              <a:solidFill>
                <a:srgbClr val="143C3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3"/>
            <p:cNvSpPr txBox="1"/>
            <p:nvPr/>
          </p:nvSpPr>
          <p:spPr>
            <a:xfrm>
              <a:off x="0" y="-47625"/>
              <a:ext cx="2114610" cy="544147"/>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3" name="Google Shape;273;p13"/>
          <p:cNvSpPr txBox="1"/>
          <p:nvPr/>
        </p:nvSpPr>
        <p:spPr>
          <a:xfrm>
            <a:off x="1334976" y="1099124"/>
            <a:ext cx="7148400" cy="1665900"/>
          </a:xfrm>
          <a:prstGeom prst="rect">
            <a:avLst/>
          </a:prstGeom>
          <a:noFill/>
          <a:ln>
            <a:noFill/>
          </a:ln>
        </p:spPr>
        <p:txBody>
          <a:bodyPr anchorCtr="0" anchor="t" bIns="0" lIns="0" spcFirstLastPara="1" rIns="0" wrap="square" tIns="0">
            <a:spAutoFit/>
          </a:bodyPr>
          <a:lstStyle/>
          <a:p>
            <a:pPr indent="0" lvl="0" marL="0" marR="0" rtl="0" algn="l">
              <a:lnSpc>
                <a:spcPct val="139998"/>
              </a:lnSpc>
              <a:spcBef>
                <a:spcPts val="0"/>
              </a:spcBef>
              <a:spcAft>
                <a:spcPts val="0"/>
              </a:spcAft>
              <a:buNone/>
            </a:pPr>
            <a:r>
              <a:rPr b="0" i="0" lang="en-US" sz="10823" u="none" cap="none" strike="noStrike">
                <a:solidFill>
                  <a:srgbClr val="143C3C"/>
                </a:solidFill>
                <a:latin typeface="Anton"/>
                <a:ea typeface="Anton"/>
                <a:cs typeface="Anton"/>
                <a:sym typeface="Anton"/>
              </a:rPr>
              <a:t>Introduction</a:t>
            </a:r>
            <a:endParaRPr/>
          </a:p>
        </p:txBody>
      </p:sp>
      <p:sp>
        <p:nvSpPr>
          <p:cNvPr id="274" name="Google Shape;274;p13"/>
          <p:cNvSpPr txBox="1"/>
          <p:nvPr/>
        </p:nvSpPr>
        <p:spPr>
          <a:xfrm>
            <a:off x="1028700" y="3191625"/>
            <a:ext cx="8498700" cy="5790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200" u="none" cap="none" strike="noStrike">
                <a:solidFill>
                  <a:srgbClr val="000000"/>
                </a:solidFill>
                <a:latin typeface="Arial"/>
                <a:ea typeface="Arial"/>
                <a:cs typeface="Arial"/>
                <a:sym typeface="Arial"/>
              </a:rPr>
              <a:t>To the world of creative writing! Here, your imagination knows no bounds, and the only limit is the sky—or perhaps, not even that. Whether you're penning a heartfelt poem, crafting an epic novel, or simply jotting down your thoughts, the act of writing allows you to explore new realms and express your deepest emotions.</a:t>
            </a:r>
            <a:endParaRPr/>
          </a:p>
          <a:p>
            <a:pPr indent="0" lvl="0" marL="0" marR="0" rtl="0" algn="l">
              <a:lnSpc>
                <a:spcPct val="115000"/>
              </a:lnSpc>
              <a:spcBef>
                <a:spcPts val="0"/>
              </a:spcBef>
              <a:spcAft>
                <a:spcPts val="0"/>
              </a:spcAft>
              <a:buNone/>
            </a:pPr>
            <a:r>
              <a:t/>
            </a:r>
            <a:endParaRPr b="0" i="0" sz="2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0" i="0" lang="en-US" sz="2200" u="none" cap="none" strike="noStrike">
                <a:solidFill>
                  <a:srgbClr val="000000"/>
                </a:solidFill>
                <a:latin typeface="Arial"/>
                <a:ea typeface="Arial"/>
                <a:cs typeface="Arial"/>
                <a:sym typeface="Arial"/>
              </a:rPr>
              <a:t>In this guide, we'll journey through the essential elements of storytelling, delve into character development, and uncover the secrets to creating compelling plots. We'll also explore various writing styles and techniques that can help bring your narratives to life. Whether you're a seasoned writer or just starting out, there's always something new to learn and discover.</a:t>
            </a:r>
            <a:endParaRPr/>
          </a:p>
          <a:p>
            <a:pPr indent="0" lvl="0" marL="0" marR="0" rtl="0" algn="l">
              <a:lnSpc>
                <a:spcPct val="115000"/>
              </a:lnSpc>
              <a:spcBef>
                <a:spcPts val="0"/>
              </a:spcBef>
              <a:spcAft>
                <a:spcPts val="0"/>
              </a:spcAft>
              <a:buNone/>
            </a:pPr>
            <a:r>
              <a:rPr b="0" i="0" lang="en-US" sz="2200" u="none" cap="none" strike="noStrike">
                <a:solidFill>
                  <a:srgbClr val="000000"/>
                </a:solidFill>
                <a:latin typeface="Arial"/>
                <a:ea typeface="Arial"/>
                <a:cs typeface="Arial"/>
                <a:sym typeface="Arial"/>
              </a:rPr>
              <a:t>So grab your pen, open your mind, and let's embark on this creative adventure together. Welcome to the endless possibilities of the written word!</a:t>
            </a:r>
            <a:endParaRPr/>
          </a:p>
        </p:txBody>
      </p:sp>
      <p:grpSp>
        <p:nvGrpSpPr>
          <p:cNvPr id="275" name="Google Shape;275;p13"/>
          <p:cNvGrpSpPr/>
          <p:nvPr/>
        </p:nvGrpSpPr>
        <p:grpSpPr>
          <a:xfrm>
            <a:off x="16496692" y="419921"/>
            <a:ext cx="1199962" cy="278020"/>
            <a:chOff x="0" y="0"/>
            <a:chExt cx="1599949" cy="370694"/>
          </a:xfrm>
        </p:grpSpPr>
        <p:grpSp>
          <p:nvGrpSpPr>
            <p:cNvPr id="276" name="Google Shape;276;p13"/>
            <p:cNvGrpSpPr/>
            <p:nvPr/>
          </p:nvGrpSpPr>
          <p:grpSpPr>
            <a:xfrm>
              <a:off x="0" y="0"/>
              <a:ext cx="370694" cy="370694"/>
              <a:chOff x="0" y="0"/>
              <a:chExt cx="812800" cy="812800"/>
            </a:xfrm>
          </p:grpSpPr>
          <p:sp>
            <p:nvSpPr>
              <p:cNvPr id="277" name="Google Shape;277;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ABC1"/>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9" name="Google Shape;279;p13"/>
            <p:cNvGrpSpPr/>
            <p:nvPr/>
          </p:nvGrpSpPr>
          <p:grpSpPr>
            <a:xfrm>
              <a:off x="614628" y="0"/>
              <a:ext cx="370694" cy="370694"/>
              <a:chOff x="0" y="0"/>
              <a:chExt cx="812800" cy="812800"/>
            </a:xfrm>
          </p:grpSpPr>
          <p:sp>
            <p:nvSpPr>
              <p:cNvPr id="280" name="Google Shape;280;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ABC1"/>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2" name="Google Shape;282;p13"/>
            <p:cNvGrpSpPr/>
            <p:nvPr/>
          </p:nvGrpSpPr>
          <p:grpSpPr>
            <a:xfrm>
              <a:off x="1229255" y="0"/>
              <a:ext cx="370694" cy="370694"/>
              <a:chOff x="0" y="0"/>
              <a:chExt cx="812800" cy="812800"/>
            </a:xfrm>
          </p:grpSpPr>
          <p:sp>
            <p:nvSpPr>
              <p:cNvPr id="283" name="Google Shape;283;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ABC1"/>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285" name="Google Shape;285;p13"/>
          <p:cNvGrpSpPr/>
          <p:nvPr/>
        </p:nvGrpSpPr>
        <p:grpSpPr>
          <a:xfrm>
            <a:off x="9697372" y="-1289416"/>
            <a:ext cx="2578831" cy="2578831"/>
            <a:chOff x="0" y="0"/>
            <a:chExt cx="812800" cy="812800"/>
          </a:xfrm>
        </p:grpSpPr>
        <p:sp>
          <p:nvSpPr>
            <p:cNvPr id="286" name="Google Shape;286;p13"/>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94DDDE"/>
            </a:solidFill>
            <a:ln cap="sq" cmpd="sng" w="38100">
              <a:solidFill>
                <a:srgbClr val="143C3C"/>
              </a:solidFill>
              <a:prstDash val="solid"/>
              <a:miter lim="8000"/>
              <a:headEnd len="sm" w="sm" type="none"/>
              <a:tailEnd len="sm" w="sm" type="none"/>
            </a:ln>
          </p:spPr>
        </p:sp>
        <p:sp>
          <p:nvSpPr>
            <p:cNvPr id="287" name="Google Shape;287;p13"/>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8" name="Google Shape;288;p13"/>
          <p:cNvGrpSpPr/>
          <p:nvPr/>
        </p:nvGrpSpPr>
        <p:grpSpPr>
          <a:xfrm rot="5477323">
            <a:off x="10993647" y="3120124"/>
            <a:ext cx="616894" cy="616894"/>
            <a:chOff x="0" y="0"/>
            <a:chExt cx="812800" cy="812800"/>
          </a:xfrm>
        </p:grpSpPr>
        <p:sp>
          <p:nvSpPr>
            <p:cNvPr id="289" name="Google Shape;289;p13"/>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FFFFF"/>
            </a:solidFill>
            <a:ln cap="sq" cmpd="sng" w="38100">
              <a:solidFill>
                <a:srgbClr val="143C3C"/>
              </a:solidFill>
              <a:prstDash val="solid"/>
              <a:miter lim="8000"/>
              <a:headEnd len="sm" w="sm" type="none"/>
              <a:tailEnd len="sm" w="sm" type="none"/>
            </a:ln>
          </p:spPr>
        </p:sp>
        <p:sp>
          <p:nvSpPr>
            <p:cNvPr id="290" name="Google Shape;290;p13"/>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1" name="Google Shape;291;p13"/>
          <p:cNvGrpSpPr/>
          <p:nvPr/>
        </p:nvGrpSpPr>
        <p:grpSpPr>
          <a:xfrm rot="5477323">
            <a:off x="17266159" y="1780918"/>
            <a:ext cx="616894" cy="616894"/>
            <a:chOff x="0" y="0"/>
            <a:chExt cx="812800" cy="812800"/>
          </a:xfrm>
        </p:grpSpPr>
        <p:sp>
          <p:nvSpPr>
            <p:cNvPr id="292" name="Google Shape;292;p13"/>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FFFFF"/>
            </a:solidFill>
            <a:ln cap="sq" cmpd="sng" w="38100">
              <a:solidFill>
                <a:srgbClr val="143C3C"/>
              </a:solidFill>
              <a:prstDash val="solid"/>
              <a:miter lim="8000"/>
              <a:headEnd len="sm" w="sm" type="none"/>
              <a:tailEnd len="sm" w="sm" type="none"/>
            </a:ln>
          </p:spPr>
        </p:sp>
        <p:sp>
          <p:nvSpPr>
            <p:cNvPr id="293" name="Google Shape;293;p13"/>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DFFD8"/>
            </a:gs>
            <a:gs pos="100000">
              <a:srgbClr val="94DDDE"/>
            </a:gs>
          </a:gsLst>
          <a:lin ang="2700000" scaled="0"/>
        </a:gradFill>
      </p:bgPr>
    </p:bg>
    <p:spTree>
      <p:nvGrpSpPr>
        <p:cNvPr id="297" name="Shape 297"/>
        <p:cNvGrpSpPr/>
        <p:nvPr/>
      </p:nvGrpSpPr>
      <p:grpSpPr>
        <a:xfrm>
          <a:off x="0" y="0"/>
          <a:ext cx="0" cy="0"/>
          <a:chOff x="0" y="0"/>
          <a:chExt cx="0" cy="0"/>
        </a:xfrm>
      </p:grpSpPr>
      <p:sp>
        <p:nvSpPr>
          <p:cNvPr id="298" name="Google Shape;298;p14"/>
          <p:cNvSpPr txBox="1"/>
          <p:nvPr/>
        </p:nvSpPr>
        <p:spPr>
          <a:xfrm>
            <a:off x="9011217" y="625640"/>
            <a:ext cx="8248200" cy="3581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823" u="none" cap="none" strike="noStrike">
                <a:solidFill>
                  <a:srgbClr val="143C3C"/>
                </a:solidFill>
                <a:latin typeface="Anton"/>
                <a:ea typeface="Anton"/>
                <a:cs typeface="Anton"/>
                <a:sym typeface="Anton"/>
              </a:rPr>
              <a:t>Welcome To Presentation</a:t>
            </a:r>
            <a:endParaRPr/>
          </a:p>
        </p:txBody>
      </p:sp>
      <p:sp>
        <p:nvSpPr>
          <p:cNvPr id="299" name="Google Shape;299;p14"/>
          <p:cNvSpPr txBox="1"/>
          <p:nvPr/>
        </p:nvSpPr>
        <p:spPr>
          <a:xfrm>
            <a:off x="9011217" y="4802339"/>
            <a:ext cx="8248200" cy="4233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200" u="none" cap="none" strike="noStrike">
                <a:solidFill>
                  <a:srgbClr val="000000"/>
                </a:solidFill>
                <a:latin typeface="Arial"/>
                <a:ea typeface="Arial"/>
                <a:cs typeface="Arial"/>
                <a:sym typeface="Arial"/>
              </a:rPr>
              <a:t>Day! We are thrilled to have you join us for what promises to be an enlightening and engaging experience. Today, we will delve into topics that inspire curiosity, foster innovation, and encourage meaningful discussions. Whether you're here to learn something new, network with like-minded individuals, or simply enjoy the exchange of ideas, we hope you find value in every moment.</a:t>
            </a:r>
            <a:endParaRPr/>
          </a:p>
          <a:p>
            <a:pPr indent="0" lvl="0" marL="0" marR="0" rtl="0" algn="l">
              <a:lnSpc>
                <a:spcPct val="115000"/>
              </a:lnSpc>
              <a:spcBef>
                <a:spcPts val="0"/>
              </a:spcBef>
              <a:spcAft>
                <a:spcPts val="0"/>
              </a:spcAft>
              <a:buNone/>
            </a:pPr>
            <a:r>
              <a:t/>
            </a:r>
            <a:endParaRPr b="0" i="0" sz="2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0" i="0" lang="en-US" sz="2200" u="none" cap="none" strike="noStrike">
                <a:solidFill>
                  <a:srgbClr val="000000"/>
                </a:solidFill>
                <a:latin typeface="Arial"/>
                <a:ea typeface="Arial"/>
                <a:cs typeface="Arial"/>
                <a:sym typeface="Arial"/>
              </a:rPr>
              <a:t>Let's start by introducing our esteemed speakers, each a leader in their respective fields, who will share their insights and expertise. Thank you for being here, and let's make this a memorable and impactful event!</a:t>
            </a:r>
            <a:endParaRPr/>
          </a:p>
        </p:txBody>
      </p:sp>
      <p:grpSp>
        <p:nvGrpSpPr>
          <p:cNvPr id="300" name="Google Shape;300;p14"/>
          <p:cNvGrpSpPr/>
          <p:nvPr/>
        </p:nvGrpSpPr>
        <p:grpSpPr>
          <a:xfrm>
            <a:off x="16496692" y="419921"/>
            <a:ext cx="1199962" cy="278020"/>
            <a:chOff x="0" y="0"/>
            <a:chExt cx="1599949" cy="370694"/>
          </a:xfrm>
        </p:grpSpPr>
        <p:grpSp>
          <p:nvGrpSpPr>
            <p:cNvPr id="301" name="Google Shape;301;p14"/>
            <p:cNvGrpSpPr/>
            <p:nvPr/>
          </p:nvGrpSpPr>
          <p:grpSpPr>
            <a:xfrm>
              <a:off x="0" y="0"/>
              <a:ext cx="370694" cy="370694"/>
              <a:chOff x="0" y="0"/>
              <a:chExt cx="812800" cy="812800"/>
            </a:xfrm>
          </p:grpSpPr>
          <p:sp>
            <p:nvSpPr>
              <p:cNvPr id="302" name="Google Shape;302;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B4A7"/>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4"/>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4" name="Google Shape;304;p14"/>
            <p:cNvGrpSpPr/>
            <p:nvPr/>
          </p:nvGrpSpPr>
          <p:grpSpPr>
            <a:xfrm>
              <a:off x="614628" y="0"/>
              <a:ext cx="370694" cy="370694"/>
              <a:chOff x="0" y="0"/>
              <a:chExt cx="812800" cy="812800"/>
            </a:xfrm>
          </p:grpSpPr>
          <p:sp>
            <p:nvSpPr>
              <p:cNvPr id="305" name="Google Shape;305;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B4A7"/>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4"/>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7" name="Google Shape;307;p14"/>
            <p:cNvGrpSpPr/>
            <p:nvPr/>
          </p:nvGrpSpPr>
          <p:grpSpPr>
            <a:xfrm>
              <a:off x="1229255" y="0"/>
              <a:ext cx="370694" cy="370694"/>
              <a:chOff x="0" y="0"/>
              <a:chExt cx="812800" cy="812800"/>
            </a:xfrm>
          </p:grpSpPr>
          <p:sp>
            <p:nvSpPr>
              <p:cNvPr id="308" name="Google Shape;308;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B4A7"/>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4"/>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310" name="Google Shape;310;p14"/>
          <p:cNvGrpSpPr/>
          <p:nvPr/>
        </p:nvGrpSpPr>
        <p:grpSpPr>
          <a:xfrm>
            <a:off x="1028700" y="-1289416"/>
            <a:ext cx="2578831" cy="2578831"/>
            <a:chOff x="0" y="0"/>
            <a:chExt cx="812800" cy="812800"/>
          </a:xfrm>
        </p:grpSpPr>
        <p:sp>
          <p:nvSpPr>
            <p:cNvPr id="311" name="Google Shape;311;p14"/>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0ABC1"/>
            </a:solidFill>
            <a:ln cap="sq" cmpd="sng" w="38100">
              <a:solidFill>
                <a:srgbClr val="143C3C"/>
              </a:solidFill>
              <a:prstDash val="solid"/>
              <a:miter lim="8000"/>
              <a:headEnd len="sm" w="sm" type="none"/>
              <a:tailEnd len="sm" w="sm" type="none"/>
            </a:ln>
          </p:spPr>
        </p:sp>
        <p:sp>
          <p:nvSpPr>
            <p:cNvPr id="312" name="Google Shape;312;p14"/>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3" name="Google Shape;313;p14"/>
          <p:cNvGrpSpPr/>
          <p:nvPr/>
        </p:nvGrpSpPr>
        <p:grpSpPr>
          <a:xfrm>
            <a:off x="5657888" y="8997584"/>
            <a:ext cx="2578831" cy="2578831"/>
            <a:chOff x="0" y="0"/>
            <a:chExt cx="812800" cy="812800"/>
          </a:xfrm>
        </p:grpSpPr>
        <p:sp>
          <p:nvSpPr>
            <p:cNvPr id="314" name="Google Shape;314;p14"/>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94DDDE"/>
            </a:solidFill>
            <a:ln cap="sq" cmpd="sng" w="38100">
              <a:solidFill>
                <a:srgbClr val="143C3C"/>
              </a:solidFill>
              <a:prstDash val="solid"/>
              <a:miter lim="8000"/>
              <a:headEnd len="sm" w="sm" type="none"/>
              <a:tailEnd len="sm" w="sm" type="none"/>
            </a:ln>
          </p:spPr>
        </p:sp>
        <p:sp>
          <p:nvSpPr>
            <p:cNvPr id="315" name="Google Shape;315;p14"/>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6" name="Google Shape;316;p14"/>
          <p:cNvGrpSpPr/>
          <p:nvPr/>
        </p:nvGrpSpPr>
        <p:grpSpPr>
          <a:xfrm rot="5477323">
            <a:off x="1026529" y="2180028"/>
            <a:ext cx="616894" cy="616894"/>
            <a:chOff x="0" y="0"/>
            <a:chExt cx="812800" cy="812800"/>
          </a:xfrm>
        </p:grpSpPr>
        <p:sp>
          <p:nvSpPr>
            <p:cNvPr id="317" name="Google Shape;317;p14"/>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FFFFF"/>
            </a:solidFill>
            <a:ln cap="sq" cmpd="sng" w="38100">
              <a:solidFill>
                <a:srgbClr val="143C3C"/>
              </a:solidFill>
              <a:prstDash val="solid"/>
              <a:miter lim="8000"/>
              <a:headEnd len="sm" w="sm" type="none"/>
              <a:tailEnd len="sm" w="sm" type="none"/>
            </a:ln>
          </p:spPr>
        </p:sp>
        <p:sp>
          <p:nvSpPr>
            <p:cNvPr id="318" name="Google Shape;318;p14"/>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9" name="Google Shape;319;p14"/>
          <p:cNvGrpSpPr/>
          <p:nvPr/>
        </p:nvGrpSpPr>
        <p:grpSpPr>
          <a:xfrm rot="5477323">
            <a:off x="7244211" y="6837678"/>
            <a:ext cx="616894" cy="616894"/>
            <a:chOff x="0" y="0"/>
            <a:chExt cx="812800" cy="812800"/>
          </a:xfrm>
        </p:grpSpPr>
        <p:sp>
          <p:nvSpPr>
            <p:cNvPr id="320" name="Google Shape;320;p14"/>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FFFFF"/>
            </a:solidFill>
            <a:ln cap="sq" cmpd="sng" w="38100">
              <a:solidFill>
                <a:srgbClr val="143C3C"/>
              </a:solidFill>
              <a:prstDash val="solid"/>
              <a:miter lim="8000"/>
              <a:headEnd len="sm" w="sm" type="none"/>
              <a:tailEnd len="sm" w="sm" type="none"/>
            </a:ln>
          </p:spPr>
        </p:sp>
        <p:sp>
          <p:nvSpPr>
            <p:cNvPr id="321" name="Google Shape;321;p14"/>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22" name="Google Shape;322;p14"/>
          <p:cNvPicPr preferRelativeResize="0"/>
          <p:nvPr/>
        </p:nvPicPr>
        <p:blipFill>
          <a:blip r:embed="rId3">
            <a:alphaModFix/>
          </a:blip>
          <a:stretch>
            <a:fillRect/>
          </a:stretch>
        </p:blipFill>
        <p:spPr>
          <a:xfrm>
            <a:off x="1019625" y="1161100"/>
            <a:ext cx="6861849" cy="8097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DFFD8"/>
            </a:gs>
            <a:gs pos="100000">
              <a:srgbClr val="94DDDE"/>
            </a:gs>
          </a:gsLst>
          <a:path path="circle">
            <a:fillToRect b="100%" r="100%"/>
          </a:path>
          <a:tileRect l="-100%" t="-100%"/>
        </a:gradFill>
      </p:bgPr>
    </p:bg>
    <p:spTree>
      <p:nvGrpSpPr>
        <p:cNvPr id="326" name="Shape 326"/>
        <p:cNvGrpSpPr/>
        <p:nvPr/>
      </p:nvGrpSpPr>
      <p:grpSpPr>
        <a:xfrm>
          <a:off x="0" y="0"/>
          <a:ext cx="0" cy="0"/>
          <a:chOff x="0" y="0"/>
          <a:chExt cx="0" cy="0"/>
        </a:xfrm>
      </p:grpSpPr>
      <p:pic>
        <p:nvPicPr>
          <p:cNvPr id="327" name="Google Shape;327;p15"/>
          <p:cNvPicPr preferRelativeResize="0"/>
          <p:nvPr/>
        </p:nvPicPr>
        <p:blipFill>
          <a:blip r:embed="rId3">
            <a:alphaModFix/>
          </a:blip>
          <a:stretch>
            <a:fillRect/>
          </a:stretch>
        </p:blipFill>
        <p:spPr>
          <a:xfrm>
            <a:off x="9761538" y="1964666"/>
            <a:ext cx="7386901" cy="6717621"/>
          </a:xfrm>
          <a:prstGeom prst="rect">
            <a:avLst/>
          </a:prstGeom>
          <a:noFill/>
          <a:ln>
            <a:noFill/>
          </a:ln>
        </p:spPr>
      </p:pic>
      <p:grpSp>
        <p:nvGrpSpPr>
          <p:cNvPr id="328" name="Google Shape;328;p15"/>
          <p:cNvGrpSpPr/>
          <p:nvPr/>
        </p:nvGrpSpPr>
        <p:grpSpPr>
          <a:xfrm>
            <a:off x="875562" y="847874"/>
            <a:ext cx="8028910" cy="2066056"/>
            <a:chOff x="0" y="-47625"/>
            <a:chExt cx="2114610" cy="544147"/>
          </a:xfrm>
        </p:grpSpPr>
        <p:sp>
          <p:nvSpPr>
            <p:cNvPr id="329" name="Google Shape;329;p15"/>
            <p:cNvSpPr/>
            <p:nvPr/>
          </p:nvSpPr>
          <p:spPr>
            <a:xfrm>
              <a:off x="0" y="0"/>
              <a:ext cx="2114610" cy="496522"/>
            </a:xfrm>
            <a:custGeom>
              <a:rect b="b" l="l" r="r" t="t"/>
              <a:pathLst>
                <a:path extrusionOk="0" h="496522" w="2114610">
                  <a:moveTo>
                    <a:pt x="49177" y="0"/>
                  </a:moveTo>
                  <a:lnTo>
                    <a:pt x="2065433" y="0"/>
                  </a:lnTo>
                  <a:cubicBezTo>
                    <a:pt x="2092593" y="0"/>
                    <a:pt x="2114610" y="22017"/>
                    <a:pt x="2114610" y="49177"/>
                  </a:cubicBezTo>
                  <a:lnTo>
                    <a:pt x="2114610" y="447345"/>
                  </a:lnTo>
                  <a:cubicBezTo>
                    <a:pt x="2114610" y="474504"/>
                    <a:pt x="2092593" y="496522"/>
                    <a:pt x="2065433" y="496522"/>
                  </a:cubicBezTo>
                  <a:lnTo>
                    <a:pt x="49177" y="496522"/>
                  </a:lnTo>
                  <a:cubicBezTo>
                    <a:pt x="22017" y="496522"/>
                    <a:pt x="0" y="474504"/>
                    <a:pt x="0" y="447345"/>
                  </a:cubicBezTo>
                  <a:lnTo>
                    <a:pt x="0" y="49177"/>
                  </a:lnTo>
                  <a:cubicBezTo>
                    <a:pt x="0" y="22017"/>
                    <a:pt x="22017" y="0"/>
                    <a:pt x="49177" y="0"/>
                  </a:cubicBezTo>
                  <a:close/>
                </a:path>
              </a:pathLst>
            </a:custGeom>
            <a:solidFill>
              <a:srgbClr val="F7B4A7"/>
            </a:solidFill>
            <a:ln cap="rnd" cmpd="sng" w="38100">
              <a:solidFill>
                <a:srgbClr val="143C3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5"/>
            <p:cNvSpPr txBox="1"/>
            <p:nvPr/>
          </p:nvSpPr>
          <p:spPr>
            <a:xfrm>
              <a:off x="0" y="-47625"/>
              <a:ext cx="2114610" cy="544147"/>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1" name="Google Shape;331;p15"/>
          <p:cNvGrpSpPr/>
          <p:nvPr/>
        </p:nvGrpSpPr>
        <p:grpSpPr>
          <a:xfrm>
            <a:off x="1028700" y="3708791"/>
            <a:ext cx="1732848" cy="1864792"/>
            <a:chOff x="0" y="-47625"/>
            <a:chExt cx="456388" cy="491139"/>
          </a:xfrm>
        </p:grpSpPr>
        <p:sp>
          <p:nvSpPr>
            <p:cNvPr id="332" name="Google Shape;332;p15"/>
            <p:cNvSpPr/>
            <p:nvPr/>
          </p:nvSpPr>
          <p:spPr>
            <a:xfrm>
              <a:off x="0" y="0"/>
              <a:ext cx="456388" cy="443514"/>
            </a:xfrm>
            <a:custGeom>
              <a:rect b="b" l="l" r="r" t="t"/>
              <a:pathLst>
                <a:path extrusionOk="0" h="443514" w="456388">
                  <a:moveTo>
                    <a:pt x="120629" y="0"/>
                  </a:moveTo>
                  <a:lnTo>
                    <a:pt x="335759" y="0"/>
                  </a:lnTo>
                  <a:cubicBezTo>
                    <a:pt x="367752" y="0"/>
                    <a:pt x="398434" y="12709"/>
                    <a:pt x="421057" y="35331"/>
                  </a:cubicBezTo>
                  <a:cubicBezTo>
                    <a:pt x="443679" y="57954"/>
                    <a:pt x="456388" y="88636"/>
                    <a:pt x="456388" y="120629"/>
                  </a:cubicBezTo>
                  <a:lnTo>
                    <a:pt x="456388" y="322885"/>
                  </a:lnTo>
                  <a:cubicBezTo>
                    <a:pt x="456388" y="354877"/>
                    <a:pt x="443679" y="385560"/>
                    <a:pt x="421057" y="408182"/>
                  </a:cubicBezTo>
                  <a:cubicBezTo>
                    <a:pt x="398434" y="430805"/>
                    <a:pt x="367752" y="443514"/>
                    <a:pt x="335759" y="443514"/>
                  </a:cubicBezTo>
                  <a:lnTo>
                    <a:pt x="120629" y="443514"/>
                  </a:lnTo>
                  <a:cubicBezTo>
                    <a:pt x="88636" y="443514"/>
                    <a:pt x="57954" y="430805"/>
                    <a:pt x="35331" y="408182"/>
                  </a:cubicBezTo>
                  <a:cubicBezTo>
                    <a:pt x="12709" y="385560"/>
                    <a:pt x="0" y="354877"/>
                    <a:pt x="0" y="322885"/>
                  </a:cubicBezTo>
                  <a:lnTo>
                    <a:pt x="0" y="120629"/>
                  </a:lnTo>
                  <a:cubicBezTo>
                    <a:pt x="0" y="88636"/>
                    <a:pt x="12709" y="57954"/>
                    <a:pt x="35331" y="35331"/>
                  </a:cubicBezTo>
                  <a:cubicBezTo>
                    <a:pt x="57954" y="12709"/>
                    <a:pt x="88636" y="0"/>
                    <a:pt x="120629" y="0"/>
                  </a:cubicBezTo>
                  <a:close/>
                </a:path>
              </a:pathLst>
            </a:custGeom>
            <a:solidFill>
              <a:srgbClr val="F0ABC1"/>
            </a:solidFill>
            <a:ln cap="rnd" cmpd="sng" w="38100">
              <a:solidFill>
                <a:srgbClr val="143C3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5"/>
            <p:cNvSpPr txBox="1"/>
            <p:nvPr/>
          </p:nvSpPr>
          <p:spPr>
            <a:xfrm>
              <a:off x="0" y="-47625"/>
              <a:ext cx="456388" cy="49113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4" name="Google Shape;334;p15"/>
          <p:cNvGrpSpPr/>
          <p:nvPr/>
        </p:nvGrpSpPr>
        <p:grpSpPr>
          <a:xfrm>
            <a:off x="1028700" y="6600995"/>
            <a:ext cx="1732848" cy="1864792"/>
            <a:chOff x="0" y="-47625"/>
            <a:chExt cx="456388" cy="491139"/>
          </a:xfrm>
        </p:grpSpPr>
        <p:sp>
          <p:nvSpPr>
            <p:cNvPr id="335" name="Google Shape;335;p15"/>
            <p:cNvSpPr/>
            <p:nvPr/>
          </p:nvSpPr>
          <p:spPr>
            <a:xfrm>
              <a:off x="0" y="0"/>
              <a:ext cx="456388" cy="443514"/>
            </a:xfrm>
            <a:custGeom>
              <a:rect b="b" l="l" r="r" t="t"/>
              <a:pathLst>
                <a:path extrusionOk="0" h="443514" w="456388">
                  <a:moveTo>
                    <a:pt x="120629" y="0"/>
                  </a:moveTo>
                  <a:lnTo>
                    <a:pt x="335759" y="0"/>
                  </a:lnTo>
                  <a:cubicBezTo>
                    <a:pt x="367752" y="0"/>
                    <a:pt x="398434" y="12709"/>
                    <a:pt x="421057" y="35331"/>
                  </a:cubicBezTo>
                  <a:cubicBezTo>
                    <a:pt x="443679" y="57954"/>
                    <a:pt x="456388" y="88636"/>
                    <a:pt x="456388" y="120629"/>
                  </a:cubicBezTo>
                  <a:lnTo>
                    <a:pt x="456388" y="322885"/>
                  </a:lnTo>
                  <a:cubicBezTo>
                    <a:pt x="456388" y="354877"/>
                    <a:pt x="443679" y="385560"/>
                    <a:pt x="421057" y="408182"/>
                  </a:cubicBezTo>
                  <a:cubicBezTo>
                    <a:pt x="398434" y="430805"/>
                    <a:pt x="367752" y="443514"/>
                    <a:pt x="335759" y="443514"/>
                  </a:cubicBezTo>
                  <a:lnTo>
                    <a:pt x="120629" y="443514"/>
                  </a:lnTo>
                  <a:cubicBezTo>
                    <a:pt x="88636" y="443514"/>
                    <a:pt x="57954" y="430805"/>
                    <a:pt x="35331" y="408182"/>
                  </a:cubicBezTo>
                  <a:cubicBezTo>
                    <a:pt x="12709" y="385560"/>
                    <a:pt x="0" y="354877"/>
                    <a:pt x="0" y="322885"/>
                  </a:cubicBezTo>
                  <a:lnTo>
                    <a:pt x="0" y="120629"/>
                  </a:lnTo>
                  <a:cubicBezTo>
                    <a:pt x="0" y="88636"/>
                    <a:pt x="12709" y="57954"/>
                    <a:pt x="35331" y="35331"/>
                  </a:cubicBezTo>
                  <a:cubicBezTo>
                    <a:pt x="57954" y="12709"/>
                    <a:pt x="88636" y="0"/>
                    <a:pt x="120629" y="0"/>
                  </a:cubicBezTo>
                  <a:close/>
                </a:path>
              </a:pathLst>
            </a:custGeom>
            <a:solidFill>
              <a:srgbClr val="F0ABC1"/>
            </a:solidFill>
            <a:ln cap="rnd" cmpd="sng" w="38100">
              <a:solidFill>
                <a:srgbClr val="143C3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5"/>
            <p:cNvSpPr txBox="1"/>
            <p:nvPr/>
          </p:nvSpPr>
          <p:spPr>
            <a:xfrm>
              <a:off x="0" y="-47625"/>
              <a:ext cx="456388" cy="49113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7" name="Google Shape;337;p15"/>
          <p:cNvGrpSpPr/>
          <p:nvPr/>
        </p:nvGrpSpPr>
        <p:grpSpPr>
          <a:xfrm>
            <a:off x="16496692" y="419921"/>
            <a:ext cx="1199962" cy="278020"/>
            <a:chOff x="0" y="0"/>
            <a:chExt cx="1599949" cy="370694"/>
          </a:xfrm>
        </p:grpSpPr>
        <p:grpSp>
          <p:nvGrpSpPr>
            <p:cNvPr id="338" name="Google Shape;338;p15"/>
            <p:cNvGrpSpPr/>
            <p:nvPr/>
          </p:nvGrpSpPr>
          <p:grpSpPr>
            <a:xfrm>
              <a:off x="0" y="0"/>
              <a:ext cx="370694" cy="370694"/>
              <a:chOff x="0" y="0"/>
              <a:chExt cx="812800" cy="812800"/>
            </a:xfrm>
          </p:grpSpPr>
          <p:sp>
            <p:nvSpPr>
              <p:cNvPr id="339" name="Google Shape;339;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ABC1"/>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5"/>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1" name="Google Shape;341;p15"/>
            <p:cNvGrpSpPr/>
            <p:nvPr/>
          </p:nvGrpSpPr>
          <p:grpSpPr>
            <a:xfrm>
              <a:off x="614628" y="0"/>
              <a:ext cx="370694" cy="370694"/>
              <a:chOff x="0" y="0"/>
              <a:chExt cx="812800" cy="812800"/>
            </a:xfrm>
          </p:grpSpPr>
          <p:sp>
            <p:nvSpPr>
              <p:cNvPr id="342" name="Google Shape;342;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ABC1"/>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5"/>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4" name="Google Shape;344;p15"/>
            <p:cNvGrpSpPr/>
            <p:nvPr/>
          </p:nvGrpSpPr>
          <p:grpSpPr>
            <a:xfrm>
              <a:off x="1229255" y="0"/>
              <a:ext cx="370694" cy="370694"/>
              <a:chOff x="0" y="0"/>
              <a:chExt cx="812800" cy="812800"/>
            </a:xfrm>
          </p:grpSpPr>
          <p:sp>
            <p:nvSpPr>
              <p:cNvPr id="345" name="Google Shape;345;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ABC1"/>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5"/>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347" name="Google Shape;347;p15"/>
          <p:cNvGrpSpPr/>
          <p:nvPr/>
        </p:nvGrpSpPr>
        <p:grpSpPr>
          <a:xfrm>
            <a:off x="10282786" y="-1289416"/>
            <a:ext cx="2578831" cy="2578831"/>
            <a:chOff x="0" y="0"/>
            <a:chExt cx="812800" cy="812800"/>
          </a:xfrm>
        </p:grpSpPr>
        <p:sp>
          <p:nvSpPr>
            <p:cNvPr id="348" name="Google Shape;348;p15"/>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94DDDE"/>
            </a:solidFill>
            <a:ln cap="sq" cmpd="sng" w="38100">
              <a:solidFill>
                <a:srgbClr val="143C3C"/>
              </a:solidFill>
              <a:prstDash val="solid"/>
              <a:miter lim="8000"/>
              <a:headEnd len="sm" w="sm" type="none"/>
              <a:tailEnd len="sm" w="sm" type="none"/>
            </a:ln>
          </p:spPr>
        </p:sp>
        <p:sp>
          <p:nvSpPr>
            <p:cNvPr id="349" name="Google Shape;349;p15"/>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0" name="Google Shape;350;p15"/>
          <p:cNvGrpSpPr/>
          <p:nvPr/>
        </p:nvGrpSpPr>
        <p:grpSpPr>
          <a:xfrm>
            <a:off x="15207276" y="8997584"/>
            <a:ext cx="2578831" cy="2578831"/>
            <a:chOff x="0" y="0"/>
            <a:chExt cx="812800" cy="812800"/>
          </a:xfrm>
        </p:grpSpPr>
        <p:sp>
          <p:nvSpPr>
            <p:cNvPr id="351" name="Google Shape;351;p15"/>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94DDDE"/>
            </a:solidFill>
            <a:ln cap="sq" cmpd="sng" w="38100">
              <a:solidFill>
                <a:srgbClr val="143C3C"/>
              </a:solidFill>
              <a:prstDash val="solid"/>
              <a:miter lim="8000"/>
              <a:headEnd len="sm" w="sm" type="none"/>
              <a:tailEnd len="sm" w="sm" type="none"/>
            </a:ln>
          </p:spPr>
        </p:sp>
        <p:sp>
          <p:nvSpPr>
            <p:cNvPr id="352" name="Google Shape;352;p15"/>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3" name="Google Shape;353;p15"/>
          <p:cNvGrpSpPr/>
          <p:nvPr/>
        </p:nvGrpSpPr>
        <p:grpSpPr>
          <a:xfrm rot="5477323">
            <a:off x="14503770" y="1025603"/>
            <a:ext cx="616894" cy="616894"/>
            <a:chOff x="0" y="0"/>
            <a:chExt cx="812800" cy="812800"/>
          </a:xfrm>
        </p:grpSpPr>
        <p:sp>
          <p:nvSpPr>
            <p:cNvPr id="354" name="Google Shape;354;p15"/>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FFFFF"/>
            </a:solidFill>
            <a:ln cap="sq" cmpd="sng" w="38100">
              <a:solidFill>
                <a:srgbClr val="143C3C"/>
              </a:solidFill>
              <a:prstDash val="solid"/>
              <a:miter lim="8000"/>
              <a:headEnd len="sm" w="sm" type="none"/>
              <a:tailEnd len="sm" w="sm" type="none"/>
            </a:ln>
          </p:spPr>
        </p:sp>
        <p:sp>
          <p:nvSpPr>
            <p:cNvPr id="355" name="Google Shape;355;p15"/>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6" name="Google Shape;356;p15"/>
          <p:cNvSpPr txBox="1"/>
          <p:nvPr/>
        </p:nvSpPr>
        <p:spPr>
          <a:xfrm>
            <a:off x="1205762" y="1099124"/>
            <a:ext cx="7386900" cy="1665900"/>
          </a:xfrm>
          <a:prstGeom prst="rect">
            <a:avLst/>
          </a:prstGeom>
          <a:noFill/>
          <a:ln>
            <a:noFill/>
          </a:ln>
        </p:spPr>
        <p:txBody>
          <a:bodyPr anchorCtr="0" anchor="t" bIns="0" lIns="0" spcFirstLastPara="1" rIns="0" wrap="square" tIns="0">
            <a:spAutoFit/>
          </a:bodyPr>
          <a:lstStyle/>
          <a:p>
            <a:pPr indent="0" lvl="0" marL="0" marR="0" rtl="0" algn="l">
              <a:lnSpc>
                <a:spcPct val="139998"/>
              </a:lnSpc>
              <a:spcBef>
                <a:spcPts val="0"/>
              </a:spcBef>
              <a:spcAft>
                <a:spcPts val="0"/>
              </a:spcAft>
              <a:buNone/>
            </a:pPr>
            <a:r>
              <a:rPr b="0" i="0" lang="en-US" sz="10823" u="none" cap="none" strike="noStrike">
                <a:solidFill>
                  <a:srgbClr val="143C3C"/>
                </a:solidFill>
                <a:latin typeface="Anton"/>
                <a:ea typeface="Anton"/>
                <a:cs typeface="Anton"/>
                <a:sym typeface="Anton"/>
              </a:rPr>
              <a:t>Our Company</a:t>
            </a:r>
            <a:endParaRPr/>
          </a:p>
        </p:txBody>
      </p:sp>
      <p:sp>
        <p:nvSpPr>
          <p:cNvPr id="357" name="Google Shape;357;p15"/>
          <p:cNvSpPr txBox="1"/>
          <p:nvPr/>
        </p:nvSpPr>
        <p:spPr>
          <a:xfrm>
            <a:off x="3306263" y="6813263"/>
            <a:ext cx="3264205" cy="72199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4200" u="none" cap="none" strike="noStrike">
                <a:solidFill>
                  <a:srgbClr val="143C3C"/>
                </a:solidFill>
                <a:latin typeface="Anton"/>
                <a:ea typeface="Anton"/>
                <a:cs typeface="Anton"/>
                <a:sym typeface="Anton"/>
              </a:rPr>
              <a:t>What we do? </a:t>
            </a:r>
            <a:endParaRPr/>
          </a:p>
        </p:txBody>
      </p:sp>
      <p:sp>
        <p:nvSpPr>
          <p:cNvPr id="358" name="Google Shape;358;p15"/>
          <p:cNvSpPr txBox="1"/>
          <p:nvPr/>
        </p:nvSpPr>
        <p:spPr>
          <a:xfrm>
            <a:off x="3306263" y="3862476"/>
            <a:ext cx="3264205" cy="72199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4200" u="none" cap="none" strike="noStrike">
                <a:solidFill>
                  <a:srgbClr val="143C3C"/>
                </a:solidFill>
                <a:latin typeface="Anton"/>
                <a:ea typeface="Anton"/>
                <a:cs typeface="Anton"/>
                <a:sym typeface="Anton"/>
              </a:rPr>
              <a:t>Who we are?</a:t>
            </a:r>
            <a:endParaRPr/>
          </a:p>
        </p:txBody>
      </p:sp>
      <p:sp>
        <p:nvSpPr>
          <p:cNvPr id="359" name="Google Shape;359;p15"/>
          <p:cNvSpPr txBox="1"/>
          <p:nvPr/>
        </p:nvSpPr>
        <p:spPr>
          <a:xfrm>
            <a:off x="3306273" y="4761250"/>
            <a:ext cx="3938400" cy="812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143C3C"/>
                </a:solidFill>
                <a:latin typeface="Arial"/>
                <a:ea typeface="Arial"/>
                <a:cs typeface="Arial"/>
                <a:sym typeface="Arial"/>
              </a:rPr>
              <a:t>Briefly elaborate on what you want to discuss. </a:t>
            </a:r>
            <a:endParaRPr/>
          </a:p>
        </p:txBody>
      </p:sp>
      <p:sp>
        <p:nvSpPr>
          <p:cNvPr id="360" name="Google Shape;360;p15"/>
          <p:cNvSpPr txBox="1"/>
          <p:nvPr/>
        </p:nvSpPr>
        <p:spPr>
          <a:xfrm>
            <a:off x="3306275" y="7712050"/>
            <a:ext cx="3900600" cy="812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143C3C"/>
                </a:solidFill>
                <a:latin typeface="Arial"/>
                <a:ea typeface="Arial"/>
                <a:cs typeface="Arial"/>
                <a:sym typeface="Arial"/>
              </a:rPr>
              <a:t>Briefly elaborate on what you want to discuss. </a:t>
            </a:r>
            <a:endParaRPr/>
          </a:p>
        </p:txBody>
      </p:sp>
      <p:pic>
        <p:nvPicPr>
          <p:cNvPr id="361" name="Google Shape;361;p15"/>
          <p:cNvPicPr preferRelativeResize="0"/>
          <p:nvPr/>
        </p:nvPicPr>
        <p:blipFill>
          <a:blip r:embed="rId4">
            <a:alphaModFix/>
          </a:blip>
          <a:stretch>
            <a:fillRect/>
          </a:stretch>
        </p:blipFill>
        <p:spPr>
          <a:xfrm>
            <a:off x="1316256" y="4157481"/>
            <a:ext cx="1199975" cy="1199975"/>
          </a:xfrm>
          <a:prstGeom prst="rect">
            <a:avLst/>
          </a:prstGeom>
          <a:noFill/>
          <a:ln>
            <a:noFill/>
          </a:ln>
        </p:spPr>
      </p:pic>
      <p:pic>
        <p:nvPicPr>
          <p:cNvPr id="362" name="Google Shape;362;p15"/>
          <p:cNvPicPr preferRelativeResize="0"/>
          <p:nvPr/>
        </p:nvPicPr>
        <p:blipFill>
          <a:blip r:embed="rId5">
            <a:alphaModFix/>
          </a:blip>
          <a:stretch>
            <a:fillRect/>
          </a:stretch>
        </p:blipFill>
        <p:spPr>
          <a:xfrm>
            <a:off x="1335825" y="7068150"/>
            <a:ext cx="1118600" cy="1084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DFFD8"/>
            </a:gs>
            <a:gs pos="100000">
              <a:srgbClr val="94DDDE"/>
            </a:gs>
          </a:gsLst>
          <a:lin ang="0" scaled="0"/>
        </a:gradFill>
      </p:bgPr>
    </p:bg>
    <p:spTree>
      <p:nvGrpSpPr>
        <p:cNvPr id="366" name="Shape 366"/>
        <p:cNvGrpSpPr/>
        <p:nvPr/>
      </p:nvGrpSpPr>
      <p:grpSpPr>
        <a:xfrm>
          <a:off x="0" y="0"/>
          <a:ext cx="0" cy="0"/>
          <a:chOff x="0" y="0"/>
          <a:chExt cx="0" cy="0"/>
        </a:xfrm>
      </p:grpSpPr>
      <p:grpSp>
        <p:nvGrpSpPr>
          <p:cNvPr id="367" name="Google Shape;367;p16"/>
          <p:cNvGrpSpPr/>
          <p:nvPr/>
        </p:nvGrpSpPr>
        <p:grpSpPr>
          <a:xfrm>
            <a:off x="2554675" y="1318278"/>
            <a:ext cx="6291867" cy="1658190"/>
            <a:chOff x="0" y="-47625"/>
            <a:chExt cx="1657117" cy="436725"/>
          </a:xfrm>
        </p:grpSpPr>
        <p:sp>
          <p:nvSpPr>
            <p:cNvPr id="368" name="Google Shape;368;p16"/>
            <p:cNvSpPr/>
            <p:nvPr/>
          </p:nvSpPr>
          <p:spPr>
            <a:xfrm>
              <a:off x="0" y="0"/>
              <a:ext cx="1657117" cy="389100"/>
            </a:xfrm>
            <a:custGeom>
              <a:rect b="b" l="l" r="r" t="t"/>
              <a:pathLst>
                <a:path extrusionOk="0" h="389100" w="1657117">
                  <a:moveTo>
                    <a:pt x="62754" y="0"/>
                  </a:moveTo>
                  <a:lnTo>
                    <a:pt x="1594364" y="0"/>
                  </a:lnTo>
                  <a:cubicBezTo>
                    <a:pt x="1629021" y="0"/>
                    <a:pt x="1657117" y="28096"/>
                    <a:pt x="1657117" y="62754"/>
                  </a:cubicBezTo>
                  <a:lnTo>
                    <a:pt x="1657117" y="326346"/>
                  </a:lnTo>
                  <a:cubicBezTo>
                    <a:pt x="1657117" y="342989"/>
                    <a:pt x="1650506" y="358951"/>
                    <a:pt x="1638737" y="370720"/>
                  </a:cubicBezTo>
                  <a:cubicBezTo>
                    <a:pt x="1626969" y="382488"/>
                    <a:pt x="1611007" y="389100"/>
                    <a:pt x="1594364" y="389100"/>
                  </a:cubicBezTo>
                  <a:lnTo>
                    <a:pt x="62754" y="389100"/>
                  </a:lnTo>
                  <a:cubicBezTo>
                    <a:pt x="28096" y="389100"/>
                    <a:pt x="0" y="361004"/>
                    <a:pt x="0" y="326346"/>
                  </a:cubicBezTo>
                  <a:lnTo>
                    <a:pt x="0" y="62754"/>
                  </a:lnTo>
                  <a:cubicBezTo>
                    <a:pt x="0" y="46110"/>
                    <a:pt x="6612" y="30149"/>
                    <a:pt x="18380" y="18380"/>
                  </a:cubicBezTo>
                  <a:cubicBezTo>
                    <a:pt x="30149" y="6612"/>
                    <a:pt x="46110" y="0"/>
                    <a:pt x="62754" y="0"/>
                  </a:cubicBezTo>
                  <a:close/>
                </a:path>
              </a:pathLst>
            </a:custGeom>
            <a:solidFill>
              <a:srgbClr val="F7B4A7"/>
            </a:solidFill>
            <a:ln cap="rnd" cmpd="sng" w="38100">
              <a:solidFill>
                <a:srgbClr val="143C3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6"/>
            <p:cNvSpPr txBox="1"/>
            <p:nvPr/>
          </p:nvSpPr>
          <p:spPr>
            <a:xfrm>
              <a:off x="0" y="-47625"/>
              <a:ext cx="1657117" cy="4367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0" name="Google Shape;370;p16"/>
          <p:cNvGrpSpPr/>
          <p:nvPr/>
        </p:nvGrpSpPr>
        <p:grpSpPr>
          <a:xfrm>
            <a:off x="9441458" y="1318278"/>
            <a:ext cx="6291867" cy="1658190"/>
            <a:chOff x="0" y="-47625"/>
            <a:chExt cx="1657117" cy="436725"/>
          </a:xfrm>
        </p:grpSpPr>
        <p:sp>
          <p:nvSpPr>
            <p:cNvPr id="371" name="Google Shape;371;p16"/>
            <p:cNvSpPr/>
            <p:nvPr/>
          </p:nvSpPr>
          <p:spPr>
            <a:xfrm>
              <a:off x="0" y="0"/>
              <a:ext cx="1657117" cy="389100"/>
            </a:xfrm>
            <a:custGeom>
              <a:rect b="b" l="l" r="r" t="t"/>
              <a:pathLst>
                <a:path extrusionOk="0" h="389100" w="1657117">
                  <a:moveTo>
                    <a:pt x="62754" y="0"/>
                  </a:moveTo>
                  <a:lnTo>
                    <a:pt x="1594364" y="0"/>
                  </a:lnTo>
                  <a:cubicBezTo>
                    <a:pt x="1629021" y="0"/>
                    <a:pt x="1657117" y="28096"/>
                    <a:pt x="1657117" y="62754"/>
                  </a:cubicBezTo>
                  <a:lnTo>
                    <a:pt x="1657117" y="326346"/>
                  </a:lnTo>
                  <a:cubicBezTo>
                    <a:pt x="1657117" y="342989"/>
                    <a:pt x="1650506" y="358951"/>
                    <a:pt x="1638737" y="370720"/>
                  </a:cubicBezTo>
                  <a:cubicBezTo>
                    <a:pt x="1626969" y="382488"/>
                    <a:pt x="1611007" y="389100"/>
                    <a:pt x="1594364" y="389100"/>
                  </a:cubicBezTo>
                  <a:lnTo>
                    <a:pt x="62754" y="389100"/>
                  </a:lnTo>
                  <a:cubicBezTo>
                    <a:pt x="28096" y="389100"/>
                    <a:pt x="0" y="361004"/>
                    <a:pt x="0" y="326346"/>
                  </a:cubicBezTo>
                  <a:lnTo>
                    <a:pt x="0" y="62754"/>
                  </a:lnTo>
                  <a:cubicBezTo>
                    <a:pt x="0" y="46110"/>
                    <a:pt x="6612" y="30149"/>
                    <a:pt x="18380" y="18380"/>
                  </a:cubicBezTo>
                  <a:cubicBezTo>
                    <a:pt x="30149" y="6612"/>
                    <a:pt x="46110" y="0"/>
                    <a:pt x="62754" y="0"/>
                  </a:cubicBezTo>
                  <a:close/>
                </a:path>
              </a:pathLst>
            </a:custGeom>
            <a:solidFill>
              <a:srgbClr val="F7B4A7"/>
            </a:solidFill>
            <a:ln cap="rnd" cmpd="sng" w="38100">
              <a:solidFill>
                <a:srgbClr val="143C3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6"/>
            <p:cNvSpPr txBox="1"/>
            <p:nvPr/>
          </p:nvSpPr>
          <p:spPr>
            <a:xfrm>
              <a:off x="0" y="-47625"/>
              <a:ext cx="1657117" cy="4367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3" name="Google Shape;373;p16"/>
          <p:cNvGrpSpPr/>
          <p:nvPr/>
        </p:nvGrpSpPr>
        <p:grpSpPr>
          <a:xfrm>
            <a:off x="16496692" y="419921"/>
            <a:ext cx="1199962" cy="278020"/>
            <a:chOff x="0" y="0"/>
            <a:chExt cx="1599949" cy="370694"/>
          </a:xfrm>
        </p:grpSpPr>
        <p:grpSp>
          <p:nvGrpSpPr>
            <p:cNvPr id="374" name="Google Shape;374;p16"/>
            <p:cNvGrpSpPr/>
            <p:nvPr/>
          </p:nvGrpSpPr>
          <p:grpSpPr>
            <a:xfrm>
              <a:off x="0" y="0"/>
              <a:ext cx="370694" cy="370694"/>
              <a:chOff x="0" y="0"/>
              <a:chExt cx="812800" cy="812800"/>
            </a:xfrm>
          </p:grpSpPr>
          <p:sp>
            <p:nvSpPr>
              <p:cNvPr id="375" name="Google Shape;375;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DDDE"/>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7" name="Google Shape;377;p16"/>
            <p:cNvGrpSpPr/>
            <p:nvPr/>
          </p:nvGrpSpPr>
          <p:grpSpPr>
            <a:xfrm>
              <a:off x="614628" y="0"/>
              <a:ext cx="370694" cy="370694"/>
              <a:chOff x="0" y="0"/>
              <a:chExt cx="812800" cy="812800"/>
            </a:xfrm>
          </p:grpSpPr>
          <p:sp>
            <p:nvSpPr>
              <p:cNvPr id="378" name="Google Shape;378;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DDDE"/>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0" name="Google Shape;380;p16"/>
            <p:cNvGrpSpPr/>
            <p:nvPr/>
          </p:nvGrpSpPr>
          <p:grpSpPr>
            <a:xfrm>
              <a:off x="1229255" y="0"/>
              <a:ext cx="370694" cy="370694"/>
              <a:chOff x="0" y="0"/>
              <a:chExt cx="812800" cy="812800"/>
            </a:xfrm>
          </p:grpSpPr>
          <p:sp>
            <p:nvSpPr>
              <p:cNvPr id="381" name="Google Shape;381;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DDDE"/>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383" name="Google Shape;383;p16"/>
          <p:cNvSpPr txBox="1"/>
          <p:nvPr/>
        </p:nvSpPr>
        <p:spPr>
          <a:xfrm>
            <a:off x="4329788" y="1685715"/>
            <a:ext cx="3688800" cy="11217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7287" u="none" cap="none" strike="noStrike">
                <a:solidFill>
                  <a:srgbClr val="143C3C"/>
                </a:solidFill>
                <a:latin typeface="Anton"/>
                <a:ea typeface="Anton"/>
                <a:cs typeface="Anton"/>
                <a:sym typeface="Anton"/>
              </a:rPr>
              <a:t>Mission</a:t>
            </a:r>
            <a:endParaRPr/>
          </a:p>
        </p:txBody>
      </p:sp>
      <p:sp>
        <p:nvSpPr>
          <p:cNvPr id="384" name="Google Shape;384;p16"/>
          <p:cNvSpPr txBox="1"/>
          <p:nvPr/>
        </p:nvSpPr>
        <p:spPr>
          <a:xfrm>
            <a:off x="11632247" y="1685715"/>
            <a:ext cx="3372600" cy="11217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7287" u="none" cap="none" strike="noStrike">
                <a:solidFill>
                  <a:srgbClr val="143C3C"/>
                </a:solidFill>
                <a:latin typeface="Anton"/>
                <a:ea typeface="Anton"/>
                <a:cs typeface="Anton"/>
                <a:sym typeface="Anton"/>
              </a:rPr>
              <a:t>Vision</a:t>
            </a:r>
            <a:endParaRPr/>
          </a:p>
        </p:txBody>
      </p:sp>
      <p:sp>
        <p:nvSpPr>
          <p:cNvPr id="385" name="Google Shape;385;p16"/>
          <p:cNvSpPr txBox="1"/>
          <p:nvPr/>
        </p:nvSpPr>
        <p:spPr>
          <a:xfrm>
            <a:off x="3006862" y="3347851"/>
            <a:ext cx="5535900" cy="5011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200" u="none" cap="none" strike="noStrike">
                <a:solidFill>
                  <a:srgbClr val="143C3C"/>
                </a:solidFill>
                <a:latin typeface="Arial"/>
                <a:ea typeface="Arial"/>
                <a:cs typeface="Arial"/>
                <a:sym typeface="Arial"/>
              </a:rPr>
              <a:t>To explore the uncharted territories of human potential and innovation. Our goal is to push the boundaries of what is possible, fostering creativity and collaboration among diverse minds. We strive to create solutions that not only address the challenges of today but also anticipate the needs of tomorrow. By embracing sustainability, inclusivity, and ethical practices, we aim to build a better future for all. Together, we embark on this journey with courage, curiosity, and a commitment to making a meaningful impact on the world.</a:t>
            </a:r>
            <a:endParaRPr/>
          </a:p>
        </p:txBody>
      </p:sp>
      <p:sp>
        <p:nvSpPr>
          <p:cNvPr id="386" name="Google Shape;386;p16"/>
          <p:cNvSpPr txBox="1"/>
          <p:nvPr/>
        </p:nvSpPr>
        <p:spPr>
          <a:xfrm>
            <a:off x="9829788" y="3347851"/>
            <a:ext cx="5535900" cy="5011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200" u="none" cap="none" strike="noStrike">
                <a:solidFill>
                  <a:srgbClr val="143C3C"/>
                </a:solidFill>
                <a:latin typeface="Arial"/>
                <a:ea typeface="Arial"/>
                <a:cs typeface="Arial"/>
                <a:sym typeface="Arial"/>
              </a:rPr>
              <a:t>To explore the uncharted territories of human potential and innovation. Our goal is to push the boundaries of what is possible, fostering creativity and collaboration among diverse minds. We strive to create solutions that not only address the challenges of today but also anticipate the needs of tomorrow. By embracing sustainability, inclusivity, and ethical practices, we aim to build a better future for all. Together, we embark on this journey with courage, curiosity, and a commitment to making a meaningful impact on the world.</a:t>
            </a:r>
            <a:endParaRPr/>
          </a:p>
        </p:txBody>
      </p:sp>
      <p:grpSp>
        <p:nvGrpSpPr>
          <p:cNvPr id="387" name="Google Shape;387;p16"/>
          <p:cNvGrpSpPr/>
          <p:nvPr/>
        </p:nvGrpSpPr>
        <p:grpSpPr>
          <a:xfrm>
            <a:off x="16998584" y="2375736"/>
            <a:ext cx="2578831" cy="2578831"/>
            <a:chOff x="0" y="0"/>
            <a:chExt cx="812800" cy="812800"/>
          </a:xfrm>
        </p:grpSpPr>
        <p:sp>
          <p:nvSpPr>
            <p:cNvPr id="388" name="Google Shape;388;p16"/>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0ABC1"/>
            </a:solidFill>
            <a:ln cap="sq" cmpd="sng" w="38100">
              <a:solidFill>
                <a:srgbClr val="143C3C"/>
              </a:solidFill>
              <a:prstDash val="solid"/>
              <a:miter lim="8000"/>
              <a:headEnd len="sm" w="sm" type="none"/>
              <a:tailEnd len="sm" w="sm" type="none"/>
            </a:ln>
          </p:spPr>
        </p:sp>
        <p:sp>
          <p:nvSpPr>
            <p:cNvPr id="389" name="Google Shape;389;p16"/>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0" name="Google Shape;390;p16"/>
          <p:cNvGrpSpPr/>
          <p:nvPr/>
        </p:nvGrpSpPr>
        <p:grpSpPr>
          <a:xfrm>
            <a:off x="-1289416" y="6679469"/>
            <a:ext cx="2578831" cy="2578831"/>
            <a:chOff x="0" y="0"/>
            <a:chExt cx="812800" cy="812800"/>
          </a:xfrm>
        </p:grpSpPr>
        <p:sp>
          <p:nvSpPr>
            <p:cNvPr id="391" name="Google Shape;391;p16"/>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94DDDE"/>
            </a:solidFill>
            <a:ln cap="sq" cmpd="sng" w="38100">
              <a:solidFill>
                <a:srgbClr val="143C3C"/>
              </a:solidFill>
              <a:prstDash val="solid"/>
              <a:miter lim="8000"/>
              <a:headEnd len="sm" w="sm" type="none"/>
              <a:tailEnd len="sm" w="sm" type="none"/>
            </a:ln>
          </p:spPr>
        </p:sp>
        <p:sp>
          <p:nvSpPr>
            <p:cNvPr id="392" name="Google Shape;392;p16"/>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3" name="Google Shape;393;p16"/>
          <p:cNvGrpSpPr/>
          <p:nvPr/>
        </p:nvGrpSpPr>
        <p:grpSpPr>
          <a:xfrm rot="5477323">
            <a:off x="2947073" y="389495"/>
            <a:ext cx="616894" cy="616894"/>
            <a:chOff x="0" y="0"/>
            <a:chExt cx="812800" cy="812800"/>
          </a:xfrm>
        </p:grpSpPr>
        <p:sp>
          <p:nvSpPr>
            <p:cNvPr id="394" name="Google Shape;394;p16"/>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FFFFF"/>
            </a:solidFill>
            <a:ln cap="sq" cmpd="sng" w="38100">
              <a:solidFill>
                <a:srgbClr val="143C3C"/>
              </a:solidFill>
              <a:prstDash val="solid"/>
              <a:miter lim="8000"/>
              <a:headEnd len="sm" w="sm" type="none"/>
              <a:tailEnd len="sm" w="sm" type="none"/>
            </a:ln>
          </p:spPr>
        </p:sp>
        <p:sp>
          <p:nvSpPr>
            <p:cNvPr id="395" name="Google Shape;395;p16"/>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6" name="Google Shape;396;p16"/>
          <p:cNvGrpSpPr/>
          <p:nvPr/>
        </p:nvGrpSpPr>
        <p:grpSpPr>
          <a:xfrm rot="5477323">
            <a:off x="17087006" y="6686328"/>
            <a:ext cx="616894" cy="616894"/>
            <a:chOff x="0" y="0"/>
            <a:chExt cx="812800" cy="812800"/>
          </a:xfrm>
        </p:grpSpPr>
        <p:sp>
          <p:nvSpPr>
            <p:cNvPr id="397" name="Google Shape;397;p16"/>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FFFFF"/>
            </a:solidFill>
            <a:ln cap="sq" cmpd="sng" w="38100">
              <a:solidFill>
                <a:srgbClr val="143C3C"/>
              </a:solidFill>
              <a:prstDash val="solid"/>
              <a:miter lim="8000"/>
              <a:headEnd len="sm" w="sm" type="none"/>
              <a:tailEnd len="sm" w="sm" type="none"/>
            </a:ln>
          </p:spPr>
        </p:sp>
        <p:sp>
          <p:nvSpPr>
            <p:cNvPr id="398" name="Google Shape;398;p16"/>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9" name="Google Shape;399;p16"/>
          <p:cNvGrpSpPr/>
          <p:nvPr/>
        </p:nvGrpSpPr>
        <p:grpSpPr>
          <a:xfrm rot="5477323">
            <a:off x="720253" y="4835053"/>
            <a:ext cx="616894" cy="616894"/>
            <a:chOff x="0" y="0"/>
            <a:chExt cx="812800" cy="812800"/>
          </a:xfrm>
        </p:grpSpPr>
        <p:sp>
          <p:nvSpPr>
            <p:cNvPr id="400" name="Google Shape;400;p16"/>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FFFFF"/>
            </a:solidFill>
            <a:ln cap="sq" cmpd="sng" w="38100">
              <a:solidFill>
                <a:srgbClr val="143C3C"/>
              </a:solidFill>
              <a:prstDash val="solid"/>
              <a:miter lim="8000"/>
              <a:headEnd len="sm" w="sm" type="none"/>
              <a:tailEnd len="sm" w="sm" type="none"/>
            </a:ln>
          </p:spPr>
        </p:sp>
        <p:sp>
          <p:nvSpPr>
            <p:cNvPr id="401" name="Google Shape;401;p16"/>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402" name="Google Shape;402;p16"/>
          <p:cNvPicPr preferRelativeResize="0"/>
          <p:nvPr/>
        </p:nvPicPr>
        <p:blipFill>
          <a:blip r:embed="rId3">
            <a:alphaModFix/>
          </a:blip>
          <a:stretch>
            <a:fillRect/>
          </a:stretch>
        </p:blipFill>
        <p:spPr>
          <a:xfrm>
            <a:off x="3006849" y="1681050"/>
            <a:ext cx="988350" cy="999037"/>
          </a:xfrm>
          <a:prstGeom prst="rect">
            <a:avLst/>
          </a:prstGeom>
          <a:noFill/>
          <a:ln>
            <a:noFill/>
          </a:ln>
        </p:spPr>
      </p:pic>
      <p:pic>
        <p:nvPicPr>
          <p:cNvPr id="403" name="Google Shape;403;p16"/>
          <p:cNvPicPr preferRelativeResize="0"/>
          <p:nvPr/>
        </p:nvPicPr>
        <p:blipFill>
          <a:blip r:embed="rId4">
            <a:alphaModFix/>
          </a:blip>
          <a:stretch>
            <a:fillRect/>
          </a:stretch>
        </p:blipFill>
        <p:spPr>
          <a:xfrm>
            <a:off x="9964250" y="1686835"/>
            <a:ext cx="1199975" cy="111231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DFFD8"/>
            </a:gs>
            <a:gs pos="100000">
              <a:srgbClr val="94DDDE"/>
            </a:gs>
          </a:gsLst>
          <a:lin ang="2700000" scaled="0"/>
        </a:gradFill>
      </p:bgPr>
    </p:bg>
    <p:spTree>
      <p:nvGrpSpPr>
        <p:cNvPr id="407" name="Shape 407"/>
        <p:cNvGrpSpPr/>
        <p:nvPr/>
      </p:nvGrpSpPr>
      <p:grpSpPr>
        <a:xfrm>
          <a:off x="0" y="0"/>
          <a:ext cx="0" cy="0"/>
          <a:chOff x="0" y="0"/>
          <a:chExt cx="0" cy="0"/>
        </a:xfrm>
      </p:grpSpPr>
      <p:pic>
        <p:nvPicPr>
          <p:cNvPr id="408" name="Google Shape;408;p17"/>
          <p:cNvPicPr preferRelativeResize="0"/>
          <p:nvPr/>
        </p:nvPicPr>
        <p:blipFill>
          <a:blip r:embed="rId3">
            <a:alphaModFix/>
          </a:blip>
          <a:stretch>
            <a:fillRect/>
          </a:stretch>
        </p:blipFill>
        <p:spPr>
          <a:xfrm>
            <a:off x="10430725" y="1737525"/>
            <a:ext cx="6786299" cy="7492534"/>
          </a:xfrm>
          <a:prstGeom prst="rect">
            <a:avLst/>
          </a:prstGeom>
          <a:noFill/>
          <a:ln>
            <a:noFill/>
          </a:ln>
        </p:spPr>
      </p:pic>
      <p:grpSp>
        <p:nvGrpSpPr>
          <p:cNvPr id="409" name="Google Shape;409;p17"/>
          <p:cNvGrpSpPr/>
          <p:nvPr/>
        </p:nvGrpSpPr>
        <p:grpSpPr>
          <a:xfrm>
            <a:off x="16496692" y="419921"/>
            <a:ext cx="1199962" cy="278020"/>
            <a:chOff x="0" y="0"/>
            <a:chExt cx="1599949" cy="370694"/>
          </a:xfrm>
        </p:grpSpPr>
        <p:grpSp>
          <p:nvGrpSpPr>
            <p:cNvPr id="410" name="Google Shape;410;p17"/>
            <p:cNvGrpSpPr/>
            <p:nvPr/>
          </p:nvGrpSpPr>
          <p:grpSpPr>
            <a:xfrm>
              <a:off x="0" y="0"/>
              <a:ext cx="370694" cy="370694"/>
              <a:chOff x="0" y="0"/>
              <a:chExt cx="812800" cy="812800"/>
            </a:xfrm>
          </p:grpSpPr>
          <p:sp>
            <p:nvSpPr>
              <p:cNvPr id="411" name="Google Shape;411;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ABC1"/>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7"/>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3" name="Google Shape;413;p17"/>
            <p:cNvGrpSpPr/>
            <p:nvPr/>
          </p:nvGrpSpPr>
          <p:grpSpPr>
            <a:xfrm>
              <a:off x="614628" y="0"/>
              <a:ext cx="370694" cy="370694"/>
              <a:chOff x="0" y="0"/>
              <a:chExt cx="812800" cy="812800"/>
            </a:xfrm>
          </p:grpSpPr>
          <p:sp>
            <p:nvSpPr>
              <p:cNvPr id="414" name="Google Shape;414;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ABC1"/>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7"/>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6" name="Google Shape;416;p17"/>
            <p:cNvGrpSpPr/>
            <p:nvPr/>
          </p:nvGrpSpPr>
          <p:grpSpPr>
            <a:xfrm>
              <a:off x="1229255" y="0"/>
              <a:ext cx="370694" cy="370694"/>
              <a:chOff x="0" y="0"/>
              <a:chExt cx="812800" cy="812800"/>
            </a:xfrm>
          </p:grpSpPr>
          <p:sp>
            <p:nvSpPr>
              <p:cNvPr id="417" name="Google Shape;417;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ABC1"/>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7"/>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419" name="Google Shape;419;p17"/>
          <p:cNvGrpSpPr/>
          <p:nvPr/>
        </p:nvGrpSpPr>
        <p:grpSpPr>
          <a:xfrm>
            <a:off x="875562" y="847874"/>
            <a:ext cx="7531213" cy="2066056"/>
            <a:chOff x="0" y="-47625"/>
            <a:chExt cx="1983529" cy="544147"/>
          </a:xfrm>
        </p:grpSpPr>
        <p:sp>
          <p:nvSpPr>
            <p:cNvPr id="420" name="Google Shape;420;p17"/>
            <p:cNvSpPr/>
            <p:nvPr/>
          </p:nvSpPr>
          <p:spPr>
            <a:xfrm>
              <a:off x="0" y="0"/>
              <a:ext cx="1983529" cy="496522"/>
            </a:xfrm>
            <a:custGeom>
              <a:rect b="b" l="l" r="r" t="t"/>
              <a:pathLst>
                <a:path extrusionOk="0" h="496522" w="1983529">
                  <a:moveTo>
                    <a:pt x="52427" y="0"/>
                  </a:moveTo>
                  <a:lnTo>
                    <a:pt x="1931102" y="0"/>
                  </a:lnTo>
                  <a:cubicBezTo>
                    <a:pt x="1960057" y="0"/>
                    <a:pt x="1983529" y="23472"/>
                    <a:pt x="1983529" y="52427"/>
                  </a:cubicBezTo>
                  <a:lnTo>
                    <a:pt x="1983529" y="444095"/>
                  </a:lnTo>
                  <a:cubicBezTo>
                    <a:pt x="1983529" y="457999"/>
                    <a:pt x="1978006" y="471334"/>
                    <a:pt x="1968174" y="481166"/>
                  </a:cubicBezTo>
                  <a:cubicBezTo>
                    <a:pt x="1958342" y="490998"/>
                    <a:pt x="1945007" y="496522"/>
                    <a:pt x="1931102" y="496522"/>
                  </a:cubicBezTo>
                  <a:lnTo>
                    <a:pt x="52427" y="496522"/>
                  </a:lnTo>
                  <a:cubicBezTo>
                    <a:pt x="38522" y="496522"/>
                    <a:pt x="25187" y="490998"/>
                    <a:pt x="15355" y="481166"/>
                  </a:cubicBezTo>
                  <a:cubicBezTo>
                    <a:pt x="5524" y="471334"/>
                    <a:pt x="0" y="457999"/>
                    <a:pt x="0" y="444095"/>
                  </a:cubicBezTo>
                  <a:lnTo>
                    <a:pt x="0" y="52427"/>
                  </a:lnTo>
                  <a:cubicBezTo>
                    <a:pt x="0" y="38522"/>
                    <a:pt x="5524" y="25187"/>
                    <a:pt x="15355" y="15355"/>
                  </a:cubicBezTo>
                  <a:cubicBezTo>
                    <a:pt x="25187" y="5524"/>
                    <a:pt x="38522" y="0"/>
                    <a:pt x="52427" y="0"/>
                  </a:cubicBezTo>
                  <a:close/>
                </a:path>
              </a:pathLst>
            </a:custGeom>
            <a:solidFill>
              <a:srgbClr val="94DDDE"/>
            </a:solidFill>
            <a:ln cap="rnd" cmpd="sng" w="38100">
              <a:solidFill>
                <a:srgbClr val="143C3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7"/>
            <p:cNvSpPr txBox="1"/>
            <p:nvPr/>
          </p:nvSpPr>
          <p:spPr>
            <a:xfrm>
              <a:off x="0" y="-47625"/>
              <a:ext cx="1983529" cy="544147"/>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22" name="Google Shape;422;p17"/>
          <p:cNvSpPr txBox="1"/>
          <p:nvPr/>
        </p:nvSpPr>
        <p:spPr>
          <a:xfrm>
            <a:off x="1028700" y="1128936"/>
            <a:ext cx="6786300" cy="1665900"/>
          </a:xfrm>
          <a:prstGeom prst="rect">
            <a:avLst/>
          </a:prstGeom>
          <a:noFill/>
          <a:ln>
            <a:noFill/>
          </a:ln>
        </p:spPr>
        <p:txBody>
          <a:bodyPr anchorCtr="0" anchor="t" bIns="0" lIns="0" spcFirstLastPara="1" rIns="0" wrap="square" tIns="0">
            <a:spAutoFit/>
          </a:bodyPr>
          <a:lstStyle/>
          <a:p>
            <a:pPr indent="0" lvl="0" marL="0" marR="0" rtl="0" algn="l">
              <a:lnSpc>
                <a:spcPct val="139998"/>
              </a:lnSpc>
              <a:spcBef>
                <a:spcPts val="0"/>
              </a:spcBef>
              <a:spcAft>
                <a:spcPts val="0"/>
              </a:spcAft>
              <a:buNone/>
            </a:pPr>
            <a:r>
              <a:rPr b="0" i="0" lang="en-US" sz="10823" u="none" cap="none" strike="noStrike">
                <a:solidFill>
                  <a:srgbClr val="143C3C"/>
                </a:solidFill>
                <a:latin typeface="Anton"/>
                <a:ea typeface="Anton"/>
                <a:cs typeface="Anton"/>
                <a:sym typeface="Anton"/>
              </a:rPr>
              <a:t>Our Projects</a:t>
            </a:r>
            <a:endParaRPr/>
          </a:p>
        </p:txBody>
      </p:sp>
      <p:sp>
        <p:nvSpPr>
          <p:cNvPr id="423" name="Google Shape;423;p17"/>
          <p:cNvSpPr txBox="1"/>
          <p:nvPr/>
        </p:nvSpPr>
        <p:spPr>
          <a:xfrm>
            <a:off x="1028700" y="3221448"/>
            <a:ext cx="7560000" cy="5011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200" u="none" cap="none" strike="noStrike">
                <a:solidFill>
                  <a:srgbClr val="143C3C"/>
                </a:solidFill>
                <a:latin typeface="Arial"/>
                <a:ea typeface="Arial"/>
                <a:cs typeface="Arial"/>
                <a:sym typeface="Arial"/>
              </a:rPr>
              <a:t>Span a diverse array of initiatives designed to make a positive impact in various communities. From educational programs that empower underprivileged students to environmental conservation efforts aimed at preserving our natural resources, we are committed to creating meaningful change.</a:t>
            </a:r>
            <a:endParaRPr/>
          </a:p>
          <a:p>
            <a:pPr indent="0" lvl="0" marL="0" marR="0" rtl="0" algn="l">
              <a:lnSpc>
                <a:spcPct val="115000"/>
              </a:lnSpc>
              <a:spcBef>
                <a:spcPts val="0"/>
              </a:spcBef>
              <a:spcAft>
                <a:spcPts val="0"/>
              </a:spcAft>
              <a:buNone/>
            </a:pPr>
            <a:r>
              <a:t/>
            </a:r>
            <a:endParaRPr b="0" i="0" sz="2200" u="none" cap="none" strike="noStrike">
              <a:solidFill>
                <a:srgbClr val="143C3C"/>
              </a:solidFill>
              <a:latin typeface="Arial"/>
              <a:ea typeface="Arial"/>
              <a:cs typeface="Arial"/>
              <a:sym typeface="Arial"/>
            </a:endParaRPr>
          </a:p>
          <a:p>
            <a:pPr indent="0" lvl="0" marL="0" marR="0" rtl="0" algn="l">
              <a:lnSpc>
                <a:spcPct val="115000"/>
              </a:lnSpc>
              <a:spcBef>
                <a:spcPts val="0"/>
              </a:spcBef>
              <a:spcAft>
                <a:spcPts val="0"/>
              </a:spcAft>
              <a:buNone/>
            </a:pPr>
            <a:r>
              <a:rPr b="0" i="0" lang="en-US" sz="2200" u="none" cap="none" strike="noStrike">
                <a:solidFill>
                  <a:srgbClr val="143C3C"/>
                </a:solidFill>
                <a:latin typeface="Arial"/>
                <a:ea typeface="Arial"/>
                <a:cs typeface="Arial"/>
                <a:sym typeface="Arial"/>
              </a:rPr>
              <a:t>One of our flagship projects focuses on providing clean drinking water to rural areas, ensuring that everyone has access to this basic necessity. Another key initiative is our mentorship program, which pairs experienced professionals with young adults to guide them in their career paths and personal development.</a:t>
            </a:r>
            <a:endParaRPr/>
          </a:p>
        </p:txBody>
      </p:sp>
      <p:grpSp>
        <p:nvGrpSpPr>
          <p:cNvPr id="424" name="Google Shape;424;p17"/>
          <p:cNvGrpSpPr/>
          <p:nvPr/>
        </p:nvGrpSpPr>
        <p:grpSpPr>
          <a:xfrm rot="5477323">
            <a:off x="16188245" y="1788722"/>
            <a:ext cx="616894" cy="616894"/>
            <a:chOff x="0" y="0"/>
            <a:chExt cx="812800" cy="812800"/>
          </a:xfrm>
        </p:grpSpPr>
        <p:sp>
          <p:nvSpPr>
            <p:cNvPr id="425" name="Google Shape;425;p17"/>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FFFFF"/>
            </a:solidFill>
            <a:ln cap="sq" cmpd="sng" w="38100">
              <a:solidFill>
                <a:srgbClr val="143C3C"/>
              </a:solidFill>
              <a:prstDash val="solid"/>
              <a:miter lim="8000"/>
              <a:headEnd len="sm" w="sm" type="none"/>
              <a:tailEnd len="sm" w="sm" type="none"/>
            </a:ln>
          </p:spPr>
        </p:sp>
        <p:sp>
          <p:nvSpPr>
            <p:cNvPr id="426" name="Google Shape;426;p17"/>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7" name="Google Shape;427;p17"/>
          <p:cNvGrpSpPr/>
          <p:nvPr/>
        </p:nvGrpSpPr>
        <p:grpSpPr>
          <a:xfrm rot="5477323">
            <a:off x="6706281" y="9265159"/>
            <a:ext cx="616894" cy="616894"/>
            <a:chOff x="0" y="0"/>
            <a:chExt cx="812800" cy="812800"/>
          </a:xfrm>
        </p:grpSpPr>
        <p:sp>
          <p:nvSpPr>
            <p:cNvPr id="428" name="Google Shape;428;p17"/>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FFFFF"/>
            </a:solidFill>
            <a:ln cap="sq" cmpd="sng" w="38100">
              <a:solidFill>
                <a:srgbClr val="143C3C"/>
              </a:solidFill>
              <a:prstDash val="solid"/>
              <a:miter lim="8000"/>
              <a:headEnd len="sm" w="sm" type="none"/>
              <a:tailEnd len="sm" w="sm" type="none"/>
            </a:ln>
          </p:spPr>
        </p:sp>
        <p:sp>
          <p:nvSpPr>
            <p:cNvPr id="429" name="Google Shape;429;p17"/>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0" name="Google Shape;430;p17"/>
          <p:cNvGrpSpPr/>
          <p:nvPr/>
        </p:nvGrpSpPr>
        <p:grpSpPr>
          <a:xfrm>
            <a:off x="11974862" y="-1289416"/>
            <a:ext cx="2578831" cy="2578831"/>
            <a:chOff x="0" y="0"/>
            <a:chExt cx="812800" cy="812800"/>
          </a:xfrm>
        </p:grpSpPr>
        <p:sp>
          <p:nvSpPr>
            <p:cNvPr id="431" name="Google Shape;431;p17"/>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0ABC1"/>
            </a:solidFill>
            <a:ln cap="sq" cmpd="sng" w="38100">
              <a:solidFill>
                <a:srgbClr val="143C3C"/>
              </a:solidFill>
              <a:prstDash val="solid"/>
              <a:miter lim="8000"/>
              <a:headEnd len="sm" w="sm" type="none"/>
              <a:tailEnd len="sm" w="sm" type="none"/>
            </a:ln>
          </p:spPr>
        </p:sp>
        <p:sp>
          <p:nvSpPr>
            <p:cNvPr id="432" name="Google Shape;432;p17"/>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3" name="Google Shape;433;p17"/>
          <p:cNvGrpSpPr/>
          <p:nvPr/>
        </p:nvGrpSpPr>
        <p:grpSpPr>
          <a:xfrm>
            <a:off x="0" y="8997584"/>
            <a:ext cx="2578831" cy="2578831"/>
            <a:chOff x="0" y="0"/>
            <a:chExt cx="812800" cy="812800"/>
          </a:xfrm>
        </p:grpSpPr>
        <p:sp>
          <p:nvSpPr>
            <p:cNvPr id="434" name="Google Shape;434;p17"/>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94DDDE"/>
            </a:solidFill>
            <a:ln cap="sq" cmpd="sng" w="38100">
              <a:solidFill>
                <a:srgbClr val="143C3C"/>
              </a:solidFill>
              <a:prstDash val="solid"/>
              <a:miter lim="8000"/>
              <a:headEnd len="sm" w="sm" type="none"/>
              <a:tailEnd len="sm" w="sm" type="none"/>
            </a:ln>
          </p:spPr>
        </p:sp>
        <p:sp>
          <p:nvSpPr>
            <p:cNvPr id="435" name="Google Shape;435;p17"/>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DFFD8"/>
            </a:gs>
            <a:gs pos="100000">
              <a:srgbClr val="94DDDE"/>
            </a:gs>
          </a:gsLst>
          <a:lin ang="2700000" scaled="0"/>
        </a:gradFill>
      </p:bgPr>
    </p:bg>
    <p:spTree>
      <p:nvGrpSpPr>
        <p:cNvPr id="439" name="Shape 439"/>
        <p:cNvGrpSpPr/>
        <p:nvPr/>
      </p:nvGrpSpPr>
      <p:grpSpPr>
        <a:xfrm>
          <a:off x="0" y="0"/>
          <a:ext cx="0" cy="0"/>
          <a:chOff x="0" y="0"/>
          <a:chExt cx="0" cy="0"/>
        </a:xfrm>
      </p:grpSpPr>
      <p:grpSp>
        <p:nvGrpSpPr>
          <p:cNvPr id="440" name="Google Shape;440;p18"/>
          <p:cNvGrpSpPr/>
          <p:nvPr/>
        </p:nvGrpSpPr>
        <p:grpSpPr>
          <a:xfrm>
            <a:off x="1028700" y="847874"/>
            <a:ext cx="8578355" cy="2066056"/>
            <a:chOff x="0" y="-47625"/>
            <a:chExt cx="2259320" cy="544147"/>
          </a:xfrm>
        </p:grpSpPr>
        <p:sp>
          <p:nvSpPr>
            <p:cNvPr id="441" name="Google Shape;441;p18"/>
            <p:cNvSpPr/>
            <p:nvPr/>
          </p:nvSpPr>
          <p:spPr>
            <a:xfrm>
              <a:off x="0" y="0"/>
              <a:ext cx="2259320" cy="496522"/>
            </a:xfrm>
            <a:custGeom>
              <a:rect b="b" l="l" r="r" t="t"/>
              <a:pathLst>
                <a:path extrusionOk="0" h="496522" w="2259320">
                  <a:moveTo>
                    <a:pt x="46027" y="0"/>
                  </a:moveTo>
                  <a:lnTo>
                    <a:pt x="2213293" y="0"/>
                  </a:lnTo>
                  <a:cubicBezTo>
                    <a:pt x="2238713" y="0"/>
                    <a:pt x="2259320" y="20607"/>
                    <a:pt x="2259320" y="46027"/>
                  </a:cubicBezTo>
                  <a:lnTo>
                    <a:pt x="2259320" y="450494"/>
                  </a:lnTo>
                  <a:cubicBezTo>
                    <a:pt x="2259320" y="475915"/>
                    <a:pt x="2238713" y="496522"/>
                    <a:pt x="2213293" y="496522"/>
                  </a:cubicBezTo>
                  <a:lnTo>
                    <a:pt x="46027" y="496522"/>
                  </a:lnTo>
                  <a:cubicBezTo>
                    <a:pt x="20607" y="496522"/>
                    <a:pt x="0" y="475915"/>
                    <a:pt x="0" y="450494"/>
                  </a:cubicBezTo>
                  <a:lnTo>
                    <a:pt x="0" y="46027"/>
                  </a:lnTo>
                  <a:cubicBezTo>
                    <a:pt x="0" y="20607"/>
                    <a:pt x="20607" y="0"/>
                    <a:pt x="46027" y="0"/>
                  </a:cubicBezTo>
                  <a:close/>
                </a:path>
              </a:pathLst>
            </a:custGeom>
            <a:solidFill>
              <a:srgbClr val="F0ABC1"/>
            </a:solidFill>
            <a:ln cap="rnd" cmpd="sng" w="38100">
              <a:solidFill>
                <a:srgbClr val="143C3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8"/>
            <p:cNvSpPr txBox="1"/>
            <p:nvPr/>
          </p:nvSpPr>
          <p:spPr>
            <a:xfrm>
              <a:off x="0" y="-47625"/>
              <a:ext cx="2259320" cy="544147"/>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3" name="Google Shape;443;p18"/>
          <p:cNvGrpSpPr/>
          <p:nvPr/>
        </p:nvGrpSpPr>
        <p:grpSpPr>
          <a:xfrm>
            <a:off x="16496692" y="419921"/>
            <a:ext cx="1199962" cy="278020"/>
            <a:chOff x="0" y="0"/>
            <a:chExt cx="1599949" cy="370694"/>
          </a:xfrm>
        </p:grpSpPr>
        <p:grpSp>
          <p:nvGrpSpPr>
            <p:cNvPr id="444" name="Google Shape;444;p18"/>
            <p:cNvGrpSpPr/>
            <p:nvPr/>
          </p:nvGrpSpPr>
          <p:grpSpPr>
            <a:xfrm>
              <a:off x="0" y="0"/>
              <a:ext cx="370694" cy="370694"/>
              <a:chOff x="0" y="0"/>
              <a:chExt cx="812800" cy="812800"/>
            </a:xfrm>
          </p:grpSpPr>
          <p:sp>
            <p:nvSpPr>
              <p:cNvPr id="445" name="Google Shape;445;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ABC1"/>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7" name="Google Shape;447;p18"/>
            <p:cNvGrpSpPr/>
            <p:nvPr/>
          </p:nvGrpSpPr>
          <p:grpSpPr>
            <a:xfrm>
              <a:off x="614628" y="0"/>
              <a:ext cx="370694" cy="370694"/>
              <a:chOff x="0" y="0"/>
              <a:chExt cx="812800" cy="812800"/>
            </a:xfrm>
          </p:grpSpPr>
          <p:sp>
            <p:nvSpPr>
              <p:cNvPr id="448" name="Google Shape;448;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ABC1"/>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0" name="Google Shape;450;p18"/>
            <p:cNvGrpSpPr/>
            <p:nvPr/>
          </p:nvGrpSpPr>
          <p:grpSpPr>
            <a:xfrm>
              <a:off x="1229255" y="0"/>
              <a:ext cx="370694" cy="370694"/>
              <a:chOff x="0" y="0"/>
              <a:chExt cx="812800" cy="812800"/>
            </a:xfrm>
          </p:grpSpPr>
          <p:sp>
            <p:nvSpPr>
              <p:cNvPr id="451" name="Google Shape;451;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ABC1"/>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453" name="Google Shape;453;p18"/>
          <p:cNvGrpSpPr/>
          <p:nvPr/>
        </p:nvGrpSpPr>
        <p:grpSpPr>
          <a:xfrm>
            <a:off x="1028700" y="3708791"/>
            <a:ext cx="1732848" cy="1864792"/>
            <a:chOff x="0" y="-47625"/>
            <a:chExt cx="456388" cy="491139"/>
          </a:xfrm>
        </p:grpSpPr>
        <p:sp>
          <p:nvSpPr>
            <p:cNvPr id="454" name="Google Shape;454;p18"/>
            <p:cNvSpPr/>
            <p:nvPr/>
          </p:nvSpPr>
          <p:spPr>
            <a:xfrm>
              <a:off x="0" y="0"/>
              <a:ext cx="456388" cy="443514"/>
            </a:xfrm>
            <a:custGeom>
              <a:rect b="b" l="l" r="r" t="t"/>
              <a:pathLst>
                <a:path extrusionOk="0" h="443514" w="456388">
                  <a:moveTo>
                    <a:pt x="120629" y="0"/>
                  </a:moveTo>
                  <a:lnTo>
                    <a:pt x="335759" y="0"/>
                  </a:lnTo>
                  <a:cubicBezTo>
                    <a:pt x="367752" y="0"/>
                    <a:pt x="398434" y="12709"/>
                    <a:pt x="421057" y="35331"/>
                  </a:cubicBezTo>
                  <a:cubicBezTo>
                    <a:pt x="443679" y="57954"/>
                    <a:pt x="456388" y="88636"/>
                    <a:pt x="456388" y="120629"/>
                  </a:cubicBezTo>
                  <a:lnTo>
                    <a:pt x="456388" y="322885"/>
                  </a:lnTo>
                  <a:cubicBezTo>
                    <a:pt x="456388" y="354877"/>
                    <a:pt x="443679" y="385560"/>
                    <a:pt x="421057" y="408182"/>
                  </a:cubicBezTo>
                  <a:cubicBezTo>
                    <a:pt x="398434" y="430805"/>
                    <a:pt x="367752" y="443514"/>
                    <a:pt x="335759" y="443514"/>
                  </a:cubicBezTo>
                  <a:lnTo>
                    <a:pt x="120629" y="443514"/>
                  </a:lnTo>
                  <a:cubicBezTo>
                    <a:pt x="88636" y="443514"/>
                    <a:pt x="57954" y="430805"/>
                    <a:pt x="35331" y="408182"/>
                  </a:cubicBezTo>
                  <a:cubicBezTo>
                    <a:pt x="12709" y="385560"/>
                    <a:pt x="0" y="354877"/>
                    <a:pt x="0" y="322885"/>
                  </a:cubicBezTo>
                  <a:lnTo>
                    <a:pt x="0" y="120629"/>
                  </a:lnTo>
                  <a:cubicBezTo>
                    <a:pt x="0" y="88636"/>
                    <a:pt x="12709" y="57954"/>
                    <a:pt x="35331" y="35331"/>
                  </a:cubicBezTo>
                  <a:cubicBezTo>
                    <a:pt x="57954" y="12709"/>
                    <a:pt x="88636" y="0"/>
                    <a:pt x="120629" y="0"/>
                  </a:cubicBezTo>
                  <a:close/>
                </a:path>
              </a:pathLst>
            </a:custGeom>
            <a:solidFill>
              <a:srgbClr val="F0ABC1"/>
            </a:solidFill>
            <a:ln cap="rnd" cmpd="sng" w="38100">
              <a:solidFill>
                <a:srgbClr val="143C3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8"/>
            <p:cNvSpPr txBox="1"/>
            <p:nvPr/>
          </p:nvSpPr>
          <p:spPr>
            <a:xfrm>
              <a:off x="0" y="-47625"/>
              <a:ext cx="456388" cy="49113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6" name="Google Shape;456;p18"/>
          <p:cNvGrpSpPr/>
          <p:nvPr/>
        </p:nvGrpSpPr>
        <p:grpSpPr>
          <a:xfrm>
            <a:off x="6913835" y="3708791"/>
            <a:ext cx="1732848" cy="1864792"/>
            <a:chOff x="0" y="-47625"/>
            <a:chExt cx="456388" cy="491139"/>
          </a:xfrm>
        </p:grpSpPr>
        <p:sp>
          <p:nvSpPr>
            <p:cNvPr id="457" name="Google Shape;457;p18"/>
            <p:cNvSpPr/>
            <p:nvPr/>
          </p:nvSpPr>
          <p:spPr>
            <a:xfrm>
              <a:off x="0" y="0"/>
              <a:ext cx="456388" cy="443514"/>
            </a:xfrm>
            <a:custGeom>
              <a:rect b="b" l="l" r="r" t="t"/>
              <a:pathLst>
                <a:path extrusionOk="0" h="443514" w="456388">
                  <a:moveTo>
                    <a:pt x="120629" y="0"/>
                  </a:moveTo>
                  <a:lnTo>
                    <a:pt x="335759" y="0"/>
                  </a:lnTo>
                  <a:cubicBezTo>
                    <a:pt x="367752" y="0"/>
                    <a:pt x="398434" y="12709"/>
                    <a:pt x="421057" y="35331"/>
                  </a:cubicBezTo>
                  <a:cubicBezTo>
                    <a:pt x="443679" y="57954"/>
                    <a:pt x="456388" y="88636"/>
                    <a:pt x="456388" y="120629"/>
                  </a:cubicBezTo>
                  <a:lnTo>
                    <a:pt x="456388" y="322885"/>
                  </a:lnTo>
                  <a:cubicBezTo>
                    <a:pt x="456388" y="354877"/>
                    <a:pt x="443679" y="385560"/>
                    <a:pt x="421057" y="408182"/>
                  </a:cubicBezTo>
                  <a:cubicBezTo>
                    <a:pt x="398434" y="430805"/>
                    <a:pt x="367752" y="443514"/>
                    <a:pt x="335759" y="443514"/>
                  </a:cubicBezTo>
                  <a:lnTo>
                    <a:pt x="120629" y="443514"/>
                  </a:lnTo>
                  <a:cubicBezTo>
                    <a:pt x="88636" y="443514"/>
                    <a:pt x="57954" y="430805"/>
                    <a:pt x="35331" y="408182"/>
                  </a:cubicBezTo>
                  <a:cubicBezTo>
                    <a:pt x="12709" y="385560"/>
                    <a:pt x="0" y="354877"/>
                    <a:pt x="0" y="322885"/>
                  </a:cubicBezTo>
                  <a:lnTo>
                    <a:pt x="0" y="120629"/>
                  </a:lnTo>
                  <a:cubicBezTo>
                    <a:pt x="0" y="88636"/>
                    <a:pt x="12709" y="57954"/>
                    <a:pt x="35331" y="35331"/>
                  </a:cubicBezTo>
                  <a:cubicBezTo>
                    <a:pt x="57954" y="12709"/>
                    <a:pt x="88636" y="0"/>
                    <a:pt x="120629" y="0"/>
                  </a:cubicBezTo>
                  <a:close/>
                </a:path>
              </a:pathLst>
            </a:custGeom>
            <a:solidFill>
              <a:srgbClr val="F7B4A7"/>
            </a:solidFill>
            <a:ln cap="rnd" cmpd="sng" w="38100">
              <a:solidFill>
                <a:srgbClr val="143C3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8"/>
            <p:cNvSpPr txBox="1"/>
            <p:nvPr/>
          </p:nvSpPr>
          <p:spPr>
            <a:xfrm>
              <a:off x="0" y="-47625"/>
              <a:ext cx="456388" cy="49113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9" name="Google Shape;459;p18"/>
          <p:cNvGrpSpPr/>
          <p:nvPr/>
        </p:nvGrpSpPr>
        <p:grpSpPr>
          <a:xfrm>
            <a:off x="1028700" y="6589186"/>
            <a:ext cx="1732848" cy="1864792"/>
            <a:chOff x="0" y="-47625"/>
            <a:chExt cx="456388" cy="491139"/>
          </a:xfrm>
        </p:grpSpPr>
        <p:sp>
          <p:nvSpPr>
            <p:cNvPr id="460" name="Google Shape;460;p18"/>
            <p:cNvSpPr/>
            <p:nvPr/>
          </p:nvSpPr>
          <p:spPr>
            <a:xfrm>
              <a:off x="0" y="0"/>
              <a:ext cx="456388" cy="443514"/>
            </a:xfrm>
            <a:custGeom>
              <a:rect b="b" l="l" r="r" t="t"/>
              <a:pathLst>
                <a:path extrusionOk="0" h="443514" w="456388">
                  <a:moveTo>
                    <a:pt x="120629" y="0"/>
                  </a:moveTo>
                  <a:lnTo>
                    <a:pt x="335759" y="0"/>
                  </a:lnTo>
                  <a:cubicBezTo>
                    <a:pt x="367752" y="0"/>
                    <a:pt x="398434" y="12709"/>
                    <a:pt x="421057" y="35331"/>
                  </a:cubicBezTo>
                  <a:cubicBezTo>
                    <a:pt x="443679" y="57954"/>
                    <a:pt x="456388" y="88636"/>
                    <a:pt x="456388" y="120629"/>
                  </a:cubicBezTo>
                  <a:lnTo>
                    <a:pt x="456388" y="322885"/>
                  </a:lnTo>
                  <a:cubicBezTo>
                    <a:pt x="456388" y="354877"/>
                    <a:pt x="443679" y="385560"/>
                    <a:pt x="421057" y="408182"/>
                  </a:cubicBezTo>
                  <a:cubicBezTo>
                    <a:pt x="398434" y="430805"/>
                    <a:pt x="367752" y="443514"/>
                    <a:pt x="335759" y="443514"/>
                  </a:cubicBezTo>
                  <a:lnTo>
                    <a:pt x="120629" y="443514"/>
                  </a:lnTo>
                  <a:cubicBezTo>
                    <a:pt x="88636" y="443514"/>
                    <a:pt x="57954" y="430805"/>
                    <a:pt x="35331" y="408182"/>
                  </a:cubicBezTo>
                  <a:cubicBezTo>
                    <a:pt x="12709" y="385560"/>
                    <a:pt x="0" y="354877"/>
                    <a:pt x="0" y="322885"/>
                  </a:cubicBezTo>
                  <a:lnTo>
                    <a:pt x="0" y="120629"/>
                  </a:lnTo>
                  <a:cubicBezTo>
                    <a:pt x="0" y="88636"/>
                    <a:pt x="12709" y="57954"/>
                    <a:pt x="35331" y="35331"/>
                  </a:cubicBezTo>
                  <a:cubicBezTo>
                    <a:pt x="57954" y="12709"/>
                    <a:pt x="88636" y="0"/>
                    <a:pt x="120629" y="0"/>
                  </a:cubicBezTo>
                  <a:close/>
                </a:path>
              </a:pathLst>
            </a:custGeom>
            <a:solidFill>
              <a:srgbClr val="F7B4A7"/>
            </a:solidFill>
            <a:ln cap="rnd" cmpd="sng" w="38100">
              <a:solidFill>
                <a:srgbClr val="143C3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8"/>
            <p:cNvSpPr txBox="1"/>
            <p:nvPr/>
          </p:nvSpPr>
          <p:spPr>
            <a:xfrm>
              <a:off x="0" y="-47625"/>
              <a:ext cx="456388" cy="49113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2" name="Google Shape;462;p18"/>
          <p:cNvGrpSpPr/>
          <p:nvPr/>
        </p:nvGrpSpPr>
        <p:grpSpPr>
          <a:xfrm>
            <a:off x="6913835" y="6589186"/>
            <a:ext cx="1732848" cy="1864792"/>
            <a:chOff x="0" y="-47625"/>
            <a:chExt cx="456388" cy="491139"/>
          </a:xfrm>
        </p:grpSpPr>
        <p:sp>
          <p:nvSpPr>
            <p:cNvPr id="463" name="Google Shape;463;p18"/>
            <p:cNvSpPr/>
            <p:nvPr/>
          </p:nvSpPr>
          <p:spPr>
            <a:xfrm>
              <a:off x="0" y="0"/>
              <a:ext cx="456388" cy="443514"/>
            </a:xfrm>
            <a:custGeom>
              <a:rect b="b" l="l" r="r" t="t"/>
              <a:pathLst>
                <a:path extrusionOk="0" h="443514" w="456388">
                  <a:moveTo>
                    <a:pt x="120629" y="0"/>
                  </a:moveTo>
                  <a:lnTo>
                    <a:pt x="335759" y="0"/>
                  </a:lnTo>
                  <a:cubicBezTo>
                    <a:pt x="367752" y="0"/>
                    <a:pt x="398434" y="12709"/>
                    <a:pt x="421057" y="35331"/>
                  </a:cubicBezTo>
                  <a:cubicBezTo>
                    <a:pt x="443679" y="57954"/>
                    <a:pt x="456388" y="88636"/>
                    <a:pt x="456388" y="120629"/>
                  </a:cubicBezTo>
                  <a:lnTo>
                    <a:pt x="456388" y="322885"/>
                  </a:lnTo>
                  <a:cubicBezTo>
                    <a:pt x="456388" y="354877"/>
                    <a:pt x="443679" y="385560"/>
                    <a:pt x="421057" y="408182"/>
                  </a:cubicBezTo>
                  <a:cubicBezTo>
                    <a:pt x="398434" y="430805"/>
                    <a:pt x="367752" y="443514"/>
                    <a:pt x="335759" y="443514"/>
                  </a:cubicBezTo>
                  <a:lnTo>
                    <a:pt x="120629" y="443514"/>
                  </a:lnTo>
                  <a:cubicBezTo>
                    <a:pt x="88636" y="443514"/>
                    <a:pt x="57954" y="430805"/>
                    <a:pt x="35331" y="408182"/>
                  </a:cubicBezTo>
                  <a:cubicBezTo>
                    <a:pt x="12709" y="385560"/>
                    <a:pt x="0" y="354877"/>
                    <a:pt x="0" y="322885"/>
                  </a:cubicBezTo>
                  <a:lnTo>
                    <a:pt x="0" y="120629"/>
                  </a:lnTo>
                  <a:cubicBezTo>
                    <a:pt x="0" y="88636"/>
                    <a:pt x="12709" y="57954"/>
                    <a:pt x="35331" y="35331"/>
                  </a:cubicBezTo>
                  <a:cubicBezTo>
                    <a:pt x="57954" y="12709"/>
                    <a:pt x="88636" y="0"/>
                    <a:pt x="120629" y="0"/>
                  </a:cubicBezTo>
                  <a:close/>
                </a:path>
              </a:pathLst>
            </a:custGeom>
            <a:solidFill>
              <a:srgbClr val="F0ABC1"/>
            </a:solidFill>
            <a:ln cap="rnd" cmpd="sng" w="38100">
              <a:solidFill>
                <a:srgbClr val="143C3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8"/>
            <p:cNvSpPr txBox="1"/>
            <p:nvPr/>
          </p:nvSpPr>
          <p:spPr>
            <a:xfrm>
              <a:off x="0" y="-47625"/>
              <a:ext cx="456388" cy="49113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5" name="Google Shape;465;p18"/>
          <p:cNvGrpSpPr/>
          <p:nvPr/>
        </p:nvGrpSpPr>
        <p:grpSpPr>
          <a:xfrm>
            <a:off x="16998584" y="6679469"/>
            <a:ext cx="2578831" cy="2578831"/>
            <a:chOff x="0" y="0"/>
            <a:chExt cx="812800" cy="812800"/>
          </a:xfrm>
        </p:grpSpPr>
        <p:sp>
          <p:nvSpPr>
            <p:cNvPr id="466" name="Google Shape;466;p18"/>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0ABC1"/>
            </a:solidFill>
            <a:ln cap="sq" cmpd="sng" w="38100">
              <a:solidFill>
                <a:srgbClr val="143C3C"/>
              </a:solidFill>
              <a:prstDash val="solid"/>
              <a:miter lim="8000"/>
              <a:headEnd len="sm" w="sm" type="none"/>
              <a:tailEnd len="sm" w="sm" type="none"/>
            </a:ln>
          </p:spPr>
        </p:sp>
        <p:sp>
          <p:nvSpPr>
            <p:cNvPr id="467" name="Google Shape;467;p18"/>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8" name="Google Shape;468;p18"/>
          <p:cNvGrpSpPr/>
          <p:nvPr/>
        </p:nvGrpSpPr>
        <p:grpSpPr>
          <a:xfrm>
            <a:off x="10708913" y="-1289416"/>
            <a:ext cx="2578831" cy="2578831"/>
            <a:chOff x="0" y="0"/>
            <a:chExt cx="812800" cy="812800"/>
          </a:xfrm>
        </p:grpSpPr>
        <p:sp>
          <p:nvSpPr>
            <p:cNvPr id="469" name="Google Shape;469;p18"/>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94DDDE"/>
            </a:solidFill>
            <a:ln cap="sq" cmpd="sng" w="38100">
              <a:solidFill>
                <a:srgbClr val="143C3C"/>
              </a:solidFill>
              <a:prstDash val="solid"/>
              <a:miter lim="8000"/>
              <a:headEnd len="sm" w="sm" type="none"/>
              <a:tailEnd len="sm" w="sm" type="none"/>
            </a:ln>
          </p:spPr>
        </p:sp>
        <p:sp>
          <p:nvSpPr>
            <p:cNvPr id="470" name="Google Shape;470;p18"/>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1" name="Google Shape;471;p18"/>
          <p:cNvGrpSpPr/>
          <p:nvPr/>
        </p:nvGrpSpPr>
        <p:grpSpPr>
          <a:xfrm rot="5477323">
            <a:off x="14757505" y="3265865"/>
            <a:ext cx="616894" cy="616894"/>
            <a:chOff x="0" y="0"/>
            <a:chExt cx="812800" cy="812800"/>
          </a:xfrm>
        </p:grpSpPr>
        <p:sp>
          <p:nvSpPr>
            <p:cNvPr id="472" name="Google Shape;472;p18"/>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FFFFF"/>
            </a:solidFill>
            <a:ln cap="sq" cmpd="sng" w="38100">
              <a:solidFill>
                <a:srgbClr val="143C3C"/>
              </a:solidFill>
              <a:prstDash val="solid"/>
              <a:miter lim="8000"/>
              <a:headEnd len="sm" w="sm" type="none"/>
              <a:tailEnd len="sm" w="sm" type="none"/>
            </a:ln>
          </p:spPr>
        </p:sp>
        <p:sp>
          <p:nvSpPr>
            <p:cNvPr id="473" name="Google Shape;473;p18"/>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74" name="Google Shape;474;p18"/>
          <p:cNvSpPr txBox="1"/>
          <p:nvPr/>
        </p:nvSpPr>
        <p:spPr>
          <a:xfrm>
            <a:off x="1399775" y="1099124"/>
            <a:ext cx="7933500" cy="1665900"/>
          </a:xfrm>
          <a:prstGeom prst="rect">
            <a:avLst/>
          </a:prstGeom>
          <a:noFill/>
          <a:ln>
            <a:noFill/>
          </a:ln>
        </p:spPr>
        <p:txBody>
          <a:bodyPr anchorCtr="0" anchor="t" bIns="0" lIns="0" spcFirstLastPara="1" rIns="0" wrap="square" tIns="0">
            <a:spAutoFit/>
          </a:bodyPr>
          <a:lstStyle/>
          <a:p>
            <a:pPr indent="0" lvl="0" marL="0" marR="0" rtl="0" algn="l">
              <a:lnSpc>
                <a:spcPct val="139998"/>
              </a:lnSpc>
              <a:spcBef>
                <a:spcPts val="0"/>
              </a:spcBef>
              <a:spcAft>
                <a:spcPts val="0"/>
              </a:spcAft>
              <a:buNone/>
            </a:pPr>
            <a:r>
              <a:rPr b="0" i="0" lang="en-US" sz="10823" u="none" cap="none" strike="noStrike">
                <a:solidFill>
                  <a:srgbClr val="143C3C"/>
                </a:solidFill>
                <a:latin typeface="Anton"/>
                <a:ea typeface="Anton"/>
                <a:cs typeface="Anton"/>
                <a:sym typeface="Anton"/>
              </a:rPr>
              <a:t>What We Offer</a:t>
            </a:r>
            <a:endParaRPr/>
          </a:p>
        </p:txBody>
      </p:sp>
      <p:sp>
        <p:nvSpPr>
          <p:cNvPr id="475" name="Google Shape;475;p18"/>
          <p:cNvSpPr txBox="1"/>
          <p:nvPr/>
        </p:nvSpPr>
        <p:spPr>
          <a:xfrm>
            <a:off x="3043083" y="3803892"/>
            <a:ext cx="3870752" cy="7258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4200" u="none" cap="none" strike="noStrike">
                <a:solidFill>
                  <a:srgbClr val="143C3C"/>
                </a:solidFill>
                <a:latin typeface="Anton"/>
                <a:ea typeface="Anton"/>
                <a:cs typeface="Anton"/>
                <a:sym typeface="Anton"/>
              </a:rPr>
              <a:t>Service One</a:t>
            </a:r>
            <a:endParaRPr/>
          </a:p>
        </p:txBody>
      </p:sp>
      <p:sp>
        <p:nvSpPr>
          <p:cNvPr id="476" name="Google Shape;476;p18"/>
          <p:cNvSpPr txBox="1"/>
          <p:nvPr/>
        </p:nvSpPr>
        <p:spPr>
          <a:xfrm>
            <a:off x="8932433" y="3803892"/>
            <a:ext cx="4032753" cy="7258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4200" u="none" cap="none" strike="noStrike">
                <a:solidFill>
                  <a:srgbClr val="143C3C"/>
                </a:solidFill>
                <a:latin typeface="Anton"/>
                <a:ea typeface="Anton"/>
                <a:cs typeface="Anton"/>
                <a:sym typeface="Anton"/>
              </a:rPr>
              <a:t>Service Two</a:t>
            </a:r>
            <a:endParaRPr/>
          </a:p>
        </p:txBody>
      </p:sp>
      <p:sp>
        <p:nvSpPr>
          <p:cNvPr id="477" name="Google Shape;477;p18"/>
          <p:cNvSpPr txBox="1"/>
          <p:nvPr/>
        </p:nvSpPr>
        <p:spPr>
          <a:xfrm>
            <a:off x="3043083" y="6797088"/>
            <a:ext cx="3870752" cy="7258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4200" u="none" cap="none" strike="noStrike">
                <a:solidFill>
                  <a:srgbClr val="143C3C"/>
                </a:solidFill>
                <a:latin typeface="Anton"/>
                <a:ea typeface="Anton"/>
                <a:cs typeface="Anton"/>
                <a:sym typeface="Anton"/>
              </a:rPr>
              <a:t>Service Three</a:t>
            </a:r>
            <a:endParaRPr/>
          </a:p>
        </p:txBody>
      </p:sp>
      <p:sp>
        <p:nvSpPr>
          <p:cNvPr id="478" name="Google Shape;478;p18"/>
          <p:cNvSpPr txBox="1"/>
          <p:nvPr/>
        </p:nvSpPr>
        <p:spPr>
          <a:xfrm>
            <a:off x="8706833" y="6613563"/>
            <a:ext cx="4032900" cy="646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4200" u="none" cap="none" strike="noStrike">
                <a:solidFill>
                  <a:srgbClr val="143C3C"/>
                </a:solidFill>
                <a:latin typeface="Anton"/>
                <a:ea typeface="Anton"/>
                <a:cs typeface="Anton"/>
                <a:sym typeface="Anton"/>
              </a:rPr>
              <a:t>Service Four</a:t>
            </a:r>
            <a:endParaRPr/>
          </a:p>
        </p:txBody>
      </p:sp>
      <p:sp>
        <p:nvSpPr>
          <p:cNvPr id="479" name="Google Shape;479;p18"/>
          <p:cNvSpPr txBox="1"/>
          <p:nvPr/>
        </p:nvSpPr>
        <p:spPr>
          <a:xfrm>
            <a:off x="3043076" y="7583425"/>
            <a:ext cx="3315600" cy="812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143C3C"/>
                </a:solidFill>
                <a:latin typeface="Arial"/>
                <a:ea typeface="Arial"/>
                <a:cs typeface="Arial"/>
                <a:sym typeface="Arial"/>
              </a:rPr>
              <a:t>Elaborate on what you want to discuss. </a:t>
            </a:r>
            <a:endParaRPr/>
          </a:p>
        </p:txBody>
      </p:sp>
      <p:sp>
        <p:nvSpPr>
          <p:cNvPr id="480" name="Google Shape;480;p18"/>
          <p:cNvSpPr txBox="1"/>
          <p:nvPr/>
        </p:nvSpPr>
        <p:spPr>
          <a:xfrm>
            <a:off x="3043076" y="4692400"/>
            <a:ext cx="2919900" cy="812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143C3C"/>
                </a:solidFill>
                <a:latin typeface="Arial"/>
                <a:ea typeface="Arial"/>
                <a:cs typeface="Arial"/>
                <a:sym typeface="Arial"/>
              </a:rPr>
              <a:t>Elaborate on what you want to discuss. </a:t>
            </a:r>
            <a:endParaRPr/>
          </a:p>
        </p:txBody>
      </p:sp>
      <p:sp>
        <p:nvSpPr>
          <p:cNvPr id="481" name="Google Shape;481;p18"/>
          <p:cNvSpPr txBox="1"/>
          <p:nvPr/>
        </p:nvSpPr>
        <p:spPr>
          <a:xfrm>
            <a:off x="8932425" y="7583425"/>
            <a:ext cx="3315600" cy="812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143C3C"/>
                </a:solidFill>
                <a:latin typeface="Arial"/>
                <a:ea typeface="Arial"/>
                <a:cs typeface="Arial"/>
                <a:sym typeface="Arial"/>
              </a:rPr>
              <a:t>Elaborate on what you want to discuss. </a:t>
            </a:r>
            <a:endParaRPr/>
          </a:p>
        </p:txBody>
      </p:sp>
      <p:sp>
        <p:nvSpPr>
          <p:cNvPr id="482" name="Google Shape;482;p18"/>
          <p:cNvSpPr txBox="1"/>
          <p:nvPr/>
        </p:nvSpPr>
        <p:spPr>
          <a:xfrm>
            <a:off x="8932425" y="4692400"/>
            <a:ext cx="3055800" cy="812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143C3C"/>
                </a:solidFill>
                <a:latin typeface="Arial"/>
                <a:ea typeface="Arial"/>
                <a:cs typeface="Arial"/>
                <a:sym typeface="Arial"/>
              </a:rPr>
              <a:t>Elaborate on what you want to discuss. </a:t>
            </a:r>
            <a:endParaRPr/>
          </a:p>
        </p:txBody>
      </p:sp>
      <p:pic>
        <p:nvPicPr>
          <p:cNvPr id="483" name="Google Shape;483;p18"/>
          <p:cNvPicPr preferRelativeResize="0"/>
          <p:nvPr/>
        </p:nvPicPr>
        <p:blipFill>
          <a:blip r:embed="rId3">
            <a:alphaModFix/>
          </a:blip>
          <a:stretch>
            <a:fillRect/>
          </a:stretch>
        </p:blipFill>
        <p:spPr>
          <a:xfrm>
            <a:off x="1363762" y="4113324"/>
            <a:ext cx="1062725" cy="1276488"/>
          </a:xfrm>
          <a:prstGeom prst="rect">
            <a:avLst/>
          </a:prstGeom>
          <a:noFill/>
          <a:ln>
            <a:noFill/>
          </a:ln>
        </p:spPr>
      </p:pic>
      <p:pic>
        <p:nvPicPr>
          <p:cNvPr id="484" name="Google Shape;484;p18"/>
          <p:cNvPicPr preferRelativeResize="0"/>
          <p:nvPr/>
        </p:nvPicPr>
        <p:blipFill>
          <a:blip r:embed="rId4">
            <a:alphaModFix/>
          </a:blip>
          <a:stretch>
            <a:fillRect/>
          </a:stretch>
        </p:blipFill>
        <p:spPr>
          <a:xfrm>
            <a:off x="7248900" y="4073622"/>
            <a:ext cx="1062725" cy="1355891"/>
          </a:xfrm>
          <a:prstGeom prst="rect">
            <a:avLst/>
          </a:prstGeom>
          <a:noFill/>
          <a:ln>
            <a:noFill/>
          </a:ln>
        </p:spPr>
      </p:pic>
      <p:pic>
        <p:nvPicPr>
          <p:cNvPr id="485" name="Google Shape;485;p18"/>
          <p:cNvPicPr preferRelativeResize="0"/>
          <p:nvPr/>
        </p:nvPicPr>
        <p:blipFill>
          <a:blip r:embed="rId5">
            <a:alphaModFix/>
          </a:blip>
          <a:stretch>
            <a:fillRect/>
          </a:stretch>
        </p:blipFill>
        <p:spPr>
          <a:xfrm>
            <a:off x="1216688" y="6943621"/>
            <a:ext cx="1356850" cy="1362962"/>
          </a:xfrm>
          <a:prstGeom prst="rect">
            <a:avLst/>
          </a:prstGeom>
          <a:noFill/>
          <a:ln>
            <a:noFill/>
          </a:ln>
        </p:spPr>
      </p:pic>
      <p:pic>
        <p:nvPicPr>
          <p:cNvPr id="486" name="Google Shape;486;p18"/>
          <p:cNvPicPr preferRelativeResize="0"/>
          <p:nvPr/>
        </p:nvPicPr>
        <p:blipFill>
          <a:blip r:embed="rId6">
            <a:alphaModFix/>
          </a:blip>
          <a:stretch>
            <a:fillRect/>
          </a:stretch>
        </p:blipFill>
        <p:spPr>
          <a:xfrm>
            <a:off x="7248899" y="7054539"/>
            <a:ext cx="1199975" cy="114112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DFFD8"/>
            </a:gs>
            <a:gs pos="100000">
              <a:srgbClr val="94DDDE"/>
            </a:gs>
          </a:gsLst>
          <a:path path="circle">
            <a:fillToRect b="100%" r="100%"/>
          </a:path>
          <a:tileRect l="-100%" t="-100%"/>
        </a:gradFill>
      </p:bgPr>
    </p:bg>
    <p:spTree>
      <p:nvGrpSpPr>
        <p:cNvPr id="490" name="Shape 490"/>
        <p:cNvGrpSpPr/>
        <p:nvPr/>
      </p:nvGrpSpPr>
      <p:grpSpPr>
        <a:xfrm>
          <a:off x="0" y="0"/>
          <a:ext cx="0" cy="0"/>
          <a:chOff x="0" y="0"/>
          <a:chExt cx="0" cy="0"/>
        </a:xfrm>
      </p:grpSpPr>
      <p:pic>
        <p:nvPicPr>
          <p:cNvPr id="491" name="Google Shape;491;p19"/>
          <p:cNvPicPr preferRelativeResize="0"/>
          <p:nvPr/>
        </p:nvPicPr>
        <p:blipFill>
          <a:blip r:embed="rId3">
            <a:alphaModFix/>
          </a:blip>
          <a:stretch>
            <a:fillRect/>
          </a:stretch>
        </p:blipFill>
        <p:spPr>
          <a:xfrm>
            <a:off x="1028700" y="3753925"/>
            <a:ext cx="5349575" cy="5660675"/>
          </a:xfrm>
          <a:prstGeom prst="rect">
            <a:avLst/>
          </a:prstGeom>
          <a:noFill/>
          <a:ln>
            <a:noFill/>
          </a:ln>
        </p:spPr>
      </p:pic>
      <p:pic>
        <p:nvPicPr>
          <p:cNvPr id="492" name="Google Shape;492;p19"/>
          <p:cNvPicPr preferRelativeResize="0"/>
          <p:nvPr/>
        </p:nvPicPr>
        <p:blipFill>
          <a:blip r:embed="rId4">
            <a:alphaModFix/>
          </a:blip>
          <a:stretch>
            <a:fillRect/>
          </a:stretch>
        </p:blipFill>
        <p:spPr>
          <a:xfrm>
            <a:off x="6469225" y="3757150"/>
            <a:ext cx="5349575" cy="5654241"/>
          </a:xfrm>
          <a:prstGeom prst="rect">
            <a:avLst/>
          </a:prstGeom>
          <a:noFill/>
          <a:ln>
            <a:noFill/>
          </a:ln>
        </p:spPr>
      </p:pic>
      <p:pic>
        <p:nvPicPr>
          <p:cNvPr id="493" name="Google Shape;493;p19"/>
          <p:cNvPicPr preferRelativeResize="0"/>
          <p:nvPr/>
        </p:nvPicPr>
        <p:blipFill>
          <a:blip r:embed="rId5">
            <a:alphaModFix/>
          </a:blip>
          <a:stretch>
            <a:fillRect/>
          </a:stretch>
        </p:blipFill>
        <p:spPr>
          <a:xfrm>
            <a:off x="11909745" y="3753945"/>
            <a:ext cx="5349575" cy="5660668"/>
          </a:xfrm>
          <a:prstGeom prst="rect">
            <a:avLst/>
          </a:prstGeom>
          <a:noFill/>
          <a:ln>
            <a:noFill/>
          </a:ln>
        </p:spPr>
      </p:pic>
      <p:grpSp>
        <p:nvGrpSpPr>
          <p:cNvPr id="494" name="Google Shape;494;p19"/>
          <p:cNvGrpSpPr/>
          <p:nvPr/>
        </p:nvGrpSpPr>
        <p:grpSpPr>
          <a:xfrm>
            <a:off x="16496692" y="419921"/>
            <a:ext cx="1199962" cy="278020"/>
            <a:chOff x="0" y="0"/>
            <a:chExt cx="1599949" cy="370694"/>
          </a:xfrm>
        </p:grpSpPr>
        <p:grpSp>
          <p:nvGrpSpPr>
            <p:cNvPr id="495" name="Google Shape;495;p19"/>
            <p:cNvGrpSpPr/>
            <p:nvPr/>
          </p:nvGrpSpPr>
          <p:grpSpPr>
            <a:xfrm>
              <a:off x="0" y="0"/>
              <a:ext cx="370694" cy="370694"/>
              <a:chOff x="0" y="0"/>
              <a:chExt cx="812800" cy="812800"/>
            </a:xfrm>
          </p:grpSpPr>
          <p:sp>
            <p:nvSpPr>
              <p:cNvPr id="496" name="Google Shape;496;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B4A7"/>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98" name="Google Shape;498;p19"/>
            <p:cNvGrpSpPr/>
            <p:nvPr/>
          </p:nvGrpSpPr>
          <p:grpSpPr>
            <a:xfrm>
              <a:off x="614628" y="0"/>
              <a:ext cx="370694" cy="370694"/>
              <a:chOff x="0" y="0"/>
              <a:chExt cx="812800" cy="812800"/>
            </a:xfrm>
          </p:grpSpPr>
          <p:sp>
            <p:nvSpPr>
              <p:cNvPr id="499" name="Google Shape;499;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B4A7"/>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1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1" name="Google Shape;501;p19"/>
            <p:cNvGrpSpPr/>
            <p:nvPr/>
          </p:nvGrpSpPr>
          <p:grpSpPr>
            <a:xfrm>
              <a:off x="1229255" y="0"/>
              <a:ext cx="370694" cy="370694"/>
              <a:chOff x="0" y="0"/>
              <a:chExt cx="812800" cy="812800"/>
            </a:xfrm>
          </p:grpSpPr>
          <p:sp>
            <p:nvSpPr>
              <p:cNvPr id="502" name="Google Shape;502;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B4A7"/>
              </a:solidFill>
              <a:ln cap="sq" cmpd="sng" w="38100">
                <a:solidFill>
                  <a:srgbClr val="143C3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1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504" name="Google Shape;504;p19"/>
          <p:cNvGrpSpPr/>
          <p:nvPr/>
        </p:nvGrpSpPr>
        <p:grpSpPr>
          <a:xfrm>
            <a:off x="10808672" y="-1289416"/>
            <a:ext cx="2578831" cy="2578831"/>
            <a:chOff x="0" y="0"/>
            <a:chExt cx="812800" cy="812800"/>
          </a:xfrm>
        </p:grpSpPr>
        <p:sp>
          <p:nvSpPr>
            <p:cNvPr id="505" name="Google Shape;505;p19"/>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0ABC1"/>
            </a:solidFill>
            <a:ln cap="sq" cmpd="sng" w="38100">
              <a:solidFill>
                <a:srgbClr val="143C3C"/>
              </a:solidFill>
              <a:prstDash val="solid"/>
              <a:miter lim="8000"/>
              <a:headEnd len="sm" w="sm" type="none"/>
              <a:tailEnd len="sm" w="sm" type="none"/>
            </a:ln>
          </p:spPr>
        </p:sp>
        <p:sp>
          <p:nvSpPr>
            <p:cNvPr id="506" name="Google Shape;506;p19"/>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7" name="Google Shape;507;p19"/>
          <p:cNvGrpSpPr/>
          <p:nvPr/>
        </p:nvGrpSpPr>
        <p:grpSpPr>
          <a:xfrm>
            <a:off x="2507519" y="8997584"/>
            <a:ext cx="2578831" cy="2578831"/>
            <a:chOff x="0" y="0"/>
            <a:chExt cx="812800" cy="812800"/>
          </a:xfrm>
        </p:grpSpPr>
        <p:sp>
          <p:nvSpPr>
            <p:cNvPr id="508" name="Google Shape;508;p19"/>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94DDDE"/>
            </a:solidFill>
            <a:ln cap="sq" cmpd="sng" w="38100">
              <a:solidFill>
                <a:srgbClr val="143C3C"/>
              </a:solidFill>
              <a:prstDash val="solid"/>
              <a:miter lim="8000"/>
              <a:headEnd len="sm" w="sm" type="none"/>
              <a:tailEnd len="sm" w="sm" type="none"/>
            </a:ln>
          </p:spPr>
        </p:sp>
        <p:sp>
          <p:nvSpPr>
            <p:cNvPr id="509" name="Google Shape;509;p19"/>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0" name="Google Shape;510;p19"/>
          <p:cNvGrpSpPr/>
          <p:nvPr/>
        </p:nvGrpSpPr>
        <p:grpSpPr>
          <a:xfrm rot="5477323">
            <a:off x="15050047" y="1296275"/>
            <a:ext cx="616894" cy="616894"/>
            <a:chOff x="0" y="0"/>
            <a:chExt cx="812800" cy="812800"/>
          </a:xfrm>
        </p:grpSpPr>
        <p:sp>
          <p:nvSpPr>
            <p:cNvPr id="511" name="Google Shape;511;p19"/>
            <p:cNvSpPr/>
            <p:nvPr/>
          </p:nvSpPr>
          <p:spPr>
            <a:xfrm>
              <a:off x="0" y="0"/>
              <a:ext cx="812800" cy="812800"/>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FFFFF"/>
            </a:solidFill>
            <a:ln cap="sq" cmpd="sng" w="38100">
              <a:solidFill>
                <a:srgbClr val="143C3C"/>
              </a:solidFill>
              <a:prstDash val="solid"/>
              <a:miter lim="8000"/>
              <a:headEnd len="sm" w="sm" type="none"/>
              <a:tailEnd len="sm" w="sm" type="none"/>
            </a:ln>
          </p:spPr>
        </p:sp>
        <p:sp>
          <p:nvSpPr>
            <p:cNvPr id="512" name="Google Shape;512;p19"/>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13" name="Google Shape;513;p19"/>
          <p:cNvSpPr txBox="1"/>
          <p:nvPr/>
        </p:nvSpPr>
        <p:spPr>
          <a:xfrm>
            <a:off x="1028700" y="904875"/>
            <a:ext cx="7728900" cy="1665900"/>
          </a:xfrm>
          <a:prstGeom prst="rect">
            <a:avLst/>
          </a:prstGeom>
          <a:noFill/>
          <a:ln>
            <a:noFill/>
          </a:ln>
        </p:spPr>
        <p:txBody>
          <a:bodyPr anchorCtr="0" anchor="t" bIns="0" lIns="0" spcFirstLastPara="1" rIns="0" wrap="square" tIns="0">
            <a:spAutoFit/>
          </a:bodyPr>
          <a:lstStyle/>
          <a:p>
            <a:pPr indent="0" lvl="0" marL="0" marR="0" rtl="0" algn="l">
              <a:lnSpc>
                <a:spcPct val="139998"/>
              </a:lnSpc>
              <a:spcBef>
                <a:spcPts val="0"/>
              </a:spcBef>
              <a:spcAft>
                <a:spcPts val="0"/>
              </a:spcAft>
              <a:buNone/>
            </a:pPr>
            <a:r>
              <a:rPr b="0" i="0" lang="en-US" sz="10823" u="none" cap="none" strike="noStrike">
                <a:solidFill>
                  <a:srgbClr val="143C3C"/>
                </a:solidFill>
                <a:latin typeface="Anton"/>
                <a:ea typeface="Anton"/>
                <a:cs typeface="Anton"/>
                <a:sym typeface="Anton"/>
              </a:rPr>
              <a:t>Gallery Image</a:t>
            </a:r>
            <a:endParaRPr/>
          </a:p>
        </p:txBody>
      </p:sp>
      <p:sp>
        <p:nvSpPr>
          <p:cNvPr id="514" name="Google Shape;514;p19"/>
          <p:cNvSpPr txBox="1"/>
          <p:nvPr/>
        </p:nvSpPr>
        <p:spPr>
          <a:xfrm>
            <a:off x="1028700" y="2829680"/>
            <a:ext cx="8115300" cy="36322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143C3C"/>
                </a:solidFill>
                <a:latin typeface="Arial"/>
                <a:ea typeface="Arial"/>
                <a:cs typeface="Arial"/>
                <a:sym typeface="Arial"/>
              </a:rPr>
              <a:t>What can you say about your projects? Share it here!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Product Competitive Analysis     ">
  <a:themeElements>
    <a:clrScheme name="Office">
      <a:dk1>
        <a:srgbClr val="000000"/>
      </a:dk1>
      <a:lt1>
        <a:srgbClr val="FFFFFF"/>
      </a:lt1>
      <a:dk2>
        <a:srgbClr val="888888"/>
      </a:dk2>
      <a:lt2>
        <a:srgbClr val="F7B4A7"/>
      </a:lt2>
      <a:accent1>
        <a:srgbClr val="CDFFD8"/>
      </a:accent1>
      <a:accent2>
        <a:srgbClr val="143C3C"/>
      </a:accent2>
      <a:accent3>
        <a:srgbClr val="94DDDE"/>
      </a:accent3>
      <a:accent4>
        <a:srgbClr val="F0ABC1"/>
      </a:accent4>
      <a:accent5>
        <a:srgbClr val="888888"/>
      </a:accent5>
      <a:accent6>
        <a:srgbClr val="F7B4A7"/>
      </a:accent6>
      <a:hlink>
        <a:srgbClr val="CDFFD8"/>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