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10287000" cx="18288000"/>
  <p:notesSz cx="6858000" cy="9144000"/>
  <p:embeddedFontLst>
    <p:embeddedFont>
      <p:font typeface="Roboto"/>
      <p:regular r:id="rId25"/>
      <p:bold r:id="rId26"/>
      <p:italic r:id="rId27"/>
      <p:boldItalic r:id="rId28"/>
    </p:embeddedFont>
    <p:embeddedFont>
      <p:font typeface="Josefin Sans"/>
      <p:bold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JosefinSans-bold.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Josefi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 name="Shape 935"/>
        <p:cNvGrpSpPr/>
        <p:nvPr/>
      </p:nvGrpSpPr>
      <p:grpSpPr>
        <a:xfrm>
          <a:off x="0" y="0"/>
          <a:ext cx="0" cy="0"/>
          <a:chOff x="0" y="0"/>
          <a:chExt cx="0" cy="0"/>
        </a:xfrm>
      </p:grpSpPr>
      <p:sp>
        <p:nvSpPr>
          <p:cNvPr id="936" name="Google Shape;936;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0" name="Shape 950"/>
        <p:cNvGrpSpPr/>
        <p:nvPr/>
      </p:nvGrpSpPr>
      <p:grpSpPr>
        <a:xfrm>
          <a:off x="0" y="0"/>
          <a:ext cx="0" cy="0"/>
          <a:chOff x="0" y="0"/>
          <a:chExt cx="0" cy="0"/>
        </a:xfrm>
      </p:grpSpPr>
      <p:sp>
        <p:nvSpPr>
          <p:cNvPr id="951" name="Google Shape;95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1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1"/>
          <p:cNvSpPr/>
          <p:nvPr>
            <p:ph idx="2" type="pic"/>
          </p:nvPr>
        </p:nvSpPr>
        <p:spPr>
          <a:xfrm>
            <a:off x="1792288" y="612775"/>
            <a:ext cx="5486400" cy="4114800"/>
          </a:xfrm>
          <a:prstGeom prst="rect">
            <a:avLst/>
          </a:prstGeom>
          <a:noFill/>
          <a:ln>
            <a:noFill/>
          </a:ln>
        </p:spPr>
      </p:sp>
      <p:sp>
        <p:nvSpPr>
          <p:cNvPr id="65" name="Google Shape;65;p1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6" name="Google Shape;66;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2" name="Google Shape;7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1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8" name="Google Shape;7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gradFill>
          <a:gsLst>
            <a:gs pos="0">
              <a:srgbClr val="7EC5FF"/>
            </a:gs>
            <a:gs pos="100000">
              <a:srgbClr val="2E30E6"/>
            </a:gs>
          </a:gsLst>
          <a:lin ang="2698631" scaled="0"/>
        </a:gradFill>
      </p:bgPr>
    </p:bg>
    <p:spTree>
      <p:nvGrpSpPr>
        <p:cNvPr id="15" name="Shape 1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9" name="Google Shape;19;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 name="Google Shape;25;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1" name="Google Shape;31;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8" name="Google Shape;38;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4" name="Google Shape;44;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5" name="Google Shape;45;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6" name="Google Shape;46;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7" name="Google Shape;47;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1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8" name="Google Shape;58;p1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9" name="Google Shape;5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242AF"/>
            </a:gs>
            <a:gs pos="100000">
              <a:srgbClr val="3798F1"/>
            </a:gs>
          </a:gsLst>
          <a:lin ang="2698631"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0.png"/><Relationship Id="rId9"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11.png"/><Relationship Id="rId8"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3.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0.jpg"/><Relationship Id="rId4" Type="http://schemas.openxmlformats.org/officeDocument/2006/relationships/image" Target="../media/image5.png"/><Relationship Id="rId5" Type="http://schemas.openxmlformats.org/officeDocument/2006/relationships/image" Target="../media/image27.jpg"/><Relationship Id="rId6"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11.png"/><Relationship Id="rId8"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11.png"/><Relationship Id="rId9" Type="http://schemas.openxmlformats.org/officeDocument/2006/relationships/image" Target="../media/image7.pn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2.png"/><Relationship Id="rId8"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30.jpg"/><Relationship Id="rId5" Type="http://schemas.openxmlformats.org/officeDocument/2006/relationships/image" Target="../media/image31.jpg"/><Relationship Id="rId6" Type="http://schemas.openxmlformats.org/officeDocument/2006/relationships/image" Target="../media/image28.jpg"/><Relationship Id="rId7" Type="http://schemas.openxmlformats.org/officeDocument/2006/relationships/image" Target="../media/image32.jpg"/><Relationship Id="rId8"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3.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0"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11.png"/><Relationship Id="rId9" Type="http://schemas.openxmlformats.org/officeDocument/2006/relationships/image" Target="../media/image25.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1.png"/></Relationships>
</file>

<file path=ppt/slides/_rels/slide18.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2.png"/><Relationship Id="rId5" Type="http://schemas.openxmlformats.org/officeDocument/2006/relationships/image" Target="../media/image25.png"/><Relationship Id="rId6" Type="http://schemas.openxmlformats.org/officeDocument/2006/relationships/image" Target="../media/image7.png"/><Relationship Id="rId7" Type="http://schemas.openxmlformats.org/officeDocument/2006/relationships/image" Target="../media/image11.png"/><Relationship Id="rId8" Type="http://schemas.openxmlformats.org/officeDocument/2006/relationships/image" Target="../media/image4.png"/></Relationships>
</file>

<file path=ppt/slides/_rels/slide19.xml.rels><?xml version="1.0" encoding="UTF-8" standalone="yes"?><Relationships xmlns="http://schemas.openxmlformats.org/package/2006/relationships"><Relationship Id="rId11" Type="http://schemas.openxmlformats.org/officeDocument/2006/relationships/image" Target="../media/image25.png"/><Relationship Id="rId10"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4.png"/><Relationship Id="rId7" Type="http://schemas.openxmlformats.org/officeDocument/2006/relationships/image" Target="../media/image2.png"/><Relationship Id="rId8"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1.png"/><Relationship Id="rId6"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25.png"/><Relationship Id="rId8"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1.png"/><Relationship Id="rId9"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10.png"/><Relationship Id="rId7" Type="http://schemas.openxmlformats.org/officeDocument/2006/relationships/image" Target="../media/image25.png"/><Relationship Id="rId8"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11.png"/><Relationship Id="rId6" Type="http://schemas.openxmlformats.org/officeDocument/2006/relationships/image" Target="../media/image3.png"/><Relationship Id="rId7"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EC5FF"/>
            </a:gs>
            <a:gs pos="100000">
              <a:srgbClr val="2E30E6"/>
            </a:gs>
          </a:gsLst>
          <a:lin ang="2700000" scaled="0"/>
        </a:gradFill>
      </p:bgPr>
    </p:bg>
    <p:spTree>
      <p:nvGrpSpPr>
        <p:cNvPr id="84" name="Shape 84"/>
        <p:cNvGrpSpPr/>
        <p:nvPr/>
      </p:nvGrpSpPr>
      <p:grpSpPr>
        <a:xfrm>
          <a:off x="0" y="0"/>
          <a:ext cx="0" cy="0"/>
          <a:chOff x="0" y="0"/>
          <a:chExt cx="0" cy="0"/>
        </a:xfrm>
      </p:grpSpPr>
      <p:grpSp>
        <p:nvGrpSpPr>
          <p:cNvPr id="85" name="Google Shape;85;p14"/>
          <p:cNvGrpSpPr/>
          <p:nvPr/>
        </p:nvGrpSpPr>
        <p:grpSpPr>
          <a:xfrm>
            <a:off x="-1772890" y="-1451018"/>
            <a:ext cx="12144311" cy="7849304"/>
            <a:chOff x="0" y="0"/>
            <a:chExt cx="1148769" cy="742491"/>
          </a:xfrm>
        </p:grpSpPr>
        <p:sp>
          <p:nvSpPr>
            <p:cNvPr id="86" name="Google Shape;86;p14"/>
            <p:cNvSpPr/>
            <p:nvPr/>
          </p:nvSpPr>
          <p:spPr>
            <a:xfrm>
              <a:off x="0" y="0"/>
              <a:ext cx="1148769" cy="742491"/>
            </a:xfrm>
            <a:custGeom>
              <a:rect b="b" l="l" r="r" t="t"/>
              <a:pathLst>
                <a:path extrusionOk="0" h="742491" w="1148769">
                  <a:moveTo>
                    <a:pt x="574384" y="0"/>
                  </a:moveTo>
                  <a:cubicBezTo>
                    <a:pt x="257161" y="0"/>
                    <a:pt x="0" y="166212"/>
                    <a:pt x="0" y="371245"/>
                  </a:cubicBezTo>
                  <a:cubicBezTo>
                    <a:pt x="0" y="576278"/>
                    <a:pt x="257161" y="742491"/>
                    <a:pt x="574384" y="742491"/>
                  </a:cubicBezTo>
                  <a:cubicBezTo>
                    <a:pt x="891608" y="742491"/>
                    <a:pt x="1148769" y="576278"/>
                    <a:pt x="1148769" y="371245"/>
                  </a:cubicBezTo>
                  <a:cubicBezTo>
                    <a:pt x="1148769" y="166212"/>
                    <a:pt x="891608" y="0"/>
                    <a:pt x="574384" y="0"/>
                  </a:cubicBezTo>
                  <a:close/>
                </a:path>
              </a:pathLst>
            </a:custGeom>
            <a:gradFill>
              <a:gsLst>
                <a:gs pos="0">
                  <a:srgbClr val="0242AF"/>
                </a:gs>
                <a:gs pos="100000">
                  <a:srgbClr val="3798F1"/>
                </a:gs>
              </a:gsLst>
              <a:lin ang="2700000" scaled="0"/>
            </a:gradFill>
            <a:ln cap="sq" cmpd="sng" w="95250">
              <a:solidFill>
                <a:srgbClr val="FFE3A9"/>
              </a:solidFill>
              <a:prstDash val="dot"/>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4"/>
            <p:cNvSpPr txBox="1"/>
            <p:nvPr/>
          </p:nvSpPr>
          <p:spPr>
            <a:xfrm>
              <a:off x="107697" y="31508"/>
              <a:ext cx="933375" cy="64137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8" name="Google Shape;88;p14"/>
          <p:cNvSpPr txBox="1"/>
          <p:nvPr/>
        </p:nvSpPr>
        <p:spPr>
          <a:xfrm>
            <a:off x="489001" y="933450"/>
            <a:ext cx="8787506" cy="748030"/>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None/>
            </a:pPr>
            <a:r>
              <a:rPr b="1" i="0" lang="en-US" sz="4299" u="none" cap="none" strike="noStrike">
                <a:solidFill>
                  <a:srgbClr val="FFE3A9"/>
                </a:solidFill>
                <a:latin typeface="Josefin Sans"/>
                <a:ea typeface="Josefin Sans"/>
                <a:cs typeface="Josefin Sans"/>
                <a:sym typeface="Josefin Sans"/>
              </a:rPr>
              <a:t>DAILY CALENDAR</a:t>
            </a:r>
            <a:endParaRPr/>
          </a:p>
        </p:txBody>
      </p:sp>
      <p:sp>
        <p:nvSpPr>
          <p:cNvPr id="89" name="Google Shape;89;p14"/>
          <p:cNvSpPr txBox="1"/>
          <p:nvPr/>
        </p:nvSpPr>
        <p:spPr>
          <a:xfrm>
            <a:off x="1606126" y="4225500"/>
            <a:ext cx="6660000" cy="492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200" u="none" cap="none" strike="noStrike">
                <a:solidFill>
                  <a:srgbClr val="FFFFFF"/>
                </a:solidFill>
                <a:latin typeface="Roboto"/>
                <a:ea typeface="Roboto"/>
                <a:cs typeface="Roboto"/>
                <a:sym typeface="Roboto"/>
              </a:rPr>
              <a:t>Multi-purpose Presentation</a:t>
            </a:r>
            <a:endParaRPr/>
          </a:p>
        </p:txBody>
      </p:sp>
      <p:sp>
        <p:nvSpPr>
          <p:cNvPr id="90" name="Google Shape;90;p14"/>
          <p:cNvSpPr/>
          <p:nvPr/>
        </p:nvSpPr>
        <p:spPr>
          <a:xfrm>
            <a:off x="3294042" y="6752273"/>
            <a:ext cx="4141293" cy="5190180"/>
          </a:xfrm>
          <a:custGeom>
            <a:rect b="b" l="l" r="r" t="t"/>
            <a:pathLst>
              <a:path extrusionOk="0" h="5190180" w="4141293">
                <a:moveTo>
                  <a:pt x="0" y="0"/>
                </a:moveTo>
                <a:lnTo>
                  <a:pt x="4141294" y="0"/>
                </a:lnTo>
                <a:lnTo>
                  <a:pt x="4141294" y="5190180"/>
                </a:lnTo>
                <a:lnTo>
                  <a:pt x="0" y="5190180"/>
                </a:lnTo>
                <a:lnTo>
                  <a:pt x="0" y="0"/>
                </a:lnTo>
                <a:close/>
              </a:path>
            </a:pathLst>
          </a:custGeom>
          <a:blipFill rotWithShape="1">
            <a:blip r:embed="rId3">
              <a:alphaModFix/>
            </a:blip>
            <a:stretch>
              <a:fillRect b="0" l="0" r="0" t="0"/>
            </a:stretch>
          </a:blipFill>
          <a:ln>
            <a:noFill/>
          </a:ln>
        </p:spPr>
      </p:sp>
      <p:sp>
        <p:nvSpPr>
          <p:cNvPr id="91" name="Google Shape;91;p14"/>
          <p:cNvSpPr/>
          <p:nvPr/>
        </p:nvSpPr>
        <p:spPr>
          <a:xfrm rot="-624494">
            <a:off x="7990895" y="5429731"/>
            <a:ext cx="3211207" cy="4017514"/>
          </a:xfrm>
          <a:custGeom>
            <a:rect b="b" l="l" r="r" t="t"/>
            <a:pathLst>
              <a:path extrusionOk="0" h="4017514" w="3211207">
                <a:moveTo>
                  <a:pt x="0" y="0"/>
                </a:moveTo>
                <a:lnTo>
                  <a:pt x="3211207" y="0"/>
                </a:lnTo>
                <a:lnTo>
                  <a:pt x="3211207" y="4017514"/>
                </a:lnTo>
                <a:lnTo>
                  <a:pt x="0" y="4017514"/>
                </a:lnTo>
                <a:lnTo>
                  <a:pt x="0" y="0"/>
                </a:lnTo>
                <a:close/>
              </a:path>
            </a:pathLst>
          </a:custGeom>
          <a:blipFill rotWithShape="1">
            <a:blip r:embed="rId4">
              <a:alphaModFix/>
            </a:blip>
            <a:stretch>
              <a:fillRect b="0" l="0" r="0" t="0"/>
            </a:stretch>
          </a:blipFill>
          <a:ln>
            <a:noFill/>
          </a:ln>
        </p:spPr>
      </p:sp>
      <p:sp>
        <p:nvSpPr>
          <p:cNvPr id="92" name="Google Shape;92;p14"/>
          <p:cNvSpPr/>
          <p:nvPr/>
        </p:nvSpPr>
        <p:spPr>
          <a:xfrm rot="689477">
            <a:off x="10667197" y="-635216"/>
            <a:ext cx="4331457" cy="5430908"/>
          </a:xfrm>
          <a:custGeom>
            <a:rect b="b" l="l" r="r" t="t"/>
            <a:pathLst>
              <a:path extrusionOk="0" h="5430908" w="4331457">
                <a:moveTo>
                  <a:pt x="0" y="0"/>
                </a:moveTo>
                <a:lnTo>
                  <a:pt x="4331457" y="0"/>
                </a:lnTo>
                <a:lnTo>
                  <a:pt x="4331457" y="5430908"/>
                </a:lnTo>
                <a:lnTo>
                  <a:pt x="0" y="5430908"/>
                </a:lnTo>
                <a:lnTo>
                  <a:pt x="0" y="0"/>
                </a:lnTo>
                <a:close/>
              </a:path>
            </a:pathLst>
          </a:custGeom>
          <a:blipFill rotWithShape="1">
            <a:blip r:embed="rId5">
              <a:alphaModFix/>
            </a:blip>
            <a:stretch>
              <a:fillRect b="0" l="0" r="0" t="0"/>
            </a:stretch>
          </a:blipFill>
          <a:ln>
            <a:noFill/>
          </a:ln>
        </p:spPr>
      </p:sp>
      <p:sp>
        <p:nvSpPr>
          <p:cNvPr id="93" name="Google Shape;93;p14"/>
          <p:cNvSpPr/>
          <p:nvPr/>
        </p:nvSpPr>
        <p:spPr>
          <a:xfrm rot="-602422">
            <a:off x="15233528" y="263408"/>
            <a:ext cx="3395570" cy="4255583"/>
          </a:xfrm>
          <a:custGeom>
            <a:rect b="b" l="l" r="r" t="t"/>
            <a:pathLst>
              <a:path extrusionOk="0" h="4255583" w="3395570">
                <a:moveTo>
                  <a:pt x="0" y="0"/>
                </a:moveTo>
                <a:lnTo>
                  <a:pt x="3395569" y="0"/>
                </a:lnTo>
                <a:lnTo>
                  <a:pt x="3395569" y="4255583"/>
                </a:lnTo>
                <a:lnTo>
                  <a:pt x="0" y="4255583"/>
                </a:lnTo>
                <a:lnTo>
                  <a:pt x="0" y="0"/>
                </a:lnTo>
                <a:close/>
              </a:path>
            </a:pathLst>
          </a:custGeom>
          <a:blipFill rotWithShape="1">
            <a:blip r:embed="rId6">
              <a:alphaModFix/>
            </a:blip>
            <a:stretch>
              <a:fillRect b="0" l="0" r="0" t="0"/>
            </a:stretch>
          </a:blipFill>
          <a:ln>
            <a:noFill/>
          </a:ln>
        </p:spPr>
      </p:sp>
      <p:sp>
        <p:nvSpPr>
          <p:cNvPr id="94" name="Google Shape;94;p14"/>
          <p:cNvSpPr/>
          <p:nvPr/>
        </p:nvSpPr>
        <p:spPr>
          <a:xfrm rot="804833">
            <a:off x="11318413" y="3801769"/>
            <a:ext cx="6486180" cy="8128968"/>
          </a:xfrm>
          <a:custGeom>
            <a:rect b="b" l="l" r="r" t="t"/>
            <a:pathLst>
              <a:path extrusionOk="0" h="8128968" w="6486180">
                <a:moveTo>
                  <a:pt x="0" y="0"/>
                </a:moveTo>
                <a:lnTo>
                  <a:pt x="6486180" y="0"/>
                </a:lnTo>
                <a:lnTo>
                  <a:pt x="6486180" y="8128967"/>
                </a:lnTo>
                <a:lnTo>
                  <a:pt x="0" y="8128967"/>
                </a:lnTo>
                <a:lnTo>
                  <a:pt x="0" y="0"/>
                </a:lnTo>
                <a:close/>
              </a:path>
            </a:pathLst>
          </a:custGeom>
          <a:blipFill rotWithShape="1">
            <a:blip r:embed="rId7">
              <a:alphaModFix/>
            </a:blip>
            <a:stretch>
              <a:fillRect b="0" l="0" r="0" t="0"/>
            </a:stretch>
          </a:blipFill>
          <a:ln>
            <a:noFill/>
          </a:ln>
        </p:spPr>
      </p:sp>
      <p:sp>
        <p:nvSpPr>
          <p:cNvPr id="95" name="Google Shape;95;p14"/>
          <p:cNvSpPr/>
          <p:nvPr/>
        </p:nvSpPr>
        <p:spPr>
          <a:xfrm rot="-1143217">
            <a:off x="-487458" y="6397409"/>
            <a:ext cx="3026019" cy="3794111"/>
          </a:xfrm>
          <a:custGeom>
            <a:rect b="b" l="l" r="r" t="t"/>
            <a:pathLst>
              <a:path extrusionOk="0" h="3794111" w="3026019">
                <a:moveTo>
                  <a:pt x="0" y="0"/>
                </a:moveTo>
                <a:lnTo>
                  <a:pt x="3026018" y="0"/>
                </a:lnTo>
                <a:lnTo>
                  <a:pt x="3026018" y="3794112"/>
                </a:lnTo>
                <a:lnTo>
                  <a:pt x="0" y="3794112"/>
                </a:lnTo>
                <a:lnTo>
                  <a:pt x="0" y="0"/>
                </a:lnTo>
                <a:close/>
              </a:path>
            </a:pathLst>
          </a:custGeom>
          <a:blipFill rotWithShape="1">
            <a:blip r:embed="rId8">
              <a:alphaModFix/>
            </a:blip>
            <a:stretch>
              <a:fillRect b="0" l="0" r="0" t="0"/>
            </a:stretch>
          </a:blipFill>
          <a:ln>
            <a:noFill/>
          </a:ln>
        </p:spPr>
      </p:sp>
      <p:grpSp>
        <p:nvGrpSpPr>
          <p:cNvPr id="96" name="Google Shape;96;p14"/>
          <p:cNvGrpSpPr/>
          <p:nvPr/>
        </p:nvGrpSpPr>
        <p:grpSpPr>
          <a:xfrm>
            <a:off x="536144" y="1736546"/>
            <a:ext cx="8693221" cy="2081591"/>
            <a:chOff x="0" y="-38100"/>
            <a:chExt cx="2289573" cy="548238"/>
          </a:xfrm>
        </p:grpSpPr>
        <p:sp>
          <p:nvSpPr>
            <p:cNvPr id="97" name="Google Shape;97;p14"/>
            <p:cNvSpPr/>
            <p:nvPr/>
          </p:nvSpPr>
          <p:spPr>
            <a:xfrm>
              <a:off x="0" y="0"/>
              <a:ext cx="2289573" cy="510138"/>
            </a:xfrm>
            <a:custGeom>
              <a:rect b="b" l="l" r="r" t="t"/>
              <a:pathLst>
                <a:path extrusionOk="0" h="510138" w="2289573">
                  <a:moveTo>
                    <a:pt x="45419" y="0"/>
                  </a:moveTo>
                  <a:lnTo>
                    <a:pt x="2244154" y="0"/>
                  </a:lnTo>
                  <a:cubicBezTo>
                    <a:pt x="2256199" y="0"/>
                    <a:pt x="2267752" y="4785"/>
                    <a:pt x="2276270" y="13303"/>
                  </a:cubicBezTo>
                  <a:cubicBezTo>
                    <a:pt x="2284787" y="21821"/>
                    <a:pt x="2289573" y="33373"/>
                    <a:pt x="2289573" y="45419"/>
                  </a:cubicBezTo>
                  <a:lnTo>
                    <a:pt x="2289573" y="464719"/>
                  </a:lnTo>
                  <a:cubicBezTo>
                    <a:pt x="2289573" y="476765"/>
                    <a:pt x="2284787" y="488317"/>
                    <a:pt x="2276270" y="496835"/>
                  </a:cubicBezTo>
                  <a:cubicBezTo>
                    <a:pt x="2267752" y="505353"/>
                    <a:pt x="2256199" y="510138"/>
                    <a:pt x="2244154" y="510138"/>
                  </a:cubicBezTo>
                  <a:lnTo>
                    <a:pt x="45419" y="510138"/>
                  </a:lnTo>
                  <a:cubicBezTo>
                    <a:pt x="33373" y="510138"/>
                    <a:pt x="21821" y="505353"/>
                    <a:pt x="13303" y="496835"/>
                  </a:cubicBezTo>
                  <a:cubicBezTo>
                    <a:pt x="4785" y="488317"/>
                    <a:pt x="0" y="476765"/>
                    <a:pt x="0" y="464719"/>
                  </a:cubicBezTo>
                  <a:lnTo>
                    <a:pt x="0" y="45419"/>
                  </a:lnTo>
                  <a:cubicBezTo>
                    <a:pt x="0" y="33373"/>
                    <a:pt x="4785" y="21821"/>
                    <a:pt x="13303" y="13303"/>
                  </a:cubicBezTo>
                  <a:cubicBezTo>
                    <a:pt x="21821" y="4785"/>
                    <a:pt x="33373" y="0"/>
                    <a:pt x="454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4"/>
            <p:cNvSpPr txBox="1"/>
            <p:nvPr/>
          </p:nvSpPr>
          <p:spPr>
            <a:xfrm>
              <a:off x="0" y="-38100"/>
              <a:ext cx="2289573" cy="54823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9" name="Google Shape;99;p14"/>
          <p:cNvSpPr txBox="1"/>
          <p:nvPr/>
        </p:nvSpPr>
        <p:spPr>
          <a:xfrm>
            <a:off x="542411" y="1942201"/>
            <a:ext cx="8787506" cy="1875935"/>
          </a:xfrm>
          <a:prstGeom prst="rect">
            <a:avLst/>
          </a:prstGeom>
          <a:noFill/>
          <a:ln>
            <a:noFill/>
          </a:ln>
        </p:spPr>
        <p:txBody>
          <a:bodyPr anchorCtr="0" anchor="t" bIns="0" lIns="0" spcFirstLastPara="1" rIns="0" wrap="square" tIns="0">
            <a:spAutoFit/>
          </a:bodyPr>
          <a:lstStyle/>
          <a:p>
            <a:pPr indent="0" lvl="0" marL="0" marR="0" rtl="0" algn="ctr">
              <a:lnSpc>
                <a:spcPct val="139994"/>
              </a:lnSpc>
              <a:spcBef>
                <a:spcPts val="0"/>
              </a:spcBef>
              <a:spcAft>
                <a:spcPts val="0"/>
              </a:spcAft>
              <a:buNone/>
            </a:pPr>
            <a:r>
              <a:rPr b="1" i="0" lang="en-US" sz="10894" u="none" cap="none" strike="noStrike">
                <a:solidFill>
                  <a:srgbClr val="027CDF"/>
                </a:solidFill>
                <a:latin typeface="Josefin Sans"/>
                <a:ea typeface="Josefin Sans"/>
                <a:cs typeface="Josefin Sans"/>
                <a:sym typeface="Josefin Sans"/>
              </a:rPr>
              <a:t>APRIL 2024</a:t>
            </a:r>
            <a:endParaRPr/>
          </a:p>
        </p:txBody>
      </p:sp>
      <p:sp>
        <p:nvSpPr>
          <p:cNvPr id="100" name="Google Shape;100;p14"/>
          <p:cNvSpPr/>
          <p:nvPr/>
        </p:nvSpPr>
        <p:spPr>
          <a:xfrm rot="1315568">
            <a:off x="10445214" y="4455291"/>
            <a:ext cx="1929293" cy="1849709"/>
          </a:xfrm>
          <a:custGeom>
            <a:rect b="b" l="l" r="r" t="t"/>
            <a:pathLst>
              <a:path extrusionOk="0" h="1849709" w="1929293">
                <a:moveTo>
                  <a:pt x="0" y="0"/>
                </a:moveTo>
                <a:lnTo>
                  <a:pt x="1929292" y="0"/>
                </a:lnTo>
                <a:lnTo>
                  <a:pt x="1929292" y="1849710"/>
                </a:lnTo>
                <a:lnTo>
                  <a:pt x="0" y="1849710"/>
                </a:lnTo>
                <a:lnTo>
                  <a:pt x="0" y="0"/>
                </a:lnTo>
                <a:close/>
              </a:path>
            </a:pathLst>
          </a:custGeom>
          <a:blipFill rotWithShape="1">
            <a:blip r:embed="rId9">
              <a:alphaModFix/>
            </a:blip>
            <a:stretch>
              <a:fillRect b="0" l="0" r="0" t="0"/>
            </a:stretch>
          </a:blipFill>
          <a:ln>
            <a:noFill/>
          </a:ln>
        </p:spPr>
      </p:sp>
      <p:sp>
        <p:nvSpPr>
          <p:cNvPr id="101" name="Google Shape;101;p14"/>
          <p:cNvSpPr/>
          <p:nvPr/>
        </p:nvSpPr>
        <p:spPr>
          <a:xfrm rot="1391307">
            <a:off x="2468674" y="6616999"/>
            <a:ext cx="1501892" cy="1439939"/>
          </a:xfrm>
          <a:custGeom>
            <a:rect b="b" l="l" r="r" t="t"/>
            <a:pathLst>
              <a:path extrusionOk="0" h="1439939" w="1501892">
                <a:moveTo>
                  <a:pt x="0" y="0"/>
                </a:moveTo>
                <a:lnTo>
                  <a:pt x="1501892" y="0"/>
                </a:lnTo>
                <a:lnTo>
                  <a:pt x="1501892" y="1439939"/>
                </a:lnTo>
                <a:lnTo>
                  <a:pt x="0" y="1439939"/>
                </a:lnTo>
                <a:lnTo>
                  <a:pt x="0" y="0"/>
                </a:lnTo>
                <a:close/>
              </a:path>
            </a:pathLst>
          </a:custGeom>
          <a:blipFill rotWithShape="1">
            <a:blip r:embed="rId9">
              <a:alphaModFix/>
            </a:blip>
            <a:stretch>
              <a:fillRect b="0" l="0" r="0" t="0"/>
            </a:stretch>
          </a:blipFill>
          <a:ln>
            <a:noFill/>
          </a:ln>
        </p:spPr>
      </p:sp>
      <p:sp>
        <p:nvSpPr>
          <p:cNvPr id="102" name="Google Shape;102;p14"/>
          <p:cNvSpPr/>
          <p:nvPr/>
        </p:nvSpPr>
        <p:spPr>
          <a:xfrm rot="-846737">
            <a:off x="8611446" y="9609051"/>
            <a:ext cx="1414235" cy="1355897"/>
          </a:xfrm>
          <a:custGeom>
            <a:rect b="b" l="l" r="r" t="t"/>
            <a:pathLst>
              <a:path extrusionOk="0" h="1355897" w="1414235">
                <a:moveTo>
                  <a:pt x="0" y="0"/>
                </a:moveTo>
                <a:lnTo>
                  <a:pt x="1414235" y="0"/>
                </a:lnTo>
                <a:lnTo>
                  <a:pt x="1414235" y="1355898"/>
                </a:lnTo>
                <a:lnTo>
                  <a:pt x="0" y="1355898"/>
                </a:lnTo>
                <a:lnTo>
                  <a:pt x="0" y="0"/>
                </a:lnTo>
                <a:close/>
              </a:path>
            </a:pathLst>
          </a:custGeom>
          <a:blipFill rotWithShape="1">
            <a:blip r:embed="rId9">
              <a:alphaModFix/>
            </a:blip>
            <a:stretch>
              <a:fillRect b="0" l="0" r="0" t="0"/>
            </a:stretch>
          </a:blipFill>
          <a:ln>
            <a:noFill/>
          </a:ln>
        </p:spPr>
      </p:sp>
      <p:sp>
        <p:nvSpPr>
          <p:cNvPr id="103" name="Google Shape;103;p14"/>
          <p:cNvSpPr/>
          <p:nvPr/>
        </p:nvSpPr>
        <p:spPr>
          <a:xfrm rot="-502668">
            <a:off x="6703179" y="6837230"/>
            <a:ext cx="1254255" cy="1202517"/>
          </a:xfrm>
          <a:custGeom>
            <a:rect b="b" l="l" r="r" t="t"/>
            <a:pathLst>
              <a:path extrusionOk="0" h="1202517" w="1254255">
                <a:moveTo>
                  <a:pt x="0" y="0"/>
                </a:moveTo>
                <a:lnTo>
                  <a:pt x="1254255" y="0"/>
                </a:lnTo>
                <a:lnTo>
                  <a:pt x="1254255" y="1202517"/>
                </a:lnTo>
                <a:lnTo>
                  <a:pt x="0" y="1202517"/>
                </a:lnTo>
                <a:lnTo>
                  <a:pt x="0" y="0"/>
                </a:lnTo>
                <a:close/>
              </a:path>
            </a:pathLst>
          </a:custGeom>
          <a:blipFill rotWithShape="1">
            <a:blip r:embed="rId9">
              <a:alphaModFix/>
            </a:blip>
            <a:stretch>
              <a:fillRect b="0" l="0" r="0" t="0"/>
            </a:stretch>
          </a:blipFill>
          <a:ln>
            <a:noFill/>
          </a:ln>
        </p:spPr>
      </p:sp>
      <p:sp>
        <p:nvSpPr>
          <p:cNvPr id="104" name="Google Shape;104;p14"/>
          <p:cNvSpPr/>
          <p:nvPr/>
        </p:nvSpPr>
        <p:spPr>
          <a:xfrm rot="-751604">
            <a:off x="17168570" y="4664076"/>
            <a:ext cx="2576875" cy="2470579"/>
          </a:xfrm>
          <a:custGeom>
            <a:rect b="b" l="l" r="r" t="t"/>
            <a:pathLst>
              <a:path extrusionOk="0" h="2470579" w="2576875">
                <a:moveTo>
                  <a:pt x="0" y="0"/>
                </a:moveTo>
                <a:lnTo>
                  <a:pt x="2576874" y="0"/>
                </a:lnTo>
                <a:lnTo>
                  <a:pt x="2576874" y="2470579"/>
                </a:lnTo>
                <a:lnTo>
                  <a:pt x="0" y="2470579"/>
                </a:lnTo>
                <a:lnTo>
                  <a:pt x="0" y="0"/>
                </a:lnTo>
                <a:close/>
              </a:path>
            </a:pathLst>
          </a:custGeom>
          <a:blipFill rotWithShape="1">
            <a:blip r:embed="rId9">
              <a:alphaModFix/>
            </a:blip>
            <a:stretch>
              <a:fillRect b="0" l="0" r="0" t="0"/>
            </a:stretch>
          </a:blipFill>
          <a:ln>
            <a:noFill/>
          </a:ln>
        </p:spPr>
      </p:sp>
      <p:sp>
        <p:nvSpPr>
          <p:cNvPr id="105" name="Google Shape;105;p14"/>
          <p:cNvSpPr/>
          <p:nvPr/>
        </p:nvSpPr>
        <p:spPr>
          <a:xfrm rot="-502668">
            <a:off x="14631025" y="-245008"/>
            <a:ext cx="1077701" cy="1033246"/>
          </a:xfrm>
          <a:custGeom>
            <a:rect b="b" l="l" r="r" t="t"/>
            <a:pathLst>
              <a:path extrusionOk="0" h="1033246" w="1077701">
                <a:moveTo>
                  <a:pt x="0" y="0"/>
                </a:moveTo>
                <a:lnTo>
                  <a:pt x="1077701" y="0"/>
                </a:lnTo>
                <a:lnTo>
                  <a:pt x="1077701" y="1033246"/>
                </a:lnTo>
                <a:lnTo>
                  <a:pt x="0" y="1033246"/>
                </a:lnTo>
                <a:lnTo>
                  <a:pt x="0" y="0"/>
                </a:lnTo>
                <a:close/>
              </a:path>
            </a:pathLst>
          </a:custGeom>
          <a:blipFill rotWithShape="1">
            <a:blip r:embed="rId9">
              <a:alphaModFix/>
            </a:blip>
            <a:stretch>
              <a:fillRect b="0" l="0" r="0" t="0"/>
            </a:stretch>
          </a:blipFill>
          <a:ln>
            <a:noFill/>
          </a:ln>
        </p:spPr>
      </p:sp>
      <p:sp>
        <p:nvSpPr>
          <p:cNvPr id="106" name="Google Shape;106;p14"/>
          <p:cNvSpPr/>
          <p:nvPr/>
        </p:nvSpPr>
        <p:spPr>
          <a:xfrm rot="960533">
            <a:off x="10053677" y="-532555"/>
            <a:ext cx="1301830" cy="1248130"/>
          </a:xfrm>
          <a:custGeom>
            <a:rect b="b" l="l" r="r" t="t"/>
            <a:pathLst>
              <a:path extrusionOk="0" h="1248130" w="1301830">
                <a:moveTo>
                  <a:pt x="0" y="0"/>
                </a:moveTo>
                <a:lnTo>
                  <a:pt x="1301830" y="0"/>
                </a:lnTo>
                <a:lnTo>
                  <a:pt x="1301830" y="1248129"/>
                </a:lnTo>
                <a:lnTo>
                  <a:pt x="0" y="1248129"/>
                </a:lnTo>
                <a:lnTo>
                  <a:pt x="0" y="0"/>
                </a:lnTo>
                <a:close/>
              </a:path>
            </a:pathLst>
          </a:custGeom>
          <a:blipFill rotWithShape="1">
            <a:blip r:embed="rId9">
              <a:alphaModFix/>
            </a:blip>
            <a:stretch>
              <a:fillRect b="0" l="0" r="0" t="0"/>
            </a:stretch>
          </a:blipFill>
          <a:ln>
            <a:noFill/>
          </a:ln>
        </p:spPr>
      </p:sp>
      <p:sp>
        <p:nvSpPr>
          <p:cNvPr id="107" name="Google Shape;107;p14"/>
          <p:cNvSpPr/>
          <p:nvPr/>
        </p:nvSpPr>
        <p:spPr>
          <a:xfrm rot="350617">
            <a:off x="17301403" y="9250070"/>
            <a:ext cx="911145" cy="873561"/>
          </a:xfrm>
          <a:custGeom>
            <a:rect b="b" l="l" r="r" t="t"/>
            <a:pathLst>
              <a:path extrusionOk="0" h="873561" w="911145">
                <a:moveTo>
                  <a:pt x="0" y="0"/>
                </a:moveTo>
                <a:lnTo>
                  <a:pt x="911145" y="0"/>
                </a:lnTo>
                <a:lnTo>
                  <a:pt x="911145" y="873560"/>
                </a:lnTo>
                <a:lnTo>
                  <a:pt x="0" y="873560"/>
                </a:lnTo>
                <a:lnTo>
                  <a:pt x="0" y="0"/>
                </a:lnTo>
                <a:close/>
              </a:path>
            </a:pathLst>
          </a:custGeom>
          <a:blipFill rotWithShape="1">
            <a:blip r:embed="rId9">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242AF"/>
            </a:gs>
            <a:gs pos="100000">
              <a:srgbClr val="3798F1"/>
            </a:gs>
          </a:gsLst>
          <a:lin ang="2700000" scaled="0"/>
        </a:gradFill>
      </p:bgPr>
    </p:bg>
    <p:spTree>
      <p:nvGrpSpPr>
        <p:cNvPr id="621" name="Shape 621"/>
        <p:cNvGrpSpPr/>
        <p:nvPr/>
      </p:nvGrpSpPr>
      <p:grpSpPr>
        <a:xfrm>
          <a:off x="0" y="0"/>
          <a:ext cx="0" cy="0"/>
          <a:chOff x="0" y="0"/>
          <a:chExt cx="0" cy="0"/>
        </a:xfrm>
      </p:grpSpPr>
      <p:grpSp>
        <p:nvGrpSpPr>
          <p:cNvPr id="622" name="Google Shape;622;p23"/>
          <p:cNvGrpSpPr/>
          <p:nvPr/>
        </p:nvGrpSpPr>
        <p:grpSpPr>
          <a:xfrm>
            <a:off x="1660149" y="996849"/>
            <a:ext cx="7817413" cy="3154205"/>
            <a:chOff x="0" y="-38100"/>
            <a:chExt cx="2195407" cy="885812"/>
          </a:xfrm>
        </p:grpSpPr>
        <p:sp>
          <p:nvSpPr>
            <p:cNvPr id="623" name="Google Shape;623;p23"/>
            <p:cNvSpPr/>
            <p:nvPr/>
          </p:nvSpPr>
          <p:spPr>
            <a:xfrm>
              <a:off x="0" y="0"/>
              <a:ext cx="2195406" cy="847712"/>
            </a:xfrm>
            <a:custGeom>
              <a:rect b="b" l="l" r="r" t="t"/>
              <a:pathLst>
                <a:path extrusionOk="0" h="847712" w="2195406">
                  <a:moveTo>
                    <a:pt x="50507" y="0"/>
                  </a:moveTo>
                  <a:lnTo>
                    <a:pt x="2144899" y="0"/>
                  </a:lnTo>
                  <a:cubicBezTo>
                    <a:pt x="2172794" y="0"/>
                    <a:pt x="2195406" y="22613"/>
                    <a:pt x="2195406" y="50507"/>
                  </a:cubicBezTo>
                  <a:lnTo>
                    <a:pt x="2195406" y="797205"/>
                  </a:lnTo>
                  <a:cubicBezTo>
                    <a:pt x="2195406" y="810600"/>
                    <a:pt x="2190085" y="823447"/>
                    <a:pt x="2180613" y="832919"/>
                  </a:cubicBezTo>
                  <a:cubicBezTo>
                    <a:pt x="2171141" y="842391"/>
                    <a:pt x="2158294" y="847712"/>
                    <a:pt x="2144899" y="847712"/>
                  </a:cubicBezTo>
                  <a:lnTo>
                    <a:pt x="50507" y="847712"/>
                  </a:lnTo>
                  <a:cubicBezTo>
                    <a:pt x="37112" y="847712"/>
                    <a:pt x="24265" y="842391"/>
                    <a:pt x="14793" y="832919"/>
                  </a:cubicBezTo>
                  <a:cubicBezTo>
                    <a:pt x="5321" y="823447"/>
                    <a:pt x="0" y="810600"/>
                    <a:pt x="0" y="797205"/>
                  </a:cubicBezTo>
                  <a:lnTo>
                    <a:pt x="0" y="50507"/>
                  </a:lnTo>
                  <a:cubicBezTo>
                    <a:pt x="0" y="37112"/>
                    <a:pt x="5321" y="24265"/>
                    <a:pt x="14793" y="14793"/>
                  </a:cubicBezTo>
                  <a:cubicBezTo>
                    <a:pt x="24265" y="5321"/>
                    <a:pt x="37112" y="0"/>
                    <a:pt x="50507" y="0"/>
                  </a:cubicBezTo>
                  <a:close/>
                </a:path>
              </a:pathLst>
            </a:custGeom>
            <a:solidFill>
              <a:srgbClr val="000000">
                <a:alpha val="0"/>
              </a:srgbClr>
            </a:solidFill>
            <a:ln cap="rnd" cmpd="sng" w="7620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3"/>
            <p:cNvSpPr txBox="1"/>
            <p:nvPr/>
          </p:nvSpPr>
          <p:spPr>
            <a:xfrm>
              <a:off x="0" y="-38100"/>
              <a:ext cx="2195407" cy="88581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5" name="Google Shape;625;p23"/>
          <p:cNvGrpSpPr/>
          <p:nvPr/>
        </p:nvGrpSpPr>
        <p:grpSpPr>
          <a:xfrm rot="-5400000">
            <a:off x="-9129713" y="2228548"/>
            <a:ext cx="19288125" cy="1028700"/>
            <a:chOff x="0" y="0"/>
            <a:chExt cx="25717500" cy="1371600"/>
          </a:xfrm>
        </p:grpSpPr>
        <p:sp>
          <p:nvSpPr>
            <p:cNvPr id="626" name="Google Shape;626;p23"/>
            <p:cNvSpPr/>
            <p:nvPr/>
          </p:nvSpPr>
          <p:spPr>
            <a:xfrm>
              <a:off x="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sp>
          <p:nvSpPr>
            <p:cNvPr id="627" name="Google Shape;627;p23"/>
            <p:cNvSpPr/>
            <p:nvPr/>
          </p:nvSpPr>
          <p:spPr>
            <a:xfrm>
              <a:off x="128587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sp>
          <p:nvSpPr>
            <p:cNvPr id="628" name="Google Shape;628;p23"/>
            <p:cNvSpPr/>
            <p:nvPr/>
          </p:nvSpPr>
          <p:spPr>
            <a:xfrm>
              <a:off x="42862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sp>
          <p:nvSpPr>
            <p:cNvPr id="629" name="Google Shape;629;p23"/>
            <p:cNvSpPr/>
            <p:nvPr/>
          </p:nvSpPr>
          <p:spPr>
            <a:xfrm>
              <a:off x="857250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sp>
          <p:nvSpPr>
            <p:cNvPr id="630" name="Google Shape;630;p23"/>
            <p:cNvSpPr/>
            <p:nvPr/>
          </p:nvSpPr>
          <p:spPr>
            <a:xfrm>
              <a:off x="1714500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sp>
          <p:nvSpPr>
            <p:cNvPr id="631" name="Google Shape;631;p23"/>
            <p:cNvSpPr/>
            <p:nvPr/>
          </p:nvSpPr>
          <p:spPr>
            <a:xfrm>
              <a:off x="214312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grpSp>
      <p:grpSp>
        <p:nvGrpSpPr>
          <p:cNvPr id="632" name="Google Shape;632;p23"/>
          <p:cNvGrpSpPr/>
          <p:nvPr/>
        </p:nvGrpSpPr>
        <p:grpSpPr>
          <a:xfrm rot="5400000">
            <a:off x="8182871" y="2303665"/>
            <a:ext cx="19288125" cy="1028700"/>
            <a:chOff x="0" y="0"/>
            <a:chExt cx="25717500" cy="1371600"/>
          </a:xfrm>
        </p:grpSpPr>
        <p:sp>
          <p:nvSpPr>
            <p:cNvPr id="633" name="Google Shape;633;p23"/>
            <p:cNvSpPr/>
            <p:nvPr/>
          </p:nvSpPr>
          <p:spPr>
            <a:xfrm>
              <a:off x="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sp>
          <p:nvSpPr>
            <p:cNvPr id="634" name="Google Shape;634;p23"/>
            <p:cNvSpPr/>
            <p:nvPr/>
          </p:nvSpPr>
          <p:spPr>
            <a:xfrm>
              <a:off x="128587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sp>
          <p:nvSpPr>
            <p:cNvPr id="635" name="Google Shape;635;p23"/>
            <p:cNvSpPr/>
            <p:nvPr/>
          </p:nvSpPr>
          <p:spPr>
            <a:xfrm>
              <a:off x="42862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sp>
          <p:nvSpPr>
            <p:cNvPr id="636" name="Google Shape;636;p23"/>
            <p:cNvSpPr/>
            <p:nvPr/>
          </p:nvSpPr>
          <p:spPr>
            <a:xfrm>
              <a:off x="857250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sp>
          <p:nvSpPr>
            <p:cNvPr id="637" name="Google Shape;637;p23"/>
            <p:cNvSpPr/>
            <p:nvPr/>
          </p:nvSpPr>
          <p:spPr>
            <a:xfrm>
              <a:off x="1714500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sp>
          <p:nvSpPr>
            <p:cNvPr id="638" name="Google Shape;638;p23"/>
            <p:cNvSpPr/>
            <p:nvPr/>
          </p:nvSpPr>
          <p:spPr>
            <a:xfrm>
              <a:off x="214312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grpSp>
      <p:grpSp>
        <p:nvGrpSpPr>
          <p:cNvPr id="639" name="Google Shape;639;p23"/>
          <p:cNvGrpSpPr/>
          <p:nvPr/>
        </p:nvGrpSpPr>
        <p:grpSpPr>
          <a:xfrm>
            <a:off x="1660149" y="4262494"/>
            <a:ext cx="7817413" cy="4995806"/>
            <a:chOff x="0" y="-38100"/>
            <a:chExt cx="2195407" cy="1402999"/>
          </a:xfrm>
        </p:grpSpPr>
        <p:sp>
          <p:nvSpPr>
            <p:cNvPr id="640" name="Google Shape;640;p23"/>
            <p:cNvSpPr/>
            <p:nvPr/>
          </p:nvSpPr>
          <p:spPr>
            <a:xfrm>
              <a:off x="0" y="0"/>
              <a:ext cx="2195406" cy="1364899"/>
            </a:xfrm>
            <a:custGeom>
              <a:rect b="b" l="l" r="r" t="t"/>
              <a:pathLst>
                <a:path extrusionOk="0" h="1364899" w="2195406">
                  <a:moveTo>
                    <a:pt x="50507" y="0"/>
                  </a:moveTo>
                  <a:lnTo>
                    <a:pt x="2144899" y="0"/>
                  </a:lnTo>
                  <a:cubicBezTo>
                    <a:pt x="2172794" y="0"/>
                    <a:pt x="2195406" y="22613"/>
                    <a:pt x="2195406" y="50507"/>
                  </a:cubicBezTo>
                  <a:lnTo>
                    <a:pt x="2195406" y="1314392"/>
                  </a:lnTo>
                  <a:cubicBezTo>
                    <a:pt x="2195406" y="1327787"/>
                    <a:pt x="2190085" y="1340634"/>
                    <a:pt x="2180613" y="1350106"/>
                  </a:cubicBezTo>
                  <a:cubicBezTo>
                    <a:pt x="2171141" y="1359578"/>
                    <a:pt x="2158294" y="1364899"/>
                    <a:pt x="2144899" y="1364899"/>
                  </a:cubicBezTo>
                  <a:lnTo>
                    <a:pt x="50507" y="1364899"/>
                  </a:lnTo>
                  <a:cubicBezTo>
                    <a:pt x="37112" y="1364899"/>
                    <a:pt x="24265" y="1359578"/>
                    <a:pt x="14793" y="1350106"/>
                  </a:cubicBezTo>
                  <a:cubicBezTo>
                    <a:pt x="5321" y="1340634"/>
                    <a:pt x="0" y="1327787"/>
                    <a:pt x="0" y="1314392"/>
                  </a:cubicBezTo>
                  <a:lnTo>
                    <a:pt x="0" y="50507"/>
                  </a:lnTo>
                  <a:cubicBezTo>
                    <a:pt x="0" y="37112"/>
                    <a:pt x="5321" y="24265"/>
                    <a:pt x="14793" y="14793"/>
                  </a:cubicBezTo>
                  <a:cubicBezTo>
                    <a:pt x="24265" y="5321"/>
                    <a:pt x="37112" y="0"/>
                    <a:pt x="50507" y="0"/>
                  </a:cubicBezTo>
                  <a:close/>
                </a:path>
              </a:pathLst>
            </a:custGeom>
            <a:solidFill>
              <a:srgbClr val="000000">
                <a:alpha val="0"/>
              </a:srgbClr>
            </a:solidFill>
            <a:ln cap="rnd" cmpd="sng" w="7620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3"/>
            <p:cNvSpPr txBox="1"/>
            <p:nvPr/>
          </p:nvSpPr>
          <p:spPr>
            <a:xfrm>
              <a:off x="0" y="-38100"/>
              <a:ext cx="2195407" cy="140299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42" name="Google Shape;642;p23"/>
          <p:cNvGrpSpPr/>
          <p:nvPr/>
        </p:nvGrpSpPr>
        <p:grpSpPr>
          <a:xfrm>
            <a:off x="9780975" y="996849"/>
            <a:ext cx="6964976" cy="8261451"/>
            <a:chOff x="0" y="-38100"/>
            <a:chExt cx="1956012" cy="2320108"/>
          </a:xfrm>
        </p:grpSpPr>
        <p:sp>
          <p:nvSpPr>
            <p:cNvPr id="643" name="Google Shape;643;p23"/>
            <p:cNvSpPr/>
            <p:nvPr/>
          </p:nvSpPr>
          <p:spPr>
            <a:xfrm>
              <a:off x="0" y="0"/>
              <a:ext cx="1956012" cy="2282008"/>
            </a:xfrm>
            <a:custGeom>
              <a:rect b="b" l="l" r="r" t="t"/>
              <a:pathLst>
                <a:path extrusionOk="0" h="2282008" w="1956012">
                  <a:moveTo>
                    <a:pt x="56689" y="0"/>
                  </a:moveTo>
                  <a:lnTo>
                    <a:pt x="1899323" y="0"/>
                  </a:lnTo>
                  <a:cubicBezTo>
                    <a:pt x="1930632" y="0"/>
                    <a:pt x="1956012" y="25381"/>
                    <a:pt x="1956012" y="56689"/>
                  </a:cubicBezTo>
                  <a:lnTo>
                    <a:pt x="1956012" y="2225319"/>
                  </a:lnTo>
                  <a:cubicBezTo>
                    <a:pt x="1956012" y="2256628"/>
                    <a:pt x="1930632" y="2282008"/>
                    <a:pt x="1899323" y="2282008"/>
                  </a:cubicBezTo>
                  <a:lnTo>
                    <a:pt x="56689" y="2282008"/>
                  </a:lnTo>
                  <a:cubicBezTo>
                    <a:pt x="25381" y="2282008"/>
                    <a:pt x="0" y="2256628"/>
                    <a:pt x="0" y="2225319"/>
                  </a:cubicBezTo>
                  <a:lnTo>
                    <a:pt x="0" y="56689"/>
                  </a:lnTo>
                  <a:cubicBezTo>
                    <a:pt x="0" y="25381"/>
                    <a:pt x="25381" y="0"/>
                    <a:pt x="56689" y="0"/>
                  </a:cubicBezTo>
                  <a:close/>
                </a:path>
              </a:pathLst>
            </a:custGeom>
            <a:solidFill>
              <a:srgbClr val="000000">
                <a:alpha val="0"/>
              </a:srgbClr>
            </a:solidFill>
            <a:ln cap="rnd" cmpd="sng" w="7620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3"/>
            <p:cNvSpPr txBox="1"/>
            <p:nvPr/>
          </p:nvSpPr>
          <p:spPr>
            <a:xfrm>
              <a:off x="0" y="-38100"/>
              <a:ext cx="1956012" cy="23201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45" name="Google Shape;645;p23"/>
          <p:cNvSpPr/>
          <p:nvPr/>
        </p:nvSpPr>
        <p:spPr>
          <a:xfrm>
            <a:off x="2186334" y="1460247"/>
            <a:ext cx="1884687" cy="2363076"/>
          </a:xfrm>
          <a:custGeom>
            <a:rect b="b" l="l" r="r" t="t"/>
            <a:pathLst>
              <a:path extrusionOk="0" h="2363076" w="1884687">
                <a:moveTo>
                  <a:pt x="0" y="0"/>
                </a:moveTo>
                <a:lnTo>
                  <a:pt x="1884687" y="0"/>
                </a:lnTo>
                <a:lnTo>
                  <a:pt x="1884687" y="2363076"/>
                </a:lnTo>
                <a:lnTo>
                  <a:pt x="0" y="2363076"/>
                </a:lnTo>
                <a:lnTo>
                  <a:pt x="0" y="0"/>
                </a:lnTo>
                <a:close/>
              </a:path>
            </a:pathLst>
          </a:custGeom>
          <a:blipFill rotWithShape="1">
            <a:blip r:embed="rId4">
              <a:alphaModFix/>
            </a:blip>
            <a:stretch>
              <a:fillRect b="0" l="0" r="0" t="0"/>
            </a:stretch>
          </a:blipFill>
          <a:ln>
            <a:noFill/>
          </a:ln>
        </p:spPr>
      </p:sp>
      <p:sp>
        <p:nvSpPr>
          <p:cNvPr id="646" name="Google Shape;646;p23"/>
          <p:cNvSpPr txBox="1"/>
          <p:nvPr/>
        </p:nvSpPr>
        <p:spPr>
          <a:xfrm>
            <a:off x="4468371" y="1876853"/>
            <a:ext cx="4675629" cy="8667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5600" u="none" cap="none" strike="noStrike">
                <a:solidFill>
                  <a:srgbClr val="FFE3A9"/>
                </a:solidFill>
                <a:latin typeface="Josefin Sans"/>
                <a:ea typeface="Josefin Sans"/>
                <a:cs typeface="Josefin Sans"/>
                <a:sym typeface="Josefin Sans"/>
              </a:rPr>
              <a:t>February 01</a:t>
            </a:r>
            <a:endParaRPr/>
          </a:p>
        </p:txBody>
      </p:sp>
      <p:sp>
        <p:nvSpPr>
          <p:cNvPr id="647" name="Google Shape;647;p23"/>
          <p:cNvSpPr txBox="1"/>
          <p:nvPr/>
        </p:nvSpPr>
        <p:spPr>
          <a:xfrm>
            <a:off x="4468371" y="2844742"/>
            <a:ext cx="4675629" cy="542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FFFFFF"/>
                </a:solidFill>
                <a:latin typeface="Josefin Sans"/>
                <a:ea typeface="Josefin Sans"/>
                <a:cs typeface="Josefin Sans"/>
                <a:sym typeface="Josefin Sans"/>
              </a:rPr>
              <a:t>Monday</a:t>
            </a:r>
            <a:endParaRPr/>
          </a:p>
        </p:txBody>
      </p:sp>
      <p:sp>
        <p:nvSpPr>
          <p:cNvPr id="648" name="Google Shape;648;p23"/>
          <p:cNvSpPr txBox="1"/>
          <p:nvPr/>
        </p:nvSpPr>
        <p:spPr>
          <a:xfrm>
            <a:off x="3231041" y="4866796"/>
            <a:ext cx="4675629"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4200" u="none" cap="none" strike="noStrike">
                <a:solidFill>
                  <a:srgbClr val="FFFFFF"/>
                </a:solidFill>
                <a:latin typeface="Josefin Sans"/>
                <a:ea typeface="Josefin Sans"/>
                <a:cs typeface="Josefin Sans"/>
                <a:sym typeface="Josefin Sans"/>
              </a:rPr>
              <a:t>To-do list</a:t>
            </a:r>
            <a:endParaRPr/>
          </a:p>
        </p:txBody>
      </p:sp>
      <p:grpSp>
        <p:nvGrpSpPr>
          <p:cNvPr id="649" name="Google Shape;649;p23"/>
          <p:cNvGrpSpPr/>
          <p:nvPr/>
        </p:nvGrpSpPr>
        <p:grpSpPr>
          <a:xfrm>
            <a:off x="2313421" y="5911857"/>
            <a:ext cx="3128346" cy="708724"/>
            <a:chOff x="0" y="-42312"/>
            <a:chExt cx="4171129" cy="944966"/>
          </a:xfrm>
        </p:grpSpPr>
        <p:grpSp>
          <p:nvGrpSpPr>
            <p:cNvPr id="650" name="Google Shape;650;p23"/>
            <p:cNvGrpSpPr/>
            <p:nvPr/>
          </p:nvGrpSpPr>
          <p:grpSpPr>
            <a:xfrm>
              <a:off x="0" y="-42312"/>
              <a:ext cx="902654" cy="944966"/>
              <a:chOff x="0" y="-38100"/>
              <a:chExt cx="812800" cy="850900"/>
            </a:xfrm>
          </p:grpSpPr>
          <p:sp>
            <p:nvSpPr>
              <p:cNvPr id="651" name="Google Shape;651;p2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38100">
                <a:solidFill>
                  <a:srgbClr val="FFE3A9"/>
                </a:solidFill>
                <a:prstDash val="dot"/>
                <a:miter lim="8000"/>
                <a:headEnd len="sm" w="sm" type="none"/>
                <a:tailEnd len="sm" w="sm" type="none"/>
              </a:ln>
            </p:spPr>
          </p:sp>
          <p:sp>
            <p:nvSpPr>
              <p:cNvPr id="652" name="Google Shape;652;p2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53" name="Google Shape;653;p23"/>
            <p:cNvSpPr txBox="1"/>
            <p:nvPr/>
          </p:nvSpPr>
          <p:spPr>
            <a:xfrm>
              <a:off x="1256458" y="232252"/>
              <a:ext cx="2914671" cy="4286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FFFFFF"/>
                  </a:solidFill>
                  <a:latin typeface="Roboto"/>
                  <a:ea typeface="Roboto"/>
                  <a:cs typeface="Roboto"/>
                  <a:sym typeface="Roboto"/>
                </a:rPr>
                <a:t>Insert text here</a:t>
              </a:r>
              <a:endParaRPr/>
            </a:p>
          </p:txBody>
        </p:sp>
      </p:grpSp>
      <p:grpSp>
        <p:nvGrpSpPr>
          <p:cNvPr id="654" name="Google Shape;654;p23"/>
          <p:cNvGrpSpPr/>
          <p:nvPr/>
        </p:nvGrpSpPr>
        <p:grpSpPr>
          <a:xfrm>
            <a:off x="2313421" y="6905827"/>
            <a:ext cx="3128346" cy="708724"/>
            <a:chOff x="0" y="-42312"/>
            <a:chExt cx="4171129" cy="944966"/>
          </a:xfrm>
        </p:grpSpPr>
        <p:grpSp>
          <p:nvGrpSpPr>
            <p:cNvPr id="655" name="Google Shape;655;p23"/>
            <p:cNvGrpSpPr/>
            <p:nvPr/>
          </p:nvGrpSpPr>
          <p:grpSpPr>
            <a:xfrm>
              <a:off x="0" y="-42312"/>
              <a:ext cx="902654" cy="944966"/>
              <a:chOff x="0" y="-38100"/>
              <a:chExt cx="812800" cy="850900"/>
            </a:xfrm>
          </p:grpSpPr>
          <p:sp>
            <p:nvSpPr>
              <p:cNvPr id="656" name="Google Shape;656;p2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38100">
                <a:solidFill>
                  <a:srgbClr val="FFE3A9"/>
                </a:solidFill>
                <a:prstDash val="dot"/>
                <a:miter lim="8000"/>
                <a:headEnd len="sm" w="sm" type="none"/>
                <a:tailEnd len="sm" w="sm" type="none"/>
              </a:ln>
            </p:spPr>
          </p:sp>
          <p:sp>
            <p:nvSpPr>
              <p:cNvPr id="657" name="Google Shape;657;p2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58" name="Google Shape;658;p23"/>
            <p:cNvSpPr txBox="1"/>
            <p:nvPr/>
          </p:nvSpPr>
          <p:spPr>
            <a:xfrm>
              <a:off x="1256458" y="232252"/>
              <a:ext cx="2914671" cy="4286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FFFFFF"/>
                  </a:solidFill>
                  <a:latin typeface="Roboto"/>
                  <a:ea typeface="Roboto"/>
                  <a:cs typeface="Roboto"/>
                  <a:sym typeface="Roboto"/>
                </a:rPr>
                <a:t>Insert text here</a:t>
              </a:r>
              <a:endParaRPr/>
            </a:p>
          </p:txBody>
        </p:sp>
      </p:grpSp>
      <p:grpSp>
        <p:nvGrpSpPr>
          <p:cNvPr id="659" name="Google Shape;659;p23"/>
          <p:cNvGrpSpPr/>
          <p:nvPr/>
        </p:nvGrpSpPr>
        <p:grpSpPr>
          <a:xfrm>
            <a:off x="2313421" y="7897142"/>
            <a:ext cx="3128346" cy="708724"/>
            <a:chOff x="0" y="-42312"/>
            <a:chExt cx="4171129" cy="944966"/>
          </a:xfrm>
        </p:grpSpPr>
        <p:grpSp>
          <p:nvGrpSpPr>
            <p:cNvPr id="660" name="Google Shape;660;p23"/>
            <p:cNvGrpSpPr/>
            <p:nvPr/>
          </p:nvGrpSpPr>
          <p:grpSpPr>
            <a:xfrm>
              <a:off x="0" y="-42312"/>
              <a:ext cx="902654" cy="944966"/>
              <a:chOff x="0" y="-38100"/>
              <a:chExt cx="812800" cy="850900"/>
            </a:xfrm>
          </p:grpSpPr>
          <p:sp>
            <p:nvSpPr>
              <p:cNvPr id="661" name="Google Shape;661;p2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38100">
                <a:solidFill>
                  <a:srgbClr val="FFE3A9"/>
                </a:solidFill>
                <a:prstDash val="dot"/>
                <a:miter lim="8000"/>
                <a:headEnd len="sm" w="sm" type="none"/>
                <a:tailEnd len="sm" w="sm" type="none"/>
              </a:ln>
            </p:spPr>
          </p:sp>
          <p:sp>
            <p:nvSpPr>
              <p:cNvPr id="662" name="Google Shape;662;p2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63" name="Google Shape;663;p23"/>
            <p:cNvSpPr txBox="1"/>
            <p:nvPr/>
          </p:nvSpPr>
          <p:spPr>
            <a:xfrm>
              <a:off x="1256458" y="232252"/>
              <a:ext cx="2914671" cy="4286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FFFFFF"/>
                  </a:solidFill>
                  <a:latin typeface="Roboto"/>
                  <a:ea typeface="Roboto"/>
                  <a:cs typeface="Roboto"/>
                  <a:sym typeface="Roboto"/>
                </a:rPr>
                <a:t>Insert text here</a:t>
              </a:r>
              <a:endParaRPr/>
            </a:p>
          </p:txBody>
        </p:sp>
      </p:grpSp>
      <p:grpSp>
        <p:nvGrpSpPr>
          <p:cNvPr id="664" name="Google Shape;664;p23"/>
          <p:cNvGrpSpPr/>
          <p:nvPr/>
        </p:nvGrpSpPr>
        <p:grpSpPr>
          <a:xfrm>
            <a:off x="5695943" y="5913185"/>
            <a:ext cx="3128346" cy="708724"/>
            <a:chOff x="0" y="-42312"/>
            <a:chExt cx="4171129" cy="944966"/>
          </a:xfrm>
        </p:grpSpPr>
        <p:grpSp>
          <p:nvGrpSpPr>
            <p:cNvPr id="665" name="Google Shape;665;p23"/>
            <p:cNvGrpSpPr/>
            <p:nvPr/>
          </p:nvGrpSpPr>
          <p:grpSpPr>
            <a:xfrm>
              <a:off x="0" y="-42312"/>
              <a:ext cx="902654" cy="944966"/>
              <a:chOff x="0" y="-38100"/>
              <a:chExt cx="812800" cy="850900"/>
            </a:xfrm>
          </p:grpSpPr>
          <p:sp>
            <p:nvSpPr>
              <p:cNvPr id="666" name="Google Shape;666;p2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38100">
                <a:solidFill>
                  <a:srgbClr val="FFE3A9"/>
                </a:solidFill>
                <a:prstDash val="dot"/>
                <a:miter lim="8000"/>
                <a:headEnd len="sm" w="sm" type="none"/>
                <a:tailEnd len="sm" w="sm" type="none"/>
              </a:ln>
            </p:spPr>
          </p:sp>
          <p:sp>
            <p:nvSpPr>
              <p:cNvPr id="667" name="Google Shape;667;p2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68" name="Google Shape;668;p23"/>
            <p:cNvSpPr txBox="1"/>
            <p:nvPr/>
          </p:nvSpPr>
          <p:spPr>
            <a:xfrm>
              <a:off x="1256458" y="232252"/>
              <a:ext cx="2914671" cy="4286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FFFFFF"/>
                  </a:solidFill>
                  <a:latin typeface="Roboto"/>
                  <a:ea typeface="Roboto"/>
                  <a:cs typeface="Roboto"/>
                  <a:sym typeface="Roboto"/>
                </a:rPr>
                <a:t>Insert text here</a:t>
              </a:r>
              <a:endParaRPr/>
            </a:p>
          </p:txBody>
        </p:sp>
      </p:grpSp>
      <p:grpSp>
        <p:nvGrpSpPr>
          <p:cNvPr id="669" name="Google Shape;669;p23"/>
          <p:cNvGrpSpPr/>
          <p:nvPr/>
        </p:nvGrpSpPr>
        <p:grpSpPr>
          <a:xfrm>
            <a:off x="5695943" y="6907154"/>
            <a:ext cx="3128346" cy="708724"/>
            <a:chOff x="0" y="-42312"/>
            <a:chExt cx="4171129" cy="944966"/>
          </a:xfrm>
        </p:grpSpPr>
        <p:grpSp>
          <p:nvGrpSpPr>
            <p:cNvPr id="670" name="Google Shape;670;p23"/>
            <p:cNvGrpSpPr/>
            <p:nvPr/>
          </p:nvGrpSpPr>
          <p:grpSpPr>
            <a:xfrm>
              <a:off x="0" y="-42312"/>
              <a:ext cx="902654" cy="944966"/>
              <a:chOff x="0" y="-38100"/>
              <a:chExt cx="812800" cy="850900"/>
            </a:xfrm>
          </p:grpSpPr>
          <p:sp>
            <p:nvSpPr>
              <p:cNvPr id="671" name="Google Shape;671;p2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38100">
                <a:solidFill>
                  <a:srgbClr val="FFE3A9"/>
                </a:solidFill>
                <a:prstDash val="dot"/>
                <a:miter lim="8000"/>
                <a:headEnd len="sm" w="sm" type="none"/>
                <a:tailEnd len="sm" w="sm" type="none"/>
              </a:ln>
            </p:spPr>
          </p:sp>
          <p:sp>
            <p:nvSpPr>
              <p:cNvPr id="672" name="Google Shape;672;p2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73" name="Google Shape;673;p23"/>
            <p:cNvSpPr txBox="1"/>
            <p:nvPr/>
          </p:nvSpPr>
          <p:spPr>
            <a:xfrm>
              <a:off x="1256458" y="232252"/>
              <a:ext cx="2914671" cy="4286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FFFFFF"/>
                  </a:solidFill>
                  <a:latin typeface="Roboto"/>
                  <a:ea typeface="Roboto"/>
                  <a:cs typeface="Roboto"/>
                  <a:sym typeface="Roboto"/>
                </a:rPr>
                <a:t>Insert text here</a:t>
              </a:r>
              <a:endParaRPr/>
            </a:p>
          </p:txBody>
        </p:sp>
      </p:grpSp>
      <p:grpSp>
        <p:nvGrpSpPr>
          <p:cNvPr id="674" name="Google Shape;674;p23"/>
          <p:cNvGrpSpPr/>
          <p:nvPr/>
        </p:nvGrpSpPr>
        <p:grpSpPr>
          <a:xfrm>
            <a:off x="5695943" y="7898469"/>
            <a:ext cx="3128346" cy="708724"/>
            <a:chOff x="0" y="-42312"/>
            <a:chExt cx="4171129" cy="944966"/>
          </a:xfrm>
        </p:grpSpPr>
        <p:grpSp>
          <p:nvGrpSpPr>
            <p:cNvPr id="675" name="Google Shape;675;p23"/>
            <p:cNvGrpSpPr/>
            <p:nvPr/>
          </p:nvGrpSpPr>
          <p:grpSpPr>
            <a:xfrm>
              <a:off x="0" y="-42312"/>
              <a:ext cx="902654" cy="944966"/>
              <a:chOff x="0" y="-38100"/>
              <a:chExt cx="812800" cy="850900"/>
            </a:xfrm>
          </p:grpSpPr>
          <p:sp>
            <p:nvSpPr>
              <p:cNvPr id="676" name="Google Shape;676;p2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38100">
                <a:solidFill>
                  <a:srgbClr val="FFE3A9"/>
                </a:solidFill>
                <a:prstDash val="dot"/>
                <a:miter lim="8000"/>
                <a:headEnd len="sm" w="sm" type="none"/>
                <a:tailEnd len="sm" w="sm" type="none"/>
              </a:ln>
            </p:spPr>
          </p:sp>
          <p:sp>
            <p:nvSpPr>
              <p:cNvPr id="677" name="Google Shape;677;p2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78" name="Google Shape;678;p23"/>
            <p:cNvSpPr txBox="1"/>
            <p:nvPr/>
          </p:nvSpPr>
          <p:spPr>
            <a:xfrm>
              <a:off x="1256458" y="232252"/>
              <a:ext cx="2914671" cy="4286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FFFFFF"/>
                  </a:solidFill>
                  <a:latin typeface="Roboto"/>
                  <a:ea typeface="Roboto"/>
                  <a:cs typeface="Roboto"/>
                  <a:sym typeface="Roboto"/>
                </a:rPr>
                <a:t>Insert text here</a:t>
              </a:r>
              <a:endParaRPr/>
            </a:p>
          </p:txBody>
        </p:sp>
      </p:grpSp>
      <p:sp>
        <p:nvSpPr>
          <p:cNvPr id="679" name="Google Shape;679;p23"/>
          <p:cNvSpPr txBox="1"/>
          <p:nvPr/>
        </p:nvSpPr>
        <p:spPr>
          <a:xfrm>
            <a:off x="11057258" y="1672066"/>
            <a:ext cx="4675629"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4200" u="none" cap="none" strike="noStrike">
                <a:solidFill>
                  <a:srgbClr val="FFFFFF"/>
                </a:solidFill>
                <a:latin typeface="Josefin Sans"/>
                <a:ea typeface="Josefin Sans"/>
                <a:cs typeface="Josefin Sans"/>
                <a:sym typeface="Josefin Sans"/>
              </a:rPr>
              <a:t>Notes</a:t>
            </a:r>
            <a:endParaRPr/>
          </a:p>
        </p:txBody>
      </p:sp>
      <p:sp>
        <p:nvSpPr>
          <p:cNvPr id="680" name="Google Shape;680;p23"/>
          <p:cNvSpPr txBox="1"/>
          <p:nvPr/>
        </p:nvSpPr>
        <p:spPr>
          <a:xfrm>
            <a:off x="10886754" y="3479003"/>
            <a:ext cx="5016600" cy="1810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Tristique et egestas quis ipsum suspendisse ultrices gravida.</a:t>
            </a:r>
            <a:endParaRPr/>
          </a:p>
        </p:txBody>
      </p:sp>
      <p:sp>
        <p:nvSpPr>
          <p:cNvPr id="681" name="Google Shape;681;p23"/>
          <p:cNvSpPr txBox="1"/>
          <p:nvPr/>
        </p:nvSpPr>
        <p:spPr>
          <a:xfrm>
            <a:off x="12064784" y="2793671"/>
            <a:ext cx="2660577" cy="5048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E3A9"/>
                </a:solidFill>
                <a:latin typeface="Roboto"/>
                <a:ea typeface="Roboto"/>
                <a:cs typeface="Roboto"/>
                <a:sym typeface="Roboto"/>
              </a:rPr>
              <a:t>Note 01</a:t>
            </a:r>
            <a:endParaRPr/>
          </a:p>
        </p:txBody>
      </p:sp>
      <p:sp>
        <p:nvSpPr>
          <p:cNvPr id="682" name="Google Shape;682;p23"/>
          <p:cNvSpPr txBox="1"/>
          <p:nvPr/>
        </p:nvSpPr>
        <p:spPr>
          <a:xfrm>
            <a:off x="10886754" y="6611201"/>
            <a:ext cx="5016600" cy="1810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Tristique et egestas quis ipsum suspendisse ultrices gravida.</a:t>
            </a:r>
            <a:endParaRPr/>
          </a:p>
        </p:txBody>
      </p:sp>
      <p:sp>
        <p:nvSpPr>
          <p:cNvPr id="683" name="Google Shape;683;p23"/>
          <p:cNvSpPr txBox="1"/>
          <p:nvPr/>
        </p:nvSpPr>
        <p:spPr>
          <a:xfrm>
            <a:off x="12064784" y="5925869"/>
            <a:ext cx="2660577" cy="5048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E3A9"/>
                </a:solidFill>
                <a:latin typeface="Roboto"/>
                <a:ea typeface="Roboto"/>
                <a:cs typeface="Roboto"/>
                <a:sym typeface="Roboto"/>
              </a:rPr>
              <a:t>Note 02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242AF"/>
            </a:gs>
            <a:gs pos="100000">
              <a:srgbClr val="3798F1"/>
            </a:gs>
          </a:gsLst>
          <a:lin ang="2700000" scaled="0"/>
        </a:gradFill>
      </p:bgPr>
    </p:bg>
    <p:spTree>
      <p:nvGrpSpPr>
        <p:cNvPr id="687" name="Shape 687"/>
        <p:cNvGrpSpPr/>
        <p:nvPr/>
      </p:nvGrpSpPr>
      <p:grpSpPr>
        <a:xfrm>
          <a:off x="0" y="0"/>
          <a:ext cx="0" cy="0"/>
          <a:chOff x="0" y="0"/>
          <a:chExt cx="0" cy="0"/>
        </a:xfrm>
      </p:grpSpPr>
      <p:sp>
        <p:nvSpPr>
          <p:cNvPr id="688" name="Google Shape;688;p24"/>
          <p:cNvSpPr txBox="1"/>
          <p:nvPr/>
        </p:nvSpPr>
        <p:spPr>
          <a:xfrm>
            <a:off x="1028700" y="6112407"/>
            <a:ext cx="4675629" cy="8667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5600" u="none" cap="none" strike="noStrike">
                <a:solidFill>
                  <a:srgbClr val="FFE3A9"/>
                </a:solidFill>
                <a:latin typeface="Josefin Sans"/>
                <a:ea typeface="Josefin Sans"/>
                <a:cs typeface="Josefin Sans"/>
                <a:sym typeface="Josefin Sans"/>
              </a:rPr>
              <a:t>February 01</a:t>
            </a:r>
            <a:endParaRPr/>
          </a:p>
        </p:txBody>
      </p:sp>
      <p:sp>
        <p:nvSpPr>
          <p:cNvPr id="689" name="Google Shape;689;p24"/>
          <p:cNvSpPr txBox="1"/>
          <p:nvPr/>
        </p:nvSpPr>
        <p:spPr>
          <a:xfrm>
            <a:off x="1028700" y="7080295"/>
            <a:ext cx="4675629" cy="542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FFFFFF"/>
                </a:solidFill>
                <a:latin typeface="Josefin Sans"/>
                <a:ea typeface="Josefin Sans"/>
                <a:cs typeface="Josefin Sans"/>
                <a:sym typeface="Josefin Sans"/>
              </a:rPr>
              <a:t>Monday</a:t>
            </a:r>
            <a:endParaRPr/>
          </a:p>
        </p:txBody>
      </p:sp>
      <p:sp>
        <p:nvSpPr>
          <p:cNvPr id="690" name="Google Shape;690;p24"/>
          <p:cNvSpPr txBox="1"/>
          <p:nvPr/>
        </p:nvSpPr>
        <p:spPr>
          <a:xfrm>
            <a:off x="6371963" y="6826696"/>
            <a:ext cx="5016600" cy="1810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Tristique et egestas quis ipsum suspendisse ultrices gravida.</a:t>
            </a:r>
            <a:endParaRPr/>
          </a:p>
        </p:txBody>
      </p:sp>
      <p:sp>
        <p:nvSpPr>
          <p:cNvPr id="691" name="Google Shape;691;p24"/>
          <p:cNvSpPr txBox="1"/>
          <p:nvPr/>
        </p:nvSpPr>
        <p:spPr>
          <a:xfrm>
            <a:off x="7549993" y="6141363"/>
            <a:ext cx="2660577" cy="5048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E3A9"/>
                </a:solidFill>
                <a:latin typeface="Roboto"/>
                <a:ea typeface="Roboto"/>
                <a:cs typeface="Roboto"/>
                <a:sym typeface="Roboto"/>
              </a:rPr>
              <a:t>Note 01</a:t>
            </a:r>
            <a:endParaRPr/>
          </a:p>
        </p:txBody>
      </p:sp>
      <p:sp>
        <p:nvSpPr>
          <p:cNvPr id="692" name="Google Shape;692;p24"/>
          <p:cNvSpPr txBox="1"/>
          <p:nvPr/>
        </p:nvSpPr>
        <p:spPr>
          <a:xfrm>
            <a:off x="12015452" y="6826696"/>
            <a:ext cx="5016600" cy="1810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Tristique et egestas quis ipsum suspendisse ultrices gravida.</a:t>
            </a:r>
            <a:endParaRPr/>
          </a:p>
        </p:txBody>
      </p:sp>
      <p:sp>
        <p:nvSpPr>
          <p:cNvPr id="693" name="Google Shape;693;p24"/>
          <p:cNvSpPr txBox="1"/>
          <p:nvPr/>
        </p:nvSpPr>
        <p:spPr>
          <a:xfrm>
            <a:off x="13193482" y="6141363"/>
            <a:ext cx="2660577" cy="5048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E3A9"/>
                </a:solidFill>
                <a:latin typeface="Roboto"/>
                <a:ea typeface="Roboto"/>
                <a:cs typeface="Roboto"/>
                <a:sym typeface="Roboto"/>
              </a:rPr>
              <a:t>Note 02</a:t>
            </a:r>
            <a:endParaRPr/>
          </a:p>
        </p:txBody>
      </p:sp>
      <p:pic>
        <p:nvPicPr>
          <p:cNvPr id="694" name="Google Shape;694;p24"/>
          <p:cNvPicPr preferRelativeResize="0"/>
          <p:nvPr/>
        </p:nvPicPr>
        <p:blipFill rotWithShape="1">
          <a:blip r:embed="rId3">
            <a:alphaModFix/>
          </a:blip>
          <a:srcRect b="18377" l="0" r="0" t="37344"/>
          <a:stretch/>
        </p:blipFill>
        <p:spPr>
          <a:xfrm>
            <a:off x="0" y="0"/>
            <a:ext cx="18288000" cy="5398349"/>
          </a:xfrm>
          <a:prstGeom prst="rect">
            <a:avLst/>
          </a:prstGeom>
          <a:noFill/>
          <a:ln>
            <a:noFill/>
          </a:ln>
        </p:spPr>
      </p:pic>
      <p:grpSp>
        <p:nvGrpSpPr>
          <p:cNvPr id="695" name="Google Shape;695;p24"/>
          <p:cNvGrpSpPr/>
          <p:nvPr/>
        </p:nvGrpSpPr>
        <p:grpSpPr>
          <a:xfrm>
            <a:off x="0" y="4369649"/>
            <a:ext cx="19288125" cy="1028700"/>
            <a:chOff x="0" y="0"/>
            <a:chExt cx="25717500" cy="1371600"/>
          </a:xfrm>
        </p:grpSpPr>
        <p:sp>
          <p:nvSpPr>
            <p:cNvPr id="696" name="Google Shape;696;p24"/>
            <p:cNvSpPr/>
            <p:nvPr/>
          </p:nvSpPr>
          <p:spPr>
            <a:xfrm>
              <a:off x="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697" name="Google Shape;697;p24"/>
            <p:cNvSpPr/>
            <p:nvPr/>
          </p:nvSpPr>
          <p:spPr>
            <a:xfrm>
              <a:off x="128587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698" name="Google Shape;698;p24"/>
            <p:cNvSpPr/>
            <p:nvPr/>
          </p:nvSpPr>
          <p:spPr>
            <a:xfrm>
              <a:off x="42862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699" name="Google Shape;699;p24"/>
            <p:cNvSpPr/>
            <p:nvPr/>
          </p:nvSpPr>
          <p:spPr>
            <a:xfrm>
              <a:off x="857250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700" name="Google Shape;700;p24"/>
            <p:cNvSpPr/>
            <p:nvPr/>
          </p:nvSpPr>
          <p:spPr>
            <a:xfrm>
              <a:off x="1714500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701" name="Google Shape;701;p24"/>
            <p:cNvSpPr/>
            <p:nvPr/>
          </p:nvSpPr>
          <p:spPr>
            <a:xfrm>
              <a:off x="214312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grpSp>
      <p:grpSp>
        <p:nvGrpSpPr>
          <p:cNvPr id="702" name="Google Shape;702;p24"/>
          <p:cNvGrpSpPr/>
          <p:nvPr/>
        </p:nvGrpSpPr>
        <p:grpSpPr>
          <a:xfrm>
            <a:off x="-500062" y="9276208"/>
            <a:ext cx="19288125" cy="1028700"/>
            <a:chOff x="0" y="0"/>
            <a:chExt cx="25717500" cy="1371600"/>
          </a:xfrm>
        </p:grpSpPr>
        <p:sp>
          <p:nvSpPr>
            <p:cNvPr id="703" name="Google Shape;703;p24"/>
            <p:cNvSpPr/>
            <p:nvPr/>
          </p:nvSpPr>
          <p:spPr>
            <a:xfrm>
              <a:off x="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704" name="Google Shape;704;p24"/>
            <p:cNvSpPr/>
            <p:nvPr/>
          </p:nvSpPr>
          <p:spPr>
            <a:xfrm>
              <a:off x="128587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705" name="Google Shape;705;p24"/>
            <p:cNvSpPr/>
            <p:nvPr/>
          </p:nvSpPr>
          <p:spPr>
            <a:xfrm>
              <a:off x="42862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706" name="Google Shape;706;p24"/>
            <p:cNvSpPr/>
            <p:nvPr/>
          </p:nvSpPr>
          <p:spPr>
            <a:xfrm>
              <a:off x="857250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707" name="Google Shape;707;p24"/>
            <p:cNvSpPr/>
            <p:nvPr/>
          </p:nvSpPr>
          <p:spPr>
            <a:xfrm>
              <a:off x="1714500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708" name="Google Shape;708;p24"/>
            <p:cNvSpPr/>
            <p:nvPr/>
          </p:nvSpPr>
          <p:spPr>
            <a:xfrm>
              <a:off x="214312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242AF"/>
            </a:gs>
            <a:gs pos="100000">
              <a:srgbClr val="3798F1"/>
            </a:gs>
          </a:gsLst>
          <a:lin ang="2700000" scaled="0"/>
        </a:gradFill>
      </p:bgPr>
    </p:bg>
    <p:spTree>
      <p:nvGrpSpPr>
        <p:cNvPr id="712" name="Shape 712"/>
        <p:cNvGrpSpPr/>
        <p:nvPr/>
      </p:nvGrpSpPr>
      <p:grpSpPr>
        <a:xfrm>
          <a:off x="0" y="0"/>
          <a:ext cx="0" cy="0"/>
          <a:chOff x="0" y="0"/>
          <a:chExt cx="0" cy="0"/>
        </a:xfrm>
      </p:grpSpPr>
      <p:pic>
        <p:nvPicPr>
          <p:cNvPr id="713" name="Google Shape;713;p25"/>
          <p:cNvPicPr preferRelativeResize="0"/>
          <p:nvPr/>
        </p:nvPicPr>
        <p:blipFill rotWithShape="1">
          <a:blip r:embed="rId3">
            <a:alphaModFix/>
          </a:blip>
          <a:srcRect b="0" l="1613" r="1612" t="0"/>
          <a:stretch/>
        </p:blipFill>
        <p:spPr>
          <a:xfrm>
            <a:off x="10873592" y="2364897"/>
            <a:ext cx="2801073" cy="1929668"/>
          </a:xfrm>
          <a:prstGeom prst="rect">
            <a:avLst/>
          </a:prstGeom>
          <a:noFill/>
          <a:ln>
            <a:noFill/>
          </a:ln>
        </p:spPr>
      </p:pic>
      <p:grpSp>
        <p:nvGrpSpPr>
          <p:cNvPr id="714" name="Google Shape;714;p25"/>
          <p:cNvGrpSpPr/>
          <p:nvPr/>
        </p:nvGrpSpPr>
        <p:grpSpPr>
          <a:xfrm rot="-5400000">
            <a:off x="-500062" y="2322160"/>
            <a:ext cx="19288125" cy="1028700"/>
            <a:chOff x="0" y="0"/>
            <a:chExt cx="25717500" cy="1371600"/>
          </a:xfrm>
        </p:grpSpPr>
        <p:sp>
          <p:nvSpPr>
            <p:cNvPr id="715" name="Google Shape;715;p25"/>
            <p:cNvSpPr/>
            <p:nvPr/>
          </p:nvSpPr>
          <p:spPr>
            <a:xfrm>
              <a:off x="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716" name="Google Shape;716;p25"/>
            <p:cNvSpPr/>
            <p:nvPr/>
          </p:nvSpPr>
          <p:spPr>
            <a:xfrm>
              <a:off x="128587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717" name="Google Shape;717;p25"/>
            <p:cNvSpPr/>
            <p:nvPr/>
          </p:nvSpPr>
          <p:spPr>
            <a:xfrm>
              <a:off x="42862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718" name="Google Shape;718;p25"/>
            <p:cNvSpPr/>
            <p:nvPr/>
          </p:nvSpPr>
          <p:spPr>
            <a:xfrm>
              <a:off x="857250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719" name="Google Shape;719;p25"/>
            <p:cNvSpPr/>
            <p:nvPr/>
          </p:nvSpPr>
          <p:spPr>
            <a:xfrm>
              <a:off x="1714500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720" name="Google Shape;720;p25"/>
            <p:cNvSpPr/>
            <p:nvPr/>
          </p:nvSpPr>
          <p:spPr>
            <a:xfrm>
              <a:off x="214312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grpSp>
      <p:sp>
        <p:nvSpPr>
          <p:cNvPr id="721" name="Google Shape;721;p25"/>
          <p:cNvSpPr txBox="1"/>
          <p:nvPr/>
        </p:nvSpPr>
        <p:spPr>
          <a:xfrm>
            <a:off x="2221681" y="1009650"/>
            <a:ext cx="4675629" cy="8667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600" u="none" cap="none" strike="noStrike">
                <a:solidFill>
                  <a:srgbClr val="FFE3A9"/>
                </a:solidFill>
                <a:latin typeface="Josefin Sans"/>
                <a:ea typeface="Josefin Sans"/>
                <a:cs typeface="Josefin Sans"/>
                <a:sym typeface="Josefin Sans"/>
              </a:rPr>
              <a:t>To-do list</a:t>
            </a:r>
            <a:endParaRPr/>
          </a:p>
        </p:txBody>
      </p:sp>
      <p:grpSp>
        <p:nvGrpSpPr>
          <p:cNvPr id="722" name="Google Shape;722;p25"/>
          <p:cNvGrpSpPr/>
          <p:nvPr/>
        </p:nvGrpSpPr>
        <p:grpSpPr>
          <a:xfrm>
            <a:off x="1229924" y="2539233"/>
            <a:ext cx="3128346" cy="708724"/>
            <a:chOff x="0" y="-42312"/>
            <a:chExt cx="4171129" cy="944966"/>
          </a:xfrm>
        </p:grpSpPr>
        <p:grpSp>
          <p:nvGrpSpPr>
            <p:cNvPr id="723" name="Google Shape;723;p25"/>
            <p:cNvGrpSpPr/>
            <p:nvPr/>
          </p:nvGrpSpPr>
          <p:grpSpPr>
            <a:xfrm>
              <a:off x="0" y="-42312"/>
              <a:ext cx="902654" cy="944966"/>
              <a:chOff x="0" y="-38100"/>
              <a:chExt cx="812800" cy="850900"/>
            </a:xfrm>
          </p:grpSpPr>
          <p:sp>
            <p:nvSpPr>
              <p:cNvPr id="724" name="Google Shape;724;p25"/>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38100">
                <a:solidFill>
                  <a:srgbClr val="FFE3A9"/>
                </a:solidFill>
                <a:prstDash val="dot"/>
                <a:miter lim="8000"/>
                <a:headEnd len="sm" w="sm" type="none"/>
                <a:tailEnd len="sm" w="sm" type="none"/>
              </a:ln>
            </p:spPr>
          </p:sp>
          <p:sp>
            <p:nvSpPr>
              <p:cNvPr id="725" name="Google Shape;725;p2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26" name="Google Shape;726;p25"/>
            <p:cNvSpPr txBox="1"/>
            <p:nvPr/>
          </p:nvSpPr>
          <p:spPr>
            <a:xfrm>
              <a:off x="1256458" y="232252"/>
              <a:ext cx="2914671" cy="4286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FFFFFF"/>
                  </a:solidFill>
                  <a:latin typeface="Roboto"/>
                  <a:ea typeface="Roboto"/>
                  <a:cs typeface="Roboto"/>
                  <a:sym typeface="Roboto"/>
                </a:rPr>
                <a:t>Insert text here</a:t>
              </a:r>
              <a:endParaRPr/>
            </a:p>
          </p:txBody>
        </p:sp>
      </p:grpSp>
      <p:grpSp>
        <p:nvGrpSpPr>
          <p:cNvPr id="727" name="Google Shape;727;p25"/>
          <p:cNvGrpSpPr/>
          <p:nvPr/>
        </p:nvGrpSpPr>
        <p:grpSpPr>
          <a:xfrm>
            <a:off x="1229924" y="3533203"/>
            <a:ext cx="3128346" cy="708724"/>
            <a:chOff x="0" y="-42312"/>
            <a:chExt cx="4171129" cy="944966"/>
          </a:xfrm>
        </p:grpSpPr>
        <p:grpSp>
          <p:nvGrpSpPr>
            <p:cNvPr id="728" name="Google Shape;728;p25"/>
            <p:cNvGrpSpPr/>
            <p:nvPr/>
          </p:nvGrpSpPr>
          <p:grpSpPr>
            <a:xfrm>
              <a:off x="0" y="-42312"/>
              <a:ext cx="902654" cy="944966"/>
              <a:chOff x="0" y="-38100"/>
              <a:chExt cx="812800" cy="850900"/>
            </a:xfrm>
          </p:grpSpPr>
          <p:sp>
            <p:nvSpPr>
              <p:cNvPr id="729" name="Google Shape;729;p25"/>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38100">
                <a:solidFill>
                  <a:srgbClr val="FFE3A9"/>
                </a:solidFill>
                <a:prstDash val="dot"/>
                <a:miter lim="8000"/>
                <a:headEnd len="sm" w="sm" type="none"/>
                <a:tailEnd len="sm" w="sm" type="none"/>
              </a:ln>
            </p:spPr>
          </p:sp>
          <p:sp>
            <p:nvSpPr>
              <p:cNvPr id="730" name="Google Shape;730;p2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31" name="Google Shape;731;p25"/>
            <p:cNvSpPr txBox="1"/>
            <p:nvPr/>
          </p:nvSpPr>
          <p:spPr>
            <a:xfrm>
              <a:off x="1256458" y="232252"/>
              <a:ext cx="2914671" cy="4286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FFFFFF"/>
                  </a:solidFill>
                  <a:latin typeface="Roboto"/>
                  <a:ea typeface="Roboto"/>
                  <a:cs typeface="Roboto"/>
                  <a:sym typeface="Roboto"/>
                </a:rPr>
                <a:t>Insert text here</a:t>
              </a:r>
              <a:endParaRPr/>
            </a:p>
          </p:txBody>
        </p:sp>
      </p:grpSp>
      <p:grpSp>
        <p:nvGrpSpPr>
          <p:cNvPr id="732" name="Google Shape;732;p25"/>
          <p:cNvGrpSpPr/>
          <p:nvPr/>
        </p:nvGrpSpPr>
        <p:grpSpPr>
          <a:xfrm>
            <a:off x="1229924" y="4524518"/>
            <a:ext cx="3128346" cy="708724"/>
            <a:chOff x="0" y="-42312"/>
            <a:chExt cx="4171129" cy="944966"/>
          </a:xfrm>
        </p:grpSpPr>
        <p:grpSp>
          <p:nvGrpSpPr>
            <p:cNvPr id="733" name="Google Shape;733;p25"/>
            <p:cNvGrpSpPr/>
            <p:nvPr/>
          </p:nvGrpSpPr>
          <p:grpSpPr>
            <a:xfrm>
              <a:off x="0" y="-42312"/>
              <a:ext cx="902654" cy="944966"/>
              <a:chOff x="0" y="-38100"/>
              <a:chExt cx="812800" cy="850900"/>
            </a:xfrm>
          </p:grpSpPr>
          <p:sp>
            <p:nvSpPr>
              <p:cNvPr id="734" name="Google Shape;734;p25"/>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38100">
                <a:solidFill>
                  <a:srgbClr val="FFE3A9"/>
                </a:solidFill>
                <a:prstDash val="dot"/>
                <a:miter lim="8000"/>
                <a:headEnd len="sm" w="sm" type="none"/>
                <a:tailEnd len="sm" w="sm" type="none"/>
              </a:ln>
            </p:spPr>
          </p:sp>
          <p:sp>
            <p:nvSpPr>
              <p:cNvPr id="735" name="Google Shape;735;p2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36" name="Google Shape;736;p25"/>
            <p:cNvSpPr txBox="1"/>
            <p:nvPr/>
          </p:nvSpPr>
          <p:spPr>
            <a:xfrm>
              <a:off x="1256458" y="232252"/>
              <a:ext cx="2914671" cy="4286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FFFFFF"/>
                  </a:solidFill>
                  <a:latin typeface="Roboto"/>
                  <a:ea typeface="Roboto"/>
                  <a:cs typeface="Roboto"/>
                  <a:sym typeface="Roboto"/>
                </a:rPr>
                <a:t>Insert text here</a:t>
              </a:r>
              <a:endParaRPr/>
            </a:p>
          </p:txBody>
        </p:sp>
      </p:grpSp>
      <p:grpSp>
        <p:nvGrpSpPr>
          <p:cNvPr id="737" name="Google Shape;737;p25"/>
          <p:cNvGrpSpPr/>
          <p:nvPr/>
        </p:nvGrpSpPr>
        <p:grpSpPr>
          <a:xfrm>
            <a:off x="1229924" y="5515833"/>
            <a:ext cx="3128346" cy="708724"/>
            <a:chOff x="0" y="-42312"/>
            <a:chExt cx="4171129" cy="944966"/>
          </a:xfrm>
        </p:grpSpPr>
        <p:grpSp>
          <p:nvGrpSpPr>
            <p:cNvPr id="738" name="Google Shape;738;p25"/>
            <p:cNvGrpSpPr/>
            <p:nvPr/>
          </p:nvGrpSpPr>
          <p:grpSpPr>
            <a:xfrm>
              <a:off x="0" y="-42312"/>
              <a:ext cx="902654" cy="944966"/>
              <a:chOff x="0" y="-38100"/>
              <a:chExt cx="812800" cy="850900"/>
            </a:xfrm>
          </p:grpSpPr>
          <p:sp>
            <p:nvSpPr>
              <p:cNvPr id="739" name="Google Shape;739;p25"/>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38100">
                <a:solidFill>
                  <a:srgbClr val="FFE3A9"/>
                </a:solidFill>
                <a:prstDash val="dot"/>
                <a:miter lim="8000"/>
                <a:headEnd len="sm" w="sm" type="none"/>
                <a:tailEnd len="sm" w="sm" type="none"/>
              </a:ln>
            </p:spPr>
          </p:sp>
          <p:sp>
            <p:nvSpPr>
              <p:cNvPr id="740" name="Google Shape;740;p2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41" name="Google Shape;741;p25"/>
            <p:cNvSpPr txBox="1"/>
            <p:nvPr/>
          </p:nvSpPr>
          <p:spPr>
            <a:xfrm>
              <a:off x="1256458" y="232252"/>
              <a:ext cx="2914671" cy="4286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FFFFFF"/>
                  </a:solidFill>
                  <a:latin typeface="Roboto"/>
                  <a:ea typeface="Roboto"/>
                  <a:cs typeface="Roboto"/>
                  <a:sym typeface="Roboto"/>
                </a:rPr>
                <a:t>Insert text here</a:t>
              </a:r>
              <a:endParaRPr/>
            </a:p>
          </p:txBody>
        </p:sp>
      </p:grpSp>
      <p:grpSp>
        <p:nvGrpSpPr>
          <p:cNvPr id="742" name="Google Shape;742;p25"/>
          <p:cNvGrpSpPr/>
          <p:nvPr/>
        </p:nvGrpSpPr>
        <p:grpSpPr>
          <a:xfrm>
            <a:off x="1229924" y="6509803"/>
            <a:ext cx="3128346" cy="708724"/>
            <a:chOff x="0" y="-42312"/>
            <a:chExt cx="4171129" cy="944966"/>
          </a:xfrm>
        </p:grpSpPr>
        <p:grpSp>
          <p:nvGrpSpPr>
            <p:cNvPr id="743" name="Google Shape;743;p25"/>
            <p:cNvGrpSpPr/>
            <p:nvPr/>
          </p:nvGrpSpPr>
          <p:grpSpPr>
            <a:xfrm>
              <a:off x="0" y="-42312"/>
              <a:ext cx="902654" cy="944966"/>
              <a:chOff x="0" y="-38100"/>
              <a:chExt cx="812800" cy="850900"/>
            </a:xfrm>
          </p:grpSpPr>
          <p:sp>
            <p:nvSpPr>
              <p:cNvPr id="744" name="Google Shape;744;p25"/>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38100">
                <a:solidFill>
                  <a:srgbClr val="FFE3A9"/>
                </a:solidFill>
                <a:prstDash val="dot"/>
                <a:miter lim="8000"/>
                <a:headEnd len="sm" w="sm" type="none"/>
                <a:tailEnd len="sm" w="sm" type="none"/>
              </a:ln>
            </p:spPr>
          </p:sp>
          <p:sp>
            <p:nvSpPr>
              <p:cNvPr id="745" name="Google Shape;745;p2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46" name="Google Shape;746;p25"/>
            <p:cNvSpPr txBox="1"/>
            <p:nvPr/>
          </p:nvSpPr>
          <p:spPr>
            <a:xfrm>
              <a:off x="1256458" y="232252"/>
              <a:ext cx="2914671" cy="4286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FFFFFF"/>
                  </a:solidFill>
                  <a:latin typeface="Roboto"/>
                  <a:ea typeface="Roboto"/>
                  <a:cs typeface="Roboto"/>
                  <a:sym typeface="Roboto"/>
                </a:rPr>
                <a:t>Insert text here</a:t>
              </a:r>
              <a:endParaRPr/>
            </a:p>
          </p:txBody>
        </p:sp>
      </p:grpSp>
      <p:grpSp>
        <p:nvGrpSpPr>
          <p:cNvPr id="747" name="Google Shape;747;p25"/>
          <p:cNvGrpSpPr/>
          <p:nvPr/>
        </p:nvGrpSpPr>
        <p:grpSpPr>
          <a:xfrm>
            <a:off x="1229924" y="7501118"/>
            <a:ext cx="3128346" cy="708724"/>
            <a:chOff x="0" y="-42312"/>
            <a:chExt cx="4171129" cy="944966"/>
          </a:xfrm>
        </p:grpSpPr>
        <p:grpSp>
          <p:nvGrpSpPr>
            <p:cNvPr id="748" name="Google Shape;748;p25"/>
            <p:cNvGrpSpPr/>
            <p:nvPr/>
          </p:nvGrpSpPr>
          <p:grpSpPr>
            <a:xfrm>
              <a:off x="0" y="-42312"/>
              <a:ext cx="902654" cy="944966"/>
              <a:chOff x="0" y="-38100"/>
              <a:chExt cx="812800" cy="850900"/>
            </a:xfrm>
          </p:grpSpPr>
          <p:sp>
            <p:nvSpPr>
              <p:cNvPr id="749" name="Google Shape;749;p25"/>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38100">
                <a:solidFill>
                  <a:srgbClr val="FFE3A9"/>
                </a:solidFill>
                <a:prstDash val="dot"/>
                <a:miter lim="8000"/>
                <a:headEnd len="sm" w="sm" type="none"/>
                <a:tailEnd len="sm" w="sm" type="none"/>
              </a:ln>
            </p:spPr>
          </p:sp>
          <p:sp>
            <p:nvSpPr>
              <p:cNvPr id="750" name="Google Shape;750;p2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51" name="Google Shape;751;p25"/>
            <p:cNvSpPr txBox="1"/>
            <p:nvPr/>
          </p:nvSpPr>
          <p:spPr>
            <a:xfrm>
              <a:off x="1256458" y="232252"/>
              <a:ext cx="2914671" cy="4286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FFFFFF"/>
                  </a:solidFill>
                  <a:latin typeface="Roboto"/>
                  <a:ea typeface="Roboto"/>
                  <a:cs typeface="Roboto"/>
                  <a:sym typeface="Roboto"/>
                </a:rPr>
                <a:t>Insert text here</a:t>
              </a:r>
              <a:endParaRPr/>
            </a:p>
          </p:txBody>
        </p:sp>
      </p:grpSp>
      <p:grpSp>
        <p:nvGrpSpPr>
          <p:cNvPr id="752" name="Google Shape;752;p25"/>
          <p:cNvGrpSpPr/>
          <p:nvPr/>
        </p:nvGrpSpPr>
        <p:grpSpPr>
          <a:xfrm>
            <a:off x="4760720" y="2539233"/>
            <a:ext cx="3128346" cy="708724"/>
            <a:chOff x="0" y="-42312"/>
            <a:chExt cx="4171129" cy="944966"/>
          </a:xfrm>
        </p:grpSpPr>
        <p:grpSp>
          <p:nvGrpSpPr>
            <p:cNvPr id="753" name="Google Shape;753;p25"/>
            <p:cNvGrpSpPr/>
            <p:nvPr/>
          </p:nvGrpSpPr>
          <p:grpSpPr>
            <a:xfrm>
              <a:off x="0" y="-42312"/>
              <a:ext cx="902654" cy="944966"/>
              <a:chOff x="0" y="-38100"/>
              <a:chExt cx="812800" cy="850900"/>
            </a:xfrm>
          </p:grpSpPr>
          <p:sp>
            <p:nvSpPr>
              <p:cNvPr id="754" name="Google Shape;754;p25"/>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38100">
                <a:solidFill>
                  <a:srgbClr val="FFE3A9"/>
                </a:solidFill>
                <a:prstDash val="dot"/>
                <a:miter lim="8000"/>
                <a:headEnd len="sm" w="sm" type="none"/>
                <a:tailEnd len="sm" w="sm" type="none"/>
              </a:ln>
            </p:spPr>
          </p:sp>
          <p:sp>
            <p:nvSpPr>
              <p:cNvPr id="755" name="Google Shape;755;p2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56" name="Google Shape;756;p25"/>
            <p:cNvSpPr txBox="1"/>
            <p:nvPr/>
          </p:nvSpPr>
          <p:spPr>
            <a:xfrm>
              <a:off x="1256458" y="232252"/>
              <a:ext cx="2914671" cy="4286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FFFFFF"/>
                  </a:solidFill>
                  <a:latin typeface="Roboto"/>
                  <a:ea typeface="Roboto"/>
                  <a:cs typeface="Roboto"/>
                  <a:sym typeface="Roboto"/>
                </a:rPr>
                <a:t>Insert text here</a:t>
              </a:r>
              <a:endParaRPr/>
            </a:p>
          </p:txBody>
        </p:sp>
      </p:grpSp>
      <p:grpSp>
        <p:nvGrpSpPr>
          <p:cNvPr id="757" name="Google Shape;757;p25"/>
          <p:cNvGrpSpPr/>
          <p:nvPr/>
        </p:nvGrpSpPr>
        <p:grpSpPr>
          <a:xfrm>
            <a:off x="4760720" y="3533203"/>
            <a:ext cx="3128346" cy="708724"/>
            <a:chOff x="0" y="-42312"/>
            <a:chExt cx="4171129" cy="944966"/>
          </a:xfrm>
        </p:grpSpPr>
        <p:grpSp>
          <p:nvGrpSpPr>
            <p:cNvPr id="758" name="Google Shape;758;p25"/>
            <p:cNvGrpSpPr/>
            <p:nvPr/>
          </p:nvGrpSpPr>
          <p:grpSpPr>
            <a:xfrm>
              <a:off x="0" y="-42312"/>
              <a:ext cx="902654" cy="944966"/>
              <a:chOff x="0" y="-38100"/>
              <a:chExt cx="812800" cy="850900"/>
            </a:xfrm>
          </p:grpSpPr>
          <p:sp>
            <p:nvSpPr>
              <p:cNvPr id="759" name="Google Shape;759;p25"/>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38100">
                <a:solidFill>
                  <a:srgbClr val="FFE3A9"/>
                </a:solidFill>
                <a:prstDash val="dot"/>
                <a:miter lim="8000"/>
                <a:headEnd len="sm" w="sm" type="none"/>
                <a:tailEnd len="sm" w="sm" type="none"/>
              </a:ln>
            </p:spPr>
          </p:sp>
          <p:sp>
            <p:nvSpPr>
              <p:cNvPr id="760" name="Google Shape;760;p2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61" name="Google Shape;761;p25"/>
            <p:cNvSpPr txBox="1"/>
            <p:nvPr/>
          </p:nvSpPr>
          <p:spPr>
            <a:xfrm>
              <a:off x="1256458" y="232252"/>
              <a:ext cx="2914671" cy="4286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FFFFFF"/>
                  </a:solidFill>
                  <a:latin typeface="Roboto"/>
                  <a:ea typeface="Roboto"/>
                  <a:cs typeface="Roboto"/>
                  <a:sym typeface="Roboto"/>
                </a:rPr>
                <a:t>Insert text here</a:t>
              </a:r>
              <a:endParaRPr/>
            </a:p>
          </p:txBody>
        </p:sp>
      </p:grpSp>
      <p:grpSp>
        <p:nvGrpSpPr>
          <p:cNvPr id="762" name="Google Shape;762;p25"/>
          <p:cNvGrpSpPr/>
          <p:nvPr/>
        </p:nvGrpSpPr>
        <p:grpSpPr>
          <a:xfrm>
            <a:off x="4760720" y="4524518"/>
            <a:ext cx="3128346" cy="708724"/>
            <a:chOff x="0" y="-42312"/>
            <a:chExt cx="4171129" cy="944966"/>
          </a:xfrm>
        </p:grpSpPr>
        <p:grpSp>
          <p:nvGrpSpPr>
            <p:cNvPr id="763" name="Google Shape;763;p25"/>
            <p:cNvGrpSpPr/>
            <p:nvPr/>
          </p:nvGrpSpPr>
          <p:grpSpPr>
            <a:xfrm>
              <a:off x="0" y="-42312"/>
              <a:ext cx="902654" cy="944966"/>
              <a:chOff x="0" y="-38100"/>
              <a:chExt cx="812800" cy="850900"/>
            </a:xfrm>
          </p:grpSpPr>
          <p:sp>
            <p:nvSpPr>
              <p:cNvPr id="764" name="Google Shape;764;p25"/>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38100">
                <a:solidFill>
                  <a:srgbClr val="FFE3A9"/>
                </a:solidFill>
                <a:prstDash val="dot"/>
                <a:miter lim="8000"/>
                <a:headEnd len="sm" w="sm" type="none"/>
                <a:tailEnd len="sm" w="sm" type="none"/>
              </a:ln>
            </p:spPr>
          </p:sp>
          <p:sp>
            <p:nvSpPr>
              <p:cNvPr id="765" name="Google Shape;765;p2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66" name="Google Shape;766;p25"/>
            <p:cNvSpPr txBox="1"/>
            <p:nvPr/>
          </p:nvSpPr>
          <p:spPr>
            <a:xfrm>
              <a:off x="1256458" y="232252"/>
              <a:ext cx="2914671" cy="4286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FFFFFF"/>
                  </a:solidFill>
                  <a:latin typeface="Roboto"/>
                  <a:ea typeface="Roboto"/>
                  <a:cs typeface="Roboto"/>
                  <a:sym typeface="Roboto"/>
                </a:rPr>
                <a:t>Insert text here</a:t>
              </a:r>
              <a:endParaRPr/>
            </a:p>
          </p:txBody>
        </p:sp>
      </p:grpSp>
      <p:grpSp>
        <p:nvGrpSpPr>
          <p:cNvPr id="767" name="Google Shape;767;p25"/>
          <p:cNvGrpSpPr/>
          <p:nvPr/>
        </p:nvGrpSpPr>
        <p:grpSpPr>
          <a:xfrm>
            <a:off x="4760720" y="5515833"/>
            <a:ext cx="3128346" cy="708724"/>
            <a:chOff x="0" y="-42312"/>
            <a:chExt cx="4171129" cy="944966"/>
          </a:xfrm>
        </p:grpSpPr>
        <p:grpSp>
          <p:nvGrpSpPr>
            <p:cNvPr id="768" name="Google Shape;768;p25"/>
            <p:cNvGrpSpPr/>
            <p:nvPr/>
          </p:nvGrpSpPr>
          <p:grpSpPr>
            <a:xfrm>
              <a:off x="0" y="-42312"/>
              <a:ext cx="902654" cy="944966"/>
              <a:chOff x="0" y="-38100"/>
              <a:chExt cx="812800" cy="850900"/>
            </a:xfrm>
          </p:grpSpPr>
          <p:sp>
            <p:nvSpPr>
              <p:cNvPr id="769" name="Google Shape;769;p25"/>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38100">
                <a:solidFill>
                  <a:srgbClr val="FFE3A9"/>
                </a:solidFill>
                <a:prstDash val="dot"/>
                <a:miter lim="8000"/>
                <a:headEnd len="sm" w="sm" type="none"/>
                <a:tailEnd len="sm" w="sm" type="none"/>
              </a:ln>
            </p:spPr>
          </p:sp>
          <p:sp>
            <p:nvSpPr>
              <p:cNvPr id="770" name="Google Shape;770;p2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71" name="Google Shape;771;p25"/>
            <p:cNvSpPr txBox="1"/>
            <p:nvPr/>
          </p:nvSpPr>
          <p:spPr>
            <a:xfrm>
              <a:off x="1256458" y="232252"/>
              <a:ext cx="2914671" cy="4286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FFFFFF"/>
                  </a:solidFill>
                  <a:latin typeface="Roboto"/>
                  <a:ea typeface="Roboto"/>
                  <a:cs typeface="Roboto"/>
                  <a:sym typeface="Roboto"/>
                </a:rPr>
                <a:t>Insert text here</a:t>
              </a:r>
              <a:endParaRPr/>
            </a:p>
          </p:txBody>
        </p:sp>
      </p:grpSp>
      <p:grpSp>
        <p:nvGrpSpPr>
          <p:cNvPr id="772" name="Google Shape;772;p25"/>
          <p:cNvGrpSpPr/>
          <p:nvPr/>
        </p:nvGrpSpPr>
        <p:grpSpPr>
          <a:xfrm>
            <a:off x="4760720" y="6509803"/>
            <a:ext cx="3128346" cy="708724"/>
            <a:chOff x="0" y="-42312"/>
            <a:chExt cx="4171129" cy="944966"/>
          </a:xfrm>
        </p:grpSpPr>
        <p:grpSp>
          <p:nvGrpSpPr>
            <p:cNvPr id="773" name="Google Shape;773;p25"/>
            <p:cNvGrpSpPr/>
            <p:nvPr/>
          </p:nvGrpSpPr>
          <p:grpSpPr>
            <a:xfrm>
              <a:off x="0" y="-42312"/>
              <a:ext cx="902654" cy="944966"/>
              <a:chOff x="0" y="-38100"/>
              <a:chExt cx="812800" cy="850900"/>
            </a:xfrm>
          </p:grpSpPr>
          <p:sp>
            <p:nvSpPr>
              <p:cNvPr id="774" name="Google Shape;774;p25"/>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38100">
                <a:solidFill>
                  <a:srgbClr val="FFE3A9"/>
                </a:solidFill>
                <a:prstDash val="dot"/>
                <a:miter lim="8000"/>
                <a:headEnd len="sm" w="sm" type="none"/>
                <a:tailEnd len="sm" w="sm" type="none"/>
              </a:ln>
            </p:spPr>
          </p:sp>
          <p:sp>
            <p:nvSpPr>
              <p:cNvPr id="775" name="Google Shape;775;p2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76" name="Google Shape;776;p25"/>
            <p:cNvSpPr txBox="1"/>
            <p:nvPr/>
          </p:nvSpPr>
          <p:spPr>
            <a:xfrm>
              <a:off x="1256458" y="232252"/>
              <a:ext cx="2914671" cy="4286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FFFFFF"/>
                  </a:solidFill>
                  <a:latin typeface="Roboto"/>
                  <a:ea typeface="Roboto"/>
                  <a:cs typeface="Roboto"/>
                  <a:sym typeface="Roboto"/>
                </a:rPr>
                <a:t>Insert text here</a:t>
              </a:r>
              <a:endParaRPr/>
            </a:p>
          </p:txBody>
        </p:sp>
      </p:grpSp>
      <p:grpSp>
        <p:nvGrpSpPr>
          <p:cNvPr id="777" name="Google Shape;777;p25"/>
          <p:cNvGrpSpPr/>
          <p:nvPr/>
        </p:nvGrpSpPr>
        <p:grpSpPr>
          <a:xfrm>
            <a:off x="4760720" y="7501118"/>
            <a:ext cx="3128346" cy="708724"/>
            <a:chOff x="0" y="-42312"/>
            <a:chExt cx="4171129" cy="944966"/>
          </a:xfrm>
        </p:grpSpPr>
        <p:grpSp>
          <p:nvGrpSpPr>
            <p:cNvPr id="778" name="Google Shape;778;p25"/>
            <p:cNvGrpSpPr/>
            <p:nvPr/>
          </p:nvGrpSpPr>
          <p:grpSpPr>
            <a:xfrm>
              <a:off x="0" y="-42312"/>
              <a:ext cx="902654" cy="944966"/>
              <a:chOff x="0" y="-38100"/>
              <a:chExt cx="812800" cy="850900"/>
            </a:xfrm>
          </p:grpSpPr>
          <p:sp>
            <p:nvSpPr>
              <p:cNvPr id="779" name="Google Shape;779;p25"/>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38100">
                <a:solidFill>
                  <a:srgbClr val="FFE3A9"/>
                </a:solidFill>
                <a:prstDash val="dot"/>
                <a:miter lim="8000"/>
                <a:headEnd len="sm" w="sm" type="none"/>
                <a:tailEnd len="sm" w="sm" type="none"/>
              </a:ln>
            </p:spPr>
          </p:sp>
          <p:sp>
            <p:nvSpPr>
              <p:cNvPr id="780" name="Google Shape;780;p2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81" name="Google Shape;781;p25"/>
            <p:cNvSpPr txBox="1"/>
            <p:nvPr/>
          </p:nvSpPr>
          <p:spPr>
            <a:xfrm>
              <a:off x="1256458" y="232252"/>
              <a:ext cx="2914671" cy="4286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FFFFFF"/>
                  </a:solidFill>
                  <a:latin typeface="Roboto"/>
                  <a:ea typeface="Roboto"/>
                  <a:cs typeface="Roboto"/>
                  <a:sym typeface="Roboto"/>
                </a:rPr>
                <a:t>Insert text here</a:t>
              </a:r>
              <a:endParaRPr/>
            </a:p>
          </p:txBody>
        </p:sp>
      </p:grpSp>
      <p:sp>
        <p:nvSpPr>
          <p:cNvPr id="782" name="Google Shape;782;p25"/>
          <p:cNvSpPr txBox="1"/>
          <p:nvPr/>
        </p:nvSpPr>
        <p:spPr>
          <a:xfrm>
            <a:off x="11529893" y="1009650"/>
            <a:ext cx="4675629" cy="8667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600" u="none" cap="none" strike="noStrike">
                <a:solidFill>
                  <a:srgbClr val="FFE3A9"/>
                </a:solidFill>
                <a:latin typeface="Josefin Sans"/>
                <a:ea typeface="Josefin Sans"/>
                <a:cs typeface="Josefin Sans"/>
                <a:sym typeface="Josefin Sans"/>
              </a:rPr>
              <a:t>Other Plans</a:t>
            </a:r>
            <a:endParaRPr/>
          </a:p>
        </p:txBody>
      </p:sp>
      <p:sp>
        <p:nvSpPr>
          <p:cNvPr id="783" name="Google Shape;783;p25"/>
          <p:cNvSpPr txBox="1"/>
          <p:nvPr/>
        </p:nvSpPr>
        <p:spPr>
          <a:xfrm>
            <a:off x="14074715" y="2824906"/>
            <a:ext cx="2660577" cy="5048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FFE3A9"/>
                </a:solidFill>
                <a:latin typeface="Roboto"/>
                <a:ea typeface="Roboto"/>
                <a:cs typeface="Roboto"/>
                <a:sym typeface="Roboto"/>
              </a:rPr>
              <a:t>Plan 01</a:t>
            </a:r>
            <a:endParaRPr/>
          </a:p>
        </p:txBody>
      </p:sp>
      <p:sp>
        <p:nvSpPr>
          <p:cNvPr id="784" name="Google Shape;784;p25"/>
          <p:cNvSpPr txBox="1"/>
          <p:nvPr/>
        </p:nvSpPr>
        <p:spPr>
          <a:xfrm>
            <a:off x="14074715" y="3456335"/>
            <a:ext cx="27870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Roboto"/>
                <a:ea typeface="Roboto"/>
                <a:cs typeface="Roboto"/>
                <a:sym typeface="Roboto"/>
              </a:rPr>
              <a:t>Elaborate on what you want to discuss. </a:t>
            </a:r>
            <a:endParaRPr/>
          </a:p>
        </p:txBody>
      </p:sp>
      <p:pic>
        <p:nvPicPr>
          <p:cNvPr id="785" name="Google Shape;785;p25"/>
          <p:cNvPicPr preferRelativeResize="0"/>
          <p:nvPr/>
        </p:nvPicPr>
        <p:blipFill rotWithShape="1">
          <a:blip r:embed="rId5">
            <a:alphaModFix/>
          </a:blip>
          <a:srcRect b="0" l="1613" r="1612" t="0"/>
          <a:stretch/>
        </p:blipFill>
        <p:spPr>
          <a:xfrm>
            <a:off x="10873592" y="4859880"/>
            <a:ext cx="2801073" cy="1929668"/>
          </a:xfrm>
          <a:prstGeom prst="rect">
            <a:avLst/>
          </a:prstGeom>
          <a:noFill/>
          <a:ln>
            <a:noFill/>
          </a:ln>
        </p:spPr>
      </p:pic>
      <p:sp>
        <p:nvSpPr>
          <p:cNvPr id="786" name="Google Shape;786;p25"/>
          <p:cNvSpPr txBox="1"/>
          <p:nvPr/>
        </p:nvSpPr>
        <p:spPr>
          <a:xfrm>
            <a:off x="14074715" y="5371355"/>
            <a:ext cx="2660577" cy="5048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FFE3A9"/>
                </a:solidFill>
                <a:latin typeface="Roboto"/>
                <a:ea typeface="Roboto"/>
                <a:cs typeface="Roboto"/>
                <a:sym typeface="Roboto"/>
              </a:rPr>
              <a:t>Plan 02</a:t>
            </a:r>
            <a:endParaRPr/>
          </a:p>
        </p:txBody>
      </p:sp>
      <p:sp>
        <p:nvSpPr>
          <p:cNvPr id="787" name="Google Shape;787;p25"/>
          <p:cNvSpPr txBox="1"/>
          <p:nvPr/>
        </p:nvSpPr>
        <p:spPr>
          <a:xfrm>
            <a:off x="14074715" y="6002784"/>
            <a:ext cx="27870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Roboto"/>
                <a:ea typeface="Roboto"/>
                <a:cs typeface="Roboto"/>
                <a:sym typeface="Roboto"/>
              </a:rPr>
              <a:t>Elaborate on what you want to discuss. </a:t>
            </a:r>
            <a:endParaRPr/>
          </a:p>
        </p:txBody>
      </p:sp>
      <p:pic>
        <p:nvPicPr>
          <p:cNvPr id="788" name="Google Shape;788;p25"/>
          <p:cNvPicPr preferRelativeResize="0"/>
          <p:nvPr/>
        </p:nvPicPr>
        <p:blipFill rotWithShape="1">
          <a:blip r:embed="rId6">
            <a:alphaModFix/>
          </a:blip>
          <a:srcRect b="0" l="1613" r="1612" t="0"/>
          <a:stretch/>
        </p:blipFill>
        <p:spPr>
          <a:xfrm>
            <a:off x="10873592" y="7331655"/>
            <a:ext cx="2801073" cy="1929668"/>
          </a:xfrm>
          <a:prstGeom prst="rect">
            <a:avLst/>
          </a:prstGeom>
          <a:noFill/>
          <a:ln>
            <a:noFill/>
          </a:ln>
        </p:spPr>
      </p:pic>
      <p:sp>
        <p:nvSpPr>
          <p:cNvPr id="789" name="Google Shape;789;p25"/>
          <p:cNvSpPr txBox="1"/>
          <p:nvPr/>
        </p:nvSpPr>
        <p:spPr>
          <a:xfrm>
            <a:off x="14074715" y="7843130"/>
            <a:ext cx="2660577" cy="5048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FFE3A9"/>
                </a:solidFill>
                <a:latin typeface="Roboto"/>
                <a:ea typeface="Roboto"/>
                <a:cs typeface="Roboto"/>
                <a:sym typeface="Roboto"/>
              </a:rPr>
              <a:t>Plan 03</a:t>
            </a:r>
            <a:endParaRPr/>
          </a:p>
        </p:txBody>
      </p:sp>
      <p:sp>
        <p:nvSpPr>
          <p:cNvPr id="790" name="Google Shape;790;p25"/>
          <p:cNvSpPr txBox="1"/>
          <p:nvPr/>
        </p:nvSpPr>
        <p:spPr>
          <a:xfrm>
            <a:off x="14074715" y="8474559"/>
            <a:ext cx="27870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Roboto"/>
                <a:ea typeface="Roboto"/>
                <a:cs typeface="Roboto"/>
                <a:sym typeface="Roboto"/>
              </a:rPr>
              <a:t>Elaborate on what you want to discuss.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242AF"/>
            </a:gs>
            <a:gs pos="100000">
              <a:srgbClr val="3798F1"/>
            </a:gs>
          </a:gsLst>
          <a:lin ang="2700000" scaled="0"/>
        </a:gradFill>
      </p:bgPr>
    </p:bg>
    <p:spTree>
      <p:nvGrpSpPr>
        <p:cNvPr id="794" name="Shape 794"/>
        <p:cNvGrpSpPr/>
        <p:nvPr/>
      </p:nvGrpSpPr>
      <p:grpSpPr>
        <a:xfrm>
          <a:off x="0" y="0"/>
          <a:ext cx="0" cy="0"/>
          <a:chOff x="0" y="0"/>
          <a:chExt cx="0" cy="0"/>
        </a:xfrm>
      </p:grpSpPr>
      <p:grpSp>
        <p:nvGrpSpPr>
          <p:cNvPr id="795" name="Google Shape;795;p26"/>
          <p:cNvGrpSpPr/>
          <p:nvPr/>
        </p:nvGrpSpPr>
        <p:grpSpPr>
          <a:xfrm>
            <a:off x="1341566" y="1018576"/>
            <a:ext cx="4044733" cy="3298511"/>
            <a:chOff x="0" y="-38100"/>
            <a:chExt cx="1702114" cy="1388087"/>
          </a:xfrm>
        </p:grpSpPr>
        <p:sp>
          <p:nvSpPr>
            <p:cNvPr id="796" name="Google Shape;796;p26"/>
            <p:cNvSpPr/>
            <p:nvPr/>
          </p:nvSpPr>
          <p:spPr>
            <a:xfrm>
              <a:off x="0" y="0"/>
              <a:ext cx="1702114" cy="1349987"/>
            </a:xfrm>
            <a:custGeom>
              <a:rect b="b" l="l" r="r" t="t"/>
              <a:pathLst>
                <a:path extrusionOk="0" h="1349987" w="1702114">
                  <a:moveTo>
                    <a:pt x="97618" y="0"/>
                  </a:moveTo>
                  <a:lnTo>
                    <a:pt x="1604496" y="0"/>
                  </a:lnTo>
                  <a:cubicBezTo>
                    <a:pt x="1658409" y="0"/>
                    <a:pt x="1702114" y="43705"/>
                    <a:pt x="1702114" y="97618"/>
                  </a:cubicBezTo>
                  <a:lnTo>
                    <a:pt x="1702114" y="1252369"/>
                  </a:lnTo>
                  <a:cubicBezTo>
                    <a:pt x="1702114" y="1306282"/>
                    <a:pt x="1658409" y="1349987"/>
                    <a:pt x="1604496" y="1349987"/>
                  </a:cubicBezTo>
                  <a:lnTo>
                    <a:pt x="97618" y="1349987"/>
                  </a:lnTo>
                  <a:cubicBezTo>
                    <a:pt x="43705" y="1349987"/>
                    <a:pt x="0" y="1306282"/>
                    <a:pt x="0" y="1252369"/>
                  </a:cubicBezTo>
                  <a:lnTo>
                    <a:pt x="0" y="97618"/>
                  </a:lnTo>
                  <a:cubicBezTo>
                    <a:pt x="0" y="43705"/>
                    <a:pt x="43705" y="0"/>
                    <a:pt x="97618" y="0"/>
                  </a:cubicBezTo>
                  <a:close/>
                </a:path>
              </a:pathLst>
            </a:custGeom>
            <a:solidFill>
              <a:srgbClr val="000000">
                <a:alpha val="0"/>
              </a:srgbClr>
            </a:solidFill>
            <a:ln cap="rnd" cmpd="sng" w="7620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26"/>
            <p:cNvSpPr txBox="1"/>
            <p:nvPr/>
          </p:nvSpPr>
          <p:spPr>
            <a:xfrm>
              <a:off x="0" y="-38100"/>
              <a:ext cx="1702114" cy="138808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98" name="Google Shape;798;p26"/>
          <p:cNvSpPr/>
          <p:nvPr/>
        </p:nvSpPr>
        <p:spPr>
          <a:xfrm>
            <a:off x="1601308" y="1924601"/>
            <a:ext cx="1302346" cy="1632920"/>
          </a:xfrm>
          <a:custGeom>
            <a:rect b="b" l="l" r="r" t="t"/>
            <a:pathLst>
              <a:path extrusionOk="0" h="1632920" w="1302346">
                <a:moveTo>
                  <a:pt x="0" y="0"/>
                </a:moveTo>
                <a:lnTo>
                  <a:pt x="1302346" y="0"/>
                </a:lnTo>
                <a:lnTo>
                  <a:pt x="1302346" y="1632920"/>
                </a:lnTo>
                <a:lnTo>
                  <a:pt x="0" y="1632920"/>
                </a:lnTo>
                <a:lnTo>
                  <a:pt x="0" y="0"/>
                </a:lnTo>
                <a:close/>
              </a:path>
            </a:pathLst>
          </a:custGeom>
          <a:blipFill rotWithShape="1">
            <a:blip r:embed="rId3">
              <a:alphaModFix/>
            </a:blip>
            <a:stretch>
              <a:fillRect b="0" l="0" r="0" t="0"/>
            </a:stretch>
          </a:blipFill>
          <a:ln>
            <a:noFill/>
          </a:ln>
        </p:spPr>
      </p:sp>
      <p:grpSp>
        <p:nvGrpSpPr>
          <p:cNvPr id="799" name="Google Shape;799;p26"/>
          <p:cNvGrpSpPr/>
          <p:nvPr/>
        </p:nvGrpSpPr>
        <p:grpSpPr>
          <a:xfrm>
            <a:off x="1341566" y="5959789"/>
            <a:ext cx="4044733" cy="3298511"/>
            <a:chOff x="0" y="-38100"/>
            <a:chExt cx="1702114" cy="1388087"/>
          </a:xfrm>
        </p:grpSpPr>
        <p:sp>
          <p:nvSpPr>
            <p:cNvPr id="800" name="Google Shape;800;p26"/>
            <p:cNvSpPr/>
            <p:nvPr/>
          </p:nvSpPr>
          <p:spPr>
            <a:xfrm>
              <a:off x="0" y="0"/>
              <a:ext cx="1702114" cy="1349987"/>
            </a:xfrm>
            <a:custGeom>
              <a:rect b="b" l="l" r="r" t="t"/>
              <a:pathLst>
                <a:path extrusionOk="0" h="1349987" w="1702114">
                  <a:moveTo>
                    <a:pt x="97618" y="0"/>
                  </a:moveTo>
                  <a:lnTo>
                    <a:pt x="1604496" y="0"/>
                  </a:lnTo>
                  <a:cubicBezTo>
                    <a:pt x="1658409" y="0"/>
                    <a:pt x="1702114" y="43705"/>
                    <a:pt x="1702114" y="97618"/>
                  </a:cubicBezTo>
                  <a:lnTo>
                    <a:pt x="1702114" y="1252369"/>
                  </a:lnTo>
                  <a:cubicBezTo>
                    <a:pt x="1702114" y="1306282"/>
                    <a:pt x="1658409" y="1349987"/>
                    <a:pt x="1604496" y="1349987"/>
                  </a:cubicBezTo>
                  <a:lnTo>
                    <a:pt x="97618" y="1349987"/>
                  </a:lnTo>
                  <a:cubicBezTo>
                    <a:pt x="43705" y="1349987"/>
                    <a:pt x="0" y="1306282"/>
                    <a:pt x="0" y="1252369"/>
                  </a:cubicBezTo>
                  <a:lnTo>
                    <a:pt x="0" y="97618"/>
                  </a:lnTo>
                  <a:cubicBezTo>
                    <a:pt x="0" y="43705"/>
                    <a:pt x="43705" y="0"/>
                    <a:pt x="97618" y="0"/>
                  </a:cubicBezTo>
                  <a:close/>
                </a:path>
              </a:pathLst>
            </a:custGeom>
            <a:solidFill>
              <a:srgbClr val="000000">
                <a:alpha val="0"/>
              </a:srgbClr>
            </a:solidFill>
            <a:ln cap="rnd" cmpd="sng" w="7620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6"/>
            <p:cNvSpPr txBox="1"/>
            <p:nvPr/>
          </p:nvSpPr>
          <p:spPr>
            <a:xfrm>
              <a:off x="0" y="-38100"/>
              <a:ext cx="1702114" cy="138808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02" name="Google Shape;802;p26"/>
          <p:cNvGrpSpPr/>
          <p:nvPr/>
        </p:nvGrpSpPr>
        <p:grpSpPr>
          <a:xfrm>
            <a:off x="6408601" y="1018576"/>
            <a:ext cx="4044733" cy="3298511"/>
            <a:chOff x="0" y="-38100"/>
            <a:chExt cx="1702114" cy="1388087"/>
          </a:xfrm>
        </p:grpSpPr>
        <p:sp>
          <p:nvSpPr>
            <p:cNvPr id="803" name="Google Shape;803;p26"/>
            <p:cNvSpPr/>
            <p:nvPr/>
          </p:nvSpPr>
          <p:spPr>
            <a:xfrm>
              <a:off x="0" y="0"/>
              <a:ext cx="1702114" cy="1349987"/>
            </a:xfrm>
            <a:custGeom>
              <a:rect b="b" l="l" r="r" t="t"/>
              <a:pathLst>
                <a:path extrusionOk="0" h="1349987" w="1702114">
                  <a:moveTo>
                    <a:pt x="97618" y="0"/>
                  </a:moveTo>
                  <a:lnTo>
                    <a:pt x="1604496" y="0"/>
                  </a:lnTo>
                  <a:cubicBezTo>
                    <a:pt x="1658409" y="0"/>
                    <a:pt x="1702114" y="43705"/>
                    <a:pt x="1702114" y="97618"/>
                  </a:cubicBezTo>
                  <a:lnTo>
                    <a:pt x="1702114" y="1252369"/>
                  </a:lnTo>
                  <a:cubicBezTo>
                    <a:pt x="1702114" y="1306282"/>
                    <a:pt x="1658409" y="1349987"/>
                    <a:pt x="1604496" y="1349987"/>
                  </a:cubicBezTo>
                  <a:lnTo>
                    <a:pt x="97618" y="1349987"/>
                  </a:lnTo>
                  <a:cubicBezTo>
                    <a:pt x="43705" y="1349987"/>
                    <a:pt x="0" y="1306282"/>
                    <a:pt x="0" y="1252369"/>
                  </a:cubicBezTo>
                  <a:lnTo>
                    <a:pt x="0" y="97618"/>
                  </a:lnTo>
                  <a:cubicBezTo>
                    <a:pt x="0" y="43705"/>
                    <a:pt x="43705" y="0"/>
                    <a:pt x="97618" y="0"/>
                  </a:cubicBezTo>
                  <a:close/>
                </a:path>
              </a:pathLst>
            </a:custGeom>
            <a:solidFill>
              <a:srgbClr val="000000">
                <a:alpha val="0"/>
              </a:srgbClr>
            </a:solidFill>
            <a:ln cap="rnd" cmpd="sng" w="7620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26"/>
            <p:cNvSpPr txBox="1"/>
            <p:nvPr/>
          </p:nvSpPr>
          <p:spPr>
            <a:xfrm>
              <a:off x="0" y="-38100"/>
              <a:ext cx="1702114" cy="138808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05" name="Google Shape;805;p26"/>
          <p:cNvGrpSpPr/>
          <p:nvPr/>
        </p:nvGrpSpPr>
        <p:grpSpPr>
          <a:xfrm>
            <a:off x="6408601" y="5959789"/>
            <a:ext cx="4044733" cy="3298511"/>
            <a:chOff x="0" y="-38100"/>
            <a:chExt cx="1702114" cy="1388087"/>
          </a:xfrm>
        </p:grpSpPr>
        <p:sp>
          <p:nvSpPr>
            <p:cNvPr id="806" name="Google Shape;806;p26"/>
            <p:cNvSpPr/>
            <p:nvPr/>
          </p:nvSpPr>
          <p:spPr>
            <a:xfrm>
              <a:off x="0" y="0"/>
              <a:ext cx="1702114" cy="1349987"/>
            </a:xfrm>
            <a:custGeom>
              <a:rect b="b" l="l" r="r" t="t"/>
              <a:pathLst>
                <a:path extrusionOk="0" h="1349987" w="1702114">
                  <a:moveTo>
                    <a:pt x="97618" y="0"/>
                  </a:moveTo>
                  <a:lnTo>
                    <a:pt x="1604496" y="0"/>
                  </a:lnTo>
                  <a:cubicBezTo>
                    <a:pt x="1658409" y="0"/>
                    <a:pt x="1702114" y="43705"/>
                    <a:pt x="1702114" y="97618"/>
                  </a:cubicBezTo>
                  <a:lnTo>
                    <a:pt x="1702114" y="1252369"/>
                  </a:lnTo>
                  <a:cubicBezTo>
                    <a:pt x="1702114" y="1306282"/>
                    <a:pt x="1658409" y="1349987"/>
                    <a:pt x="1604496" y="1349987"/>
                  </a:cubicBezTo>
                  <a:lnTo>
                    <a:pt x="97618" y="1349987"/>
                  </a:lnTo>
                  <a:cubicBezTo>
                    <a:pt x="43705" y="1349987"/>
                    <a:pt x="0" y="1306282"/>
                    <a:pt x="0" y="1252369"/>
                  </a:cubicBezTo>
                  <a:lnTo>
                    <a:pt x="0" y="97618"/>
                  </a:lnTo>
                  <a:cubicBezTo>
                    <a:pt x="0" y="43705"/>
                    <a:pt x="43705" y="0"/>
                    <a:pt x="97618" y="0"/>
                  </a:cubicBezTo>
                  <a:close/>
                </a:path>
              </a:pathLst>
            </a:custGeom>
            <a:solidFill>
              <a:srgbClr val="000000">
                <a:alpha val="0"/>
              </a:srgbClr>
            </a:solidFill>
            <a:ln cap="rnd" cmpd="sng" w="7620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6"/>
            <p:cNvSpPr txBox="1"/>
            <p:nvPr/>
          </p:nvSpPr>
          <p:spPr>
            <a:xfrm>
              <a:off x="0" y="-38100"/>
              <a:ext cx="1702114" cy="138808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08" name="Google Shape;808;p26"/>
          <p:cNvGrpSpPr/>
          <p:nvPr/>
        </p:nvGrpSpPr>
        <p:grpSpPr>
          <a:xfrm>
            <a:off x="11486199" y="1010232"/>
            <a:ext cx="4044733" cy="3298511"/>
            <a:chOff x="0" y="-38100"/>
            <a:chExt cx="1702114" cy="1388087"/>
          </a:xfrm>
        </p:grpSpPr>
        <p:sp>
          <p:nvSpPr>
            <p:cNvPr id="809" name="Google Shape;809;p26"/>
            <p:cNvSpPr/>
            <p:nvPr/>
          </p:nvSpPr>
          <p:spPr>
            <a:xfrm>
              <a:off x="0" y="0"/>
              <a:ext cx="1702114" cy="1349987"/>
            </a:xfrm>
            <a:custGeom>
              <a:rect b="b" l="l" r="r" t="t"/>
              <a:pathLst>
                <a:path extrusionOk="0" h="1349987" w="1702114">
                  <a:moveTo>
                    <a:pt x="97618" y="0"/>
                  </a:moveTo>
                  <a:lnTo>
                    <a:pt x="1604496" y="0"/>
                  </a:lnTo>
                  <a:cubicBezTo>
                    <a:pt x="1658409" y="0"/>
                    <a:pt x="1702114" y="43705"/>
                    <a:pt x="1702114" y="97618"/>
                  </a:cubicBezTo>
                  <a:lnTo>
                    <a:pt x="1702114" y="1252369"/>
                  </a:lnTo>
                  <a:cubicBezTo>
                    <a:pt x="1702114" y="1306282"/>
                    <a:pt x="1658409" y="1349987"/>
                    <a:pt x="1604496" y="1349987"/>
                  </a:cubicBezTo>
                  <a:lnTo>
                    <a:pt x="97618" y="1349987"/>
                  </a:lnTo>
                  <a:cubicBezTo>
                    <a:pt x="43705" y="1349987"/>
                    <a:pt x="0" y="1306282"/>
                    <a:pt x="0" y="1252369"/>
                  </a:cubicBezTo>
                  <a:lnTo>
                    <a:pt x="0" y="97618"/>
                  </a:lnTo>
                  <a:cubicBezTo>
                    <a:pt x="0" y="43705"/>
                    <a:pt x="43705" y="0"/>
                    <a:pt x="97618" y="0"/>
                  </a:cubicBezTo>
                  <a:close/>
                </a:path>
              </a:pathLst>
            </a:custGeom>
            <a:solidFill>
              <a:srgbClr val="000000">
                <a:alpha val="0"/>
              </a:srgbClr>
            </a:solidFill>
            <a:ln cap="rnd" cmpd="sng" w="7620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26"/>
            <p:cNvSpPr txBox="1"/>
            <p:nvPr/>
          </p:nvSpPr>
          <p:spPr>
            <a:xfrm>
              <a:off x="0" y="-38100"/>
              <a:ext cx="1702114" cy="138808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11" name="Google Shape;811;p26"/>
          <p:cNvGrpSpPr/>
          <p:nvPr/>
        </p:nvGrpSpPr>
        <p:grpSpPr>
          <a:xfrm rot="5400000">
            <a:off x="8129588" y="2322155"/>
            <a:ext cx="19288125" cy="1028700"/>
            <a:chOff x="0" y="0"/>
            <a:chExt cx="25717500" cy="1371600"/>
          </a:xfrm>
        </p:grpSpPr>
        <p:sp>
          <p:nvSpPr>
            <p:cNvPr id="812" name="Google Shape;812;p26"/>
            <p:cNvSpPr/>
            <p:nvPr/>
          </p:nvSpPr>
          <p:spPr>
            <a:xfrm>
              <a:off x="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813" name="Google Shape;813;p26"/>
            <p:cNvSpPr/>
            <p:nvPr/>
          </p:nvSpPr>
          <p:spPr>
            <a:xfrm>
              <a:off x="128587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814" name="Google Shape;814;p26"/>
            <p:cNvSpPr/>
            <p:nvPr/>
          </p:nvSpPr>
          <p:spPr>
            <a:xfrm>
              <a:off x="42862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815" name="Google Shape;815;p26"/>
            <p:cNvSpPr/>
            <p:nvPr/>
          </p:nvSpPr>
          <p:spPr>
            <a:xfrm>
              <a:off x="857250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816" name="Google Shape;816;p26"/>
            <p:cNvSpPr/>
            <p:nvPr/>
          </p:nvSpPr>
          <p:spPr>
            <a:xfrm>
              <a:off x="1714500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817" name="Google Shape;817;p26"/>
            <p:cNvSpPr/>
            <p:nvPr/>
          </p:nvSpPr>
          <p:spPr>
            <a:xfrm>
              <a:off x="214312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grpSp>
      <p:sp>
        <p:nvSpPr>
          <p:cNvPr id="818" name="Google Shape;818;p26"/>
          <p:cNvSpPr txBox="1"/>
          <p:nvPr/>
        </p:nvSpPr>
        <p:spPr>
          <a:xfrm>
            <a:off x="3107324" y="1794453"/>
            <a:ext cx="2660577" cy="5048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FFE3A9"/>
                </a:solidFill>
                <a:latin typeface="Roboto"/>
                <a:ea typeface="Roboto"/>
                <a:cs typeface="Roboto"/>
                <a:sym typeface="Roboto"/>
              </a:rPr>
              <a:t>Plan 01</a:t>
            </a:r>
            <a:endParaRPr/>
          </a:p>
        </p:txBody>
      </p:sp>
      <p:sp>
        <p:nvSpPr>
          <p:cNvPr id="819" name="Google Shape;819;p26"/>
          <p:cNvSpPr txBox="1"/>
          <p:nvPr/>
        </p:nvSpPr>
        <p:spPr>
          <a:xfrm>
            <a:off x="3107324" y="2425882"/>
            <a:ext cx="1944600" cy="1066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Roboto"/>
                <a:ea typeface="Roboto"/>
                <a:cs typeface="Roboto"/>
                <a:sym typeface="Roboto"/>
              </a:rPr>
              <a:t>Elaborate on what you want to discuss. </a:t>
            </a:r>
            <a:endParaRPr/>
          </a:p>
        </p:txBody>
      </p:sp>
      <p:sp>
        <p:nvSpPr>
          <p:cNvPr id="820" name="Google Shape;820;p26"/>
          <p:cNvSpPr txBox="1"/>
          <p:nvPr/>
        </p:nvSpPr>
        <p:spPr>
          <a:xfrm>
            <a:off x="3107324" y="6735666"/>
            <a:ext cx="2660577" cy="5048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FFE3A9"/>
                </a:solidFill>
                <a:latin typeface="Roboto"/>
                <a:ea typeface="Roboto"/>
                <a:cs typeface="Roboto"/>
                <a:sym typeface="Roboto"/>
              </a:rPr>
              <a:t>Plan 02</a:t>
            </a:r>
            <a:endParaRPr/>
          </a:p>
        </p:txBody>
      </p:sp>
      <p:sp>
        <p:nvSpPr>
          <p:cNvPr id="821" name="Google Shape;821;p26"/>
          <p:cNvSpPr txBox="1"/>
          <p:nvPr/>
        </p:nvSpPr>
        <p:spPr>
          <a:xfrm>
            <a:off x="3107324" y="7367095"/>
            <a:ext cx="1944600" cy="1066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Roboto"/>
                <a:ea typeface="Roboto"/>
                <a:cs typeface="Roboto"/>
                <a:sym typeface="Roboto"/>
              </a:rPr>
              <a:t>Elaborate on what you want to discuss. </a:t>
            </a:r>
            <a:endParaRPr/>
          </a:p>
        </p:txBody>
      </p:sp>
      <p:sp>
        <p:nvSpPr>
          <p:cNvPr id="822" name="Google Shape;822;p26"/>
          <p:cNvSpPr/>
          <p:nvPr/>
        </p:nvSpPr>
        <p:spPr>
          <a:xfrm>
            <a:off x="1601308" y="6865814"/>
            <a:ext cx="1346947" cy="1688096"/>
          </a:xfrm>
          <a:custGeom>
            <a:rect b="b" l="l" r="r" t="t"/>
            <a:pathLst>
              <a:path extrusionOk="0" h="1688096" w="1346947">
                <a:moveTo>
                  <a:pt x="0" y="0"/>
                </a:moveTo>
                <a:lnTo>
                  <a:pt x="1346947" y="0"/>
                </a:lnTo>
                <a:lnTo>
                  <a:pt x="1346947" y="1688096"/>
                </a:lnTo>
                <a:lnTo>
                  <a:pt x="0" y="1688096"/>
                </a:lnTo>
                <a:lnTo>
                  <a:pt x="0" y="0"/>
                </a:lnTo>
                <a:close/>
              </a:path>
            </a:pathLst>
          </a:custGeom>
          <a:blipFill rotWithShape="1">
            <a:blip r:embed="rId5">
              <a:alphaModFix/>
            </a:blip>
            <a:stretch>
              <a:fillRect b="0" l="0" r="0" t="0"/>
            </a:stretch>
          </a:blipFill>
          <a:ln>
            <a:noFill/>
          </a:ln>
        </p:spPr>
      </p:sp>
      <p:sp>
        <p:nvSpPr>
          <p:cNvPr id="823" name="Google Shape;823;p26"/>
          <p:cNvSpPr/>
          <p:nvPr/>
        </p:nvSpPr>
        <p:spPr>
          <a:xfrm>
            <a:off x="6712944" y="1813503"/>
            <a:ext cx="1453777" cy="1822788"/>
          </a:xfrm>
          <a:custGeom>
            <a:rect b="b" l="l" r="r" t="t"/>
            <a:pathLst>
              <a:path extrusionOk="0" h="1822788" w="1453777">
                <a:moveTo>
                  <a:pt x="0" y="0"/>
                </a:moveTo>
                <a:lnTo>
                  <a:pt x="1453777" y="0"/>
                </a:lnTo>
                <a:lnTo>
                  <a:pt x="1453777" y="1822788"/>
                </a:lnTo>
                <a:lnTo>
                  <a:pt x="0" y="1822788"/>
                </a:lnTo>
                <a:lnTo>
                  <a:pt x="0" y="0"/>
                </a:lnTo>
                <a:close/>
              </a:path>
            </a:pathLst>
          </a:custGeom>
          <a:blipFill rotWithShape="1">
            <a:blip r:embed="rId6">
              <a:alphaModFix/>
            </a:blip>
            <a:stretch>
              <a:fillRect b="0" l="0" r="0" t="0"/>
            </a:stretch>
          </a:blipFill>
          <a:ln>
            <a:noFill/>
          </a:ln>
        </p:spPr>
      </p:sp>
      <p:sp>
        <p:nvSpPr>
          <p:cNvPr id="824" name="Google Shape;824;p26"/>
          <p:cNvSpPr/>
          <p:nvPr/>
        </p:nvSpPr>
        <p:spPr>
          <a:xfrm>
            <a:off x="6657419" y="6673735"/>
            <a:ext cx="1564826" cy="1961157"/>
          </a:xfrm>
          <a:custGeom>
            <a:rect b="b" l="l" r="r" t="t"/>
            <a:pathLst>
              <a:path extrusionOk="0" h="1961157" w="1564826">
                <a:moveTo>
                  <a:pt x="0" y="0"/>
                </a:moveTo>
                <a:lnTo>
                  <a:pt x="1564826" y="0"/>
                </a:lnTo>
                <a:lnTo>
                  <a:pt x="1564826" y="1961157"/>
                </a:lnTo>
                <a:lnTo>
                  <a:pt x="0" y="1961157"/>
                </a:lnTo>
                <a:lnTo>
                  <a:pt x="0" y="0"/>
                </a:lnTo>
                <a:close/>
              </a:path>
            </a:pathLst>
          </a:custGeom>
          <a:blipFill rotWithShape="1">
            <a:blip r:embed="rId7">
              <a:alphaModFix/>
            </a:blip>
            <a:stretch>
              <a:fillRect b="0" l="0" r="0" t="0"/>
            </a:stretch>
          </a:blipFill>
          <a:ln>
            <a:noFill/>
          </a:ln>
        </p:spPr>
      </p:sp>
      <p:sp>
        <p:nvSpPr>
          <p:cNvPr id="825" name="Google Shape;825;p26"/>
          <p:cNvSpPr/>
          <p:nvPr/>
        </p:nvSpPr>
        <p:spPr>
          <a:xfrm>
            <a:off x="11813902" y="1644666"/>
            <a:ext cx="1694664" cy="2120180"/>
          </a:xfrm>
          <a:custGeom>
            <a:rect b="b" l="l" r="r" t="t"/>
            <a:pathLst>
              <a:path extrusionOk="0" h="2120180" w="1694664">
                <a:moveTo>
                  <a:pt x="0" y="0"/>
                </a:moveTo>
                <a:lnTo>
                  <a:pt x="1694664" y="0"/>
                </a:lnTo>
                <a:lnTo>
                  <a:pt x="1694664" y="2120180"/>
                </a:lnTo>
                <a:lnTo>
                  <a:pt x="0" y="2120180"/>
                </a:lnTo>
                <a:lnTo>
                  <a:pt x="0" y="0"/>
                </a:lnTo>
                <a:close/>
              </a:path>
            </a:pathLst>
          </a:custGeom>
          <a:blipFill rotWithShape="1">
            <a:blip r:embed="rId8">
              <a:alphaModFix/>
            </a:blip>
            <a:stretch>
              <a:fillRect b="0" l="0" r="0" t="0"/>
            </a:stretch>
          </a:blipFill>
          <a:ln>
            <a:noFill/>
          </a:ln>
        </p:spPr>
      </p:sp>
      <p:sp>
        <p:nvSpPr>
          <p:cNvPr id="826" name="Google Shape;826;p26"/>
          <p:cNvSpPr txBox="1"/>
          <p:nvPr/>
        </p:nvSpPr>
        <p:spPr>
          <a:xfrm>
            <a:off x="8384170" y="1794453"/>
            <a:ext cx="2660577" cy="5048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FFE3A9"/>
                </a:solidFill>
                <a:latin typeface="Roboto"/>
                <a:ea typeface="Roboto"/>
                <a:cs typeface="Roboto"/>
                <a:sym typeface="Roboto"/>
              </a:rPr>
              <a:t>Plan 03</a:t>
            </a:r>
            <a:endParaRPr/>
          </a:p>
        </p:txBody>
      </p:sp>
      <p:sp>
        <p:nvSpPr>
          <p:cNvPr id="827" name="Google Shape;827;p26"/>
          <p:cNvSpPr txBox="1"/>
          <p:nvPr/>
        </p:nvSpPr>
        <p:spPr>
          <a:xfrm>
            <a:off x="8384170" y="2425882"/>
            <a:ext cx="1944600" cy="1066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Roboto"/>
                <a:ea typeface="Roboto"/>
                <a:cs typeface="Roboto"/>
                <a:sym typeface="Roboto"/>
              </a:rPr>
              <a:t>Elaborate on what you want to discuss. </a:t>
            </a:r>
            <a:endParaRPr/>
          </a:p>
        </p:txBody>
      </p:sp>
      <p:sp>
        <p:nvSpPr>
          <p:cNvPr id="828" name="Google Shape;828;p26"/>
          <p:cNvSpPr txBox="1"/>
          <p:nvPr/>
        </p:nvSpPr>
        <p:spPr>
          <a:xfrm>
            <a:off x="8384170" y="6735666"/>
            <a:ext cx="2660577" cy="5048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FFE3A9"/>
                </a:solidFill>
                <a:latin typeface="Roboto"/>
                <a:ea typeface="Roboto"/>
                <a:cs typeface="Roboto"/>
                <a:sym typeface="Roboto"/>
              </a:rPr>
              <a:t>Plan 04</a:t>
            </a:r>
            <a:endParaRPr/>
          </a:p>
        </p:txBody>
      </p:sp>
      <p:sp>
        <p:nvSpPr>
          <p:cNvPr id="829" name="Google Shape;829;p26"/>
          <p:cNvSpPr txBox="1"/>
          <p:nvPr/>
        </p:nvSpPr>
        <p:spPr>
          <a:xfrm>
            <a:off x="8384170" y="7367095"/>
            <a:ext cx="1944600" cy="1066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Roboto"/>
                <a:ea typeface="Roboto"/>
                <a:cs typeface="Roboto"/>
                <a:sym typeface="Roboto"/>
              </a:rPr>
              <a:t>Elaborate on what you want to discuss. </a:t>
            </a:r>
            <a:endParaRPr/>
          </a:p>
        </p:txBody>
      </p:sp>
      <p:sp>
        <p:nvSpPr>
          <p:cNvPr id="830" name="Google Shape;830;p26"/>
          <p:cNvSpPr txBox="1"/>
          <p:nvPr/>
        </p:nvSpPr>
        <p:spPr>
          <a:xfrm>
            <a:off x="13508566" y="1841658"/>
            <a:ext cx="2660577" cy="5048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FFE3A9"/>
                </a:solidFill>
                <a:latin typeface="Roboto"/>
                <a:ea typeface="Roboto"/>
                <a:cs typeface="Roboto"/>
                <a:sym typeface="Roboto"/>
              </a:rPr>
              <a:t>Plan 05</a:t>
            </a:r>
            <a:endParaRPr/>
          </a:p>
        </p:txBody>
      </p:sp>
      <p:sp>
        <p:nvSpPr>
          <p:cNvPr id="831" name="Google Shape;831;p26"/>
          <p:cNvSpPr txBox="1"/>
          <p:nvPr/>
        </p:nvSpPr>
        <p:spPr>
          <a:xfrm>
            <a:off x="13508566" y="2473087"/>
            <a:ext cx="1944600" cy="1066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Roboto"/>
                <a:ea typeface="Roboto"/>
                <a:cs typeface="Roboto"/>
                <a:sym typeface="Roboto"/>
              </a:rPr>
              <a:t>Elaborate on what you want to discuss. </a:t>
            </a:r>
            <a:endParaRPr/>
          </a:p>
        </p:txBody>
      </p:sp>
      <p:cxnSp>
        <p:nvCxnSpPr>
          <p:cNvPr id="832" name="Google Shape;832;p26"/>
          <p:cNvCxnSpPr/>
          <p:nvPr/>
        </p:nvCxnSpPr>
        <p:spPr>
          <a:xfrm>
            <a:off x="3402033" y="4308743"/>
            <a:ext cx="0" cy="1741584"/>
          </a:xfrm>
          <a:prstGeom prst="straightConnector1">
            <a:avLst/>
          </a:prstGeom>
          <a:noFill/>
          <a:ln cap="flat" cmpd="sng" w="76200">
            <a:solidFill>
              <a:srgbClr val="FFFFFF"/>
            </a:solidFill>
            <a:prstDash val="solid"/>
            <a:round/>
            <a:headEnd len="sm" w="sm" type="none"/>
            <a:tailEnd len="med" w="med" type="stealth"/>
          </a:ln>
        </p:spPr>
      </p:cxnSp>
      <p:cxnSp>
        <p:nvCxnSpPr>
          <p:cNvPr id="833" name="Google Shape;833;p26"/>
          <p:cNvCxnSpPr/>
          <p:nvPr/>
        </p:nvCxnSpPr>
        <p:spPr>
          <a:xfrm>
            <a:off x="5386299" y="7747962"/>
            <a:ext cx="1032865" cy="0"/>
          </a:xfrm>
          <a:prstGeom prst="straightConnector1">
            <a:avLst/>
          </a:prstGeom>
          <a:noFill/>
          <a:ln cap="flat" cmpd="sng" w="76200">
            <a:solidFill>
              <a:srgbClr val="FFFFFF"/>
            </a:solidFill>
            <a:prstDash val="solid"/>
            <a:round/>
            <a:headEnd len="sm" w="sm" type="none"/>
            <a:tailEnd len="med" w="med" type="stealth"/>
          </a:ln>
        </p:spPr>
      </p:cxnSp>
      <p:cxnSp>
        <p:nvCxnSpPr>
          <p:cNvPr id="834" name="Google Shape;834;p26"/>
          <p:cNvCxnSpPr/>
          <p:nvPr/>
        </p:nvCxnSpPr>
        <p:spPr>
          <a:xfrm>
            <a:off x="10453334" y="2798405"/>
            <a:ext cx="1032865" cy="0"/>
          </a:xfrm>
          <a:prstGeom prst="straightConnector1">
            <a:avLst/>
          </a:prstGeom>
          <a:noFill/>
          <a:ln cap="flat" cmpd="sng" w="76200">
            <a:solidFill>
              <a:srgbClr val="FFFFFF"/>
            </a:solidFill>
            <a:prstDash val="solid"/>
            <a:round/>
            <a:headEnd len="sm" w="sm" type="none"/>
            <a:tailEnd len="med" w="med" type="stealth"/>
          </a:ln>
        </p:spPr>
      </p:cxnSp>
      <p:cxnSp>
        <p:nvCxnSpPr>
          <p:cNvPr id="835" name="Google Shape;835;p26"/>
          <p:cNvCxnSpPr/>
          <p:nvPr/>
        </p:nvCxnSpPr>
        <p:spPr>
          <a:xfrm rot="10800000">
            <a:off x="8422270" y="4317087"/>
            <a:ext cx="0" cy="1741584"/>
          </a:xfrm>
          <a:prstGeom prst="straightConnector1">
            <a:avLst/>
          </a:prstGeom>
          <a:noFill/>
          <a:ln cap="flat" cmpd="sng" w="76200">
            <a:solidFill>
              <a:srgbClr val="FFFFFF"/>
            </a:solidFill>
            <a:prstDash val="solid"/>
            <a:round/>
            <a:headEnd len="sm" w="sm" type="none"/>
            <a:tailEnd len="med" w="med" type="stealth"/>
          </a:ln>
        </p:spPr>
      </p:cxnSp>
      <p:sp>
        <p:nvSpPr>
          <p:cNvPr id="836" name="Google Shape;836;p26"/>
          <p:cNvSpPr txBox="1"/>
          <p:nvPr/>
        </p:nvSpPr>
        <p:spPr>
          <a:xfrm>
            <a:off x="11701578" y="6055181"/>
            <a:ext cx="4675500" cy="1723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5600" u="none" cap="none" strike="noStrike">
                <a:solidFill>
                  <a:srgbClr val="FFE3A9"/>
                </a:solidFill>
                <a:latin typeface="Josefin Sans"/>
                <a:ea typeface="Josefin Sans"/>
                <a:cs typeface="Josefin Sans"/>
                <a:sym typeface="Josefin Sans"/>
              </a:rPr>
              <a:t>Planning Roadmap</a:t>
            </a:r>
            <a:endParaRPr/>
          </a:p>
        </p:txBody>
      </p:sp>
      <p:sp>
        <p:nvSpPr>
          <p:cNvPr id="837" name="Google Shape;837;p26"/>
          <p:cNvSpPr txBox="1"/>
          <p:nvPr/>
        </p:nvSpPr>
        <p:spPr>
          <a:xfrm>
            <a:off x="11701578" y="8006544"/>
            <a:ext cx="27870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Roboto"/>
                <a:ea typeface="Roboto"/>
                <a:cs typeface="Roboto"/>
                <a:sym typeface="Roboto"/>
              </a:rPr>
              <a:t>Elaborate on what you want to discuss.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EC5FF"/>
            </a:gs>
            <a:gs pos="100000">
              <a:srgbClr val="2E30E6"/>
            </a:gs>
          </a:gsLst>
          <a:lin ang="2700000" scaled="0"/>
        </a:gradFill>
      </p:bgPr>
    </p:bg>
    <p:spTree>
      <p:nvGrpSpPr>
        <p:cNvPr id="841" name="Shape 841"/>
        <p:cNvGrpSpPr/>
        <p:nvPr/>
      </p:nvGrpSpPr>
      <p:grpSpPr>
        <a:xfrm>
          <a:off x="0" y="0"/>
          <a:ext cx="0" cy="0"/>
          <a:chOff x="0" y="0"/>
          <a:chExt cx="0" cy="0"/>
        </a:xfrm>
      </p:grpSpPr>
      <p:grpSp>
        <p:nvGrpSpPr>
          <p:cNvPr id="842" name="Google Shape;842;p27"/>
          <p:cNvGrpSpPr/>
          <p:nvPr/>
        </p:nvGrpSpPr>
        <p:grpSpPr>
          <a:xfrm>
            <a:off x="3476177" y="2004773"/>
            <a:ext cx="11147126" cy="6145561"/>
            <a:chOff x="0" y="0"/>
            <a:chExt cx="2935868" cy="1618584"/>
          </a:xfrm>
        </p:grpSpPr>
        <p:sp>
          <p:nvSpPr>
            <p:cNvPr id="843" name="Google Shape;843;p27"/>
            <p:cNvSpPr/>
            <p:nvPr/>
          </p:nvSpPr>
          <p:spPr>
            <a:xfrm>
              <a:off x="0" y="0"/>
              <a:ext cx="2935868" cy="1618584"/>
            </a:xfrm>
            <a:custGeom>
              <a:rect b="b" l="l" r="r" t="t"/>
              <a:pathLst>
                <a:path extrusionOk="0" h="1618584" w="2935868">
                  <a:moveTo>
                    <a:pt x="1467934" y="0"/>
                  </a:moveTo>
                  <a:cubicBezTo>
                    <a:pt x="657216" y="0"/>
                    <a:pt x="0" y="362332"/>
                    <a:pt x="0" y="809292"/>
                  </a:cubicBezTo>
                  <a:cubicBezTo>
                    <a:pt x="0" y="1256252"/>
                    <a:pt x="657216" y="1618584"/>
                    <a:pt x="1467934" y="1618584"/>
                  </a:cubicBezTo>
                  <a:cubicBezTo>
                    <a:pt x="2278651" y="1618584"/>
                    <a:pt x="2935868" y="1256252"/>
                    <a:pt x="2935868" y="809292"/>
                  </a:cubicBezTo>
                  <a:cubicBezTo>
                    <a:pt x="2935868" y="362332"/>
                    <a:pt x="2278651" y="0"/>
                    <a:pt x="1467934" y="0"/>
                  </a:cubicBezTo>
                  <a:close/>
                </a:path>
              </a:pathLst>
            </a:custGeom>
            <a:solidFill>
              <a:srgbClr val="000000">
                <a:alpha val="0"/>
              </a:srgbClr>
            </a:solidFill>
            <a:ln cap="sq" cmpd="sng" w="76200">
              <a:solidFill>
                <a:srgbClr val="FFFFFF"/>
              </a:solidFill>
              <a:prstDash val="dot"/>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7"/>
            <p:cNvSpPr txBox="1"/>
            <p:nvPr/>
          </p:nvSpPr>
          <p:spPr>
            <a:xfrm>
              <a:off x="275238" y="104117"/>
              <a:ext cx="2385392" cy="136272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45" name="Google Shape;845;p27"/>
          <p:cNvSpPr/>
          <p:nvPr/>
        </p:nvSpPr>
        <p:spPr>
          <a:xfrm rot="1320477">
            <a:off x="1116900" y="6668081"/>
            <a:ext cx="3708653" cy="4639865"/>
          </a:xfrm>
          <a:custGeom>
            <a:rect b="b" l="l" r="r" t="t"/>
            <a:pathLst>
              <a:path extrusionOk="0" h="4639865" w="3708653">
                <a:moveTo>
                  <a:pt x="0" y="0"/>
                </a:moveTo>
                <a:lnTo>
                  <a:pt x="3708653" y="0"/>
                </a:lnTo>
                <a:lnTo>
                  <a:pt x="3708653" y="4639865"/>
                </a:lnTo>
                <a:lnTo>
                  <a:pt x="0" y="4639865"/>
                </a:lnTo>
                <a:lnTo>
                  <a:pt x="0" y="0"/>
                </a:lnTo>
                <a:close/>
              </a:path>
            </a:pathLst>
          </a:custGeom>
          <a:blipFill rotWithShape="1">
            <a:blip r:embed="rId3">
              <a:alphaModFix/>
            </a:blip>
            <a:stretch>
              <a:fillRect b="0" l="0" r="0" t="0"/>
            </a:stretch>
          </a:blipFill>
          <a:ln>
            <a:noFill/>
          </a:ln>
        </p:spPr>
      </p:sp>
      <p:sp>
        <p:nvSpPr>
          <p:cNvPr id="846" name="Google Shape;846;p27"/>
          <p:cNvSpPr/>
          <p:nvPr/>
        </p:nvSpPr>
        <p:spPr>
          <a:xfrm rot="1626900">
            <a:off x="7057463" y="-1950596"/>
            <a:ext cx="4173074" cy="5230010"/>
          </a:xfrm>
          <a:custGeom>
            <a:rect b="b" l="l" r="r" t="t"/>
            <a:pathLst>
              <a:path extrusionOk="0" h="5230010" w="4173074">
                <a:moveTo>
                  <a:pt x="0" y="0"/>
                </a:moveTo>
                <a:lnTo>
                  <a:pt x="4173074" y="0"/>
                </a:lnTo>
                <a:lnTo>
                  <a:pt x="4173074" y="5230010"/>
                </a:lnTo>
                <a:lnTo>
                  <a:pt x="0" y="5230010"/>
                </a:lnTo>
                <a:lnTo>
                  <a:pt x="0" y="0"/>
                </a:lnTo>
                <a:close/>
              </a:path>
            </a:pathLst>
          </a:custGeom>
          <a:blipFill rotWithShape="1">
            <a:blip r:embed="rId4">
              <a:alphaModFix/>
            </a:blip>
            <a:stretch>
              <a:fillRect b="0" l="0" r="0" t="0"/>
            </a:stretch>
          </a:blipFill>
          <a:ln>
            <a:noFill/>
          </a:ln>
        </p:spPr>
      </p:sp>
      <p:sp>
        <p:nvSpPr>
          <p:cNvPr id="847" name="Google Shape;847;p27"/>
          <p:cNvSpPr/>
          <p:nvPr/>
        </p:nvSpPr>
        <p:spPr>
          <a:xfrm rot="-667798">
            <a:off x="812600" y="-1092616"/>
            <a:ext cx="3853921" cy="4830023"/>
          </a:xfrm>
          <a:custGeom>
            <a:rect b="b" l="l" r="r" t="t"/>
            <a:pathLst>
              <a:path extrusionOk="0" h="4830023" w="3853921">
                <a:moveTo>
                  <a:pt x="0" y="0"/>
                </a:moveTo>
                <a:lnTo>
                  <a:pt x="3853921" y="0"/>
                </a:lnTo>
                <a:lnTo>
                  <a:pt x="3853921" y="4830023"/>
                </a:lnTo>
                <a:lnTo>
                  <a:pt x="0" y="4830023"/>
                </a:lnTo>
                <a:lnTo>
                  <a:pt x="0" y="0"/>
                </a:lnTo>
                <a:close/>
              </a:path>
            </a:pathLst>
          </a:custGeom>
          <a:blipFill rotWithShape="1">
            <a:blip r:embed="rId5">
              <a:alphaModFix/>
            </a:blip>
            <a:stretch>
              <a:fillRect b="0" l="0" r="0" t="0"/>
            </a:stretch>
          </a:blipFill>
          <a:ln>
            <a:noFill/>
          </a:ln>
        </p:spPr>
      </p:sp>
      <p:sp>
        <p:nvSpPr>
          <p:cNvPr id="848" name="Google Shape;848;p27"/>
          <p:cNvSpPr/>
          <p:nvPr/>
        </p:nvSpPr>
        <p:spPr>
          <a:xfrm rot="-779603">
            <a:off x="13907569" y="-657134"/>
            <a:ext cx="4296139" cy="5386625"/>
          </a:xfrm>
          <a:custGeom>
            <a:rect b="b" l="l" r="r" t="t"/>
            <a:pathLst>
              <a:path extrusionOk="0" h="5386625" w="4296139">
                <a:moveTo>
                  <a:pt x="0" y="0"/>
                </a:moveTo>
                <a:lnTo>
                  <a:pt x="4296138" y="0"/>
                </a:lnTo>
                <a:lnTo>
                  <a:pt x="4296138" y="5386625"/>
                </a:lnTo>
                <a:lnTo>
                  <a:pt x="0" y="5386625"/>
                </a:lnTo>
                <a:lnTo>
                  <a:pt x="0" y="0"/>
                </a:lnTo>
                <a:close/>
              </a:path>
            </a:pathLst>
          </a:custGeom>
          <a:blipFill rotWithShape="1">
            <a:blip r:embed="rId6">
              <a:alphaModFix/>
            </a:blip>
            <a:stretch>
              <a:fillRect b="0" l="0" r="0" t="0"/>
            </a:stretch>
          </a:blipFill>
          <a:ln>
            <a:noFill/>
          </a:ln>
        </p:spPr>
      </p:sp>
      <p:sp>
        <p:nvSpPr>
          <p:cNvPr id="849" name="Google Shape;849;p27"/>
          <p:cNvSpPr/>
          <p:nvPr/>
        </p:nvSpPr>
        <p:spPr>
          <a:xfrm rot="-874703">
            <a:off x="7542371" y="7342416"/>
            <a:ext cx="3772739" cy="4728280"/>
          </a:xfrm>
          <a:custGeom>
            <a:rect b="b" l="l" r="r" t="t"/>
            <a:pathLst>
              <a:path extrusionOk="0" h="4728280" w="3772739">
                <a:moveTo>
                  <a:pt x="0" y="0"/>
                </a:moveTo>
                <a:lnTo>
                  <a:pt x="3772739" y="0"/>
                </a:lnTo>
                <a:lnTo>
                  <a:pt x="3772739" y="4728280"/>
                </a:lnTo>
                <a:lnTo>
                  <a:pt x="0" y="4728280"/>
                </a:lnTo>
                <a:lnTo>
                  <a:pt x="0" y="0"/>
                </a:lnTo>
                <a:close/>
              </a:path>
            </a:pathLst>
          </a:custGeom>
          <a:blipFill rotWithShape="1">
            <a:blip r:embed="rId7">
              <a:alphaModFix/>
            </a:blip>
            <a:stretch>
              <a:fillRect b="0" l="0" r="0" t="0"/>
            </a:stretch>
          </a:blipFill>
          <a:ln>
            <a:noFill/>
          </a:ln>
        </p:spPr>
      </p:sp>
      <p:sp>
        <p:nvSpPr>
          <p:cNvPr id="850" name="Google Shape;850;p27"/>
          <p:cNvSpPr/>
          <p:nvPr/>
        </p:nvSpPr>
        <p:spPr>
          <a:xfrm rot="889569">
            <a:off x="13102485" y="6681914"/>
            <a:ext cx="3872154" cy="4855020"/>
          </a:xfrm>
          <a:custGeom>
            <a:rect b="b" l="l" r="r" t="t"/>
            <a:pathLst>
              <a:path extrusionOk="0" h="4855020" w="3872154">
                <a:moveTo>
                  <a:pt x="0" y="0"/>
                </a:moveTo>
                <a:lnTo>
                  <a:pt x="3872154" y="0"/>
                </a:lnTo>
                <a:lnTo>
                  <a:pt x="3872154" y="4855020"/>
                </a:lnTo>
                <a:lnTo>
                  <a:pt x="0" y="4855020"/>
                </a:lnTo>
                <a:lnTo>
                  <a:pt x="0" y="0"/>
                </a:lnTo>
                <a:close/>
              </a:path>
            </a:pathLst>
          </a:custGeom>
          <a:blipFill rotWithShape="1">
            <a:blip r:embed="rId8">
              <a:alphaModFix/>
            </a:blip>
            <a:stretch>
              <a:fillRect b="0" l="0" r="0" t="0"/>
            </a:stretch>
          </a:blipFill>
          <a:ln>
            <a:noFill/>
          </a:ln>
        </p:spPr>
      </p:sp>
      <p:sp>
        <p:nvSpPr>
          <p:cNvPr id="851" name="Google Shape;851;p27"/>
          <p:cNvSpPr/>
          <p:nvPr/>
        </p:nvSpPr>
        <p:spPr>
          <a:xfrm rot="-779603">
            <a:off x="-1244203" y="3757159"/>
            <a:ext cx="3253728" cy="4079620"/>
          </a:xfrm>
          <a:custGeom>
            <a:rect b="b" l="l" r="r" t="t"/>
            <a:pathLst>
              <a:path extrusionOk="0" h="4079620" w="3253728">
                <a:moveTo>
                  <a:pt x="0" y="0"/>
                </a:moveTo>
                <a:lnTo>
                  <a:pt x="3253728" y="0"/>
                </a:lnTo>
                <a:lnTo>
                  <a:pt x="3253728" y="4079620"/>
                </a:lnTo>
                <a:lnTo>
                  <a:pt x="0" y="4079620"/>
                </a:lnTo>
                <a:lnTo>
                  <a:pt x="0" y="0"/>
                </a:lnTo>
                <a:close/>
              </a:path>
            </a:pathLst>
          </a:custGeom>
          <a:blipFill rotWithShape="1">
            <a:blip r:embed="rId6">
              <a:alphaModFix/>
            </a:blip>
            <a:stretch>
              <a:fillRect b="0" l="0" r="0" t="0"/>
            </a:stretch>
          </a:blipFill>
          <a:ln>
            <a:noFill/>
          </a:ln>
        </p:spPr>
      </p:sp>
      <p:sp>
        <p:nvSpPr>
          <p:cNvPr id="852" name="Google Shape;852;p27"/>
          <p:cNvSpPr/>
          <p:nvPr/>
        </p:nvSpPr>
        <p:spPr>
          <a:xfrm rot="1320477">
            <a:off x="16582804" y="4441491"/>
            <a:ext cx="2662721" cy="3331308"/>
          </a:xfrm>
          <a:custGeom>
            <a:rect b="b" l="l" r="r" t="t"/>
            <a:pathLst>
              <a:path extrusionOk="0" h="3331308" w="2662721">
                <a:moveTo>
                  <a:pt x="0" y="0"/>
                </a:moveTo>
                <a:lnTo>
                  <a:pt x="2662721" y="0"/>
                </a:lnTo>
                <a:lnTo>
                  <a:pt x="2662721" y="3331308"/>
                </a:lnTo>
                <a:lnTo>
                  <a:pt x="0" y="3331308"/>
                </a:lnTo>
                <a:lnTo>
                  <a:pt x="0" y="0"/>
                </a:lnTo>
                <a:close/>
              </a:path>
            </a:pathLst>
          </a:custGeom>
          <a:blipFill rotWithShape="1">
            <a:blip r:embed="rId3">
              <a:alphaModFix/>
            </a:blip>
            <a:stretch>
              <a:fillRect b="0" l="0" r="0" t="0"/>
            </a:stretch>
          </a:blipFill>
          <a:ln>
            <a:noFill/>
          </a:ln>
        </p:spPr>
      </p:sp>
      <p:sp>
        <p:nvSpPr>
          <p:cNvPr id="853" name="Google Shape;853;p27"/>
          <p:cNvSpPr/>
          <p:nvPr/>
        </p:nvSpPr>
        <p:spPr>
          <a:xfrm rot="880238">
            <a:off x="5255357" y="8612526"/>
            <a:ext cx="1679136" cy="1609871"/>
          </a:xfrm>
          <a:custGeom>
            <a:rect b="b" l="l" r="r" t="t"/>
            <a:pathLst>
              <a:path extrusionOk="0" h="1609871" w="1679136">
                <a:moveTo>
                  <a:pt x="0" y="0"/>
                </a:moveTo>
                <a:lnTo>
                  <a:pt x="1679136" y="0"/>
                </a:lnTo>
                <a:lnTo>
                  <a:pt x="1679136" y="1609871"/>
                </a:lnTo>
                <a:lnTo>
                  <a:pt x="0" y="1609871"/>
                </a:lnTo>
                <a:lnTo>
                  <a:pt x="0" y="0"/>
                </a:lnTo>
                <a:close/>
              </a:path>
            </a:pathLst>
          </a:custGeom>
          <a:blipFill rotWithShape="1">
            <a:blip r:embed="rId9">
              <a:alphaModFix/>
            </a:blip>
            <a:stretch>
              <a:fillRect b="0" l="0" r="0" t="0"/>
            </a:stretch>
          </a:blipFill>
          <a:ln>
            <a:noFill/>
          </a:ln>
        </p:spPr>
      </p:sp>
      <p:sp>
        <p:nvSpPr>
          <p:cNvPr id="854" name="Google Shape;854;p27"/>
          <p:cNvSpPr/>
          <p:nvPr/>
        </p:nvSpPr>
        <p:spPr>
          <a:xfrm rot="-940701">
            <a:off x="-693089" y="1449663"/>
            <a:ext cx="1882236" cy="1804593"/>
          </a:xfrm>
          <a:custGeom>
            <a:rect b="b" l="l" r="r" t="t"/>
            <a:pathLst>
              <a:path extrusionOk="0" h="1804593" w="1882236">
                <a:moveTo>
                  <a:pt x="0" y="0"/>
                </a:moveTo>
                <a:lnTo>
                  <a:pt x="1882235" y="0"/>
                </a:lnTo>
                <a:lnTo>
                  <a:pt x="1882235" y="1804594"/>
                </a:lnTo>
                <a:lnTo>
                  <a:pt x="0" y="1804594"/>
                </a:lnTo>
                <a:lnTo>
                  <a:pt x="0" y="0"/>
                </a:lnTo>
                <a:close/>
              </a:path>
            </a:pathLst>
          </a:custGeom>
          <a:blipFill rotWithShape="1">
            <a:blip r:embed="rId9">
              <a:alphaModFix/>
            </a:blip>
            <a:stretch>
              <a:fillRect b="0" l="0" r="0" t="0"/>
            </a:stretch>
          </a:blipFill>
          <a:ln>
            <a:noFill/>
          </a:ln>
        </p:spPr>
      </p:sp>
      <p:sp>
        <p:nvSpPr>
          <p:cNvPr id="855" name="Google Shape;855;p27"/>
          <p:cNvSpPr/>
          <p:nvPr/>
        </p:nvSpPr>
        <p:spPr>
          <a:xfrm rot="880238">
            <a:off x="-43954" y="8402545"/>
            <a:ext cx="1221316" cy="1170936"/>
          </a:xfrm>
          <a:custGeom>
            <a:rect b="b" l="l" r="r" t="t"/>
            <a:pathLst>
              <a:path extrusionOk="0" h="1170936" w="1221316">
                <a:moveTo>
                  <a:pt x="0" y="0"/>
                </a:moveTo>
                <a:lnTo>
                  <a:pt x="1221316" y="0"/>
                </a:lnTo>
                <a:lnTo>
                  <a:pt x="1221316" y="1170936"/>
                </a:lnTo>
                <a:lnTo>
                  <a:pt x="0" y="1170936"/>
                </a:lnTo>
                <a:lnTo>
                  <a:pt x="0" y="0"/>
                </a:lnTo>
                <a:close/>
              </a:path>
            </a:pathLst>
          </a:custGeom>
          <a:blipFill rotWithShape="1">
            <a:blip r:embed="rId9">
              <a:alphaModFix/>
            </a:blip>
            <a:stretch>
              <a:fillRect b="0" l="0" r="0" t="0"/>
            </a:stretch>
          </a:blipFill>
          <a:ln>
            <a:noFill/>
          </a:ln>
        </p:spPr>
      </p:sp>
      <p:sp>
        <p:nvSpPr>
          <p:cNvPr id="856" name="Google Shape;856;p27"/>
          <p:cNvSpPr/>
          <p:nvPr/>
        </p:nvSpPr>
        <p:spPr>
          <a:xfrm rot="-2700000">
            <a:off x="4831082" y="-103128"/>
            <a:ext cx="1825506" cy="1750204"/>
          </a:xfrm>
          <a:custGeom>
            <a:rect b="b" l="l" r="r" t="t"/>
            <a:pathLst>
              <a:path extrusionOk="0" h="1750204" w="1825506">
                <a:moveTo>
                  <a:pt x="0" y="0"/>
                </a:moveTo>
                <a:lnTo>
                  <a:pt x="1825507" y="0"/>
                </a:lnTo>
                <a:lnTo>
                  <a:pt x="1825507" y="1750204"/>
                </a:lnTo>
                <a:lnTo>
                  <a:pt x="0" y="1750204"/>
                </a:lnTo>
                <a:lnTo>
                  <a:pt x="0" y="0"/>
                </a:lnTo>
                <a:close/>
              </a:path>
            </a:pathLst>
          </a:custGeom>
          <a:blipFill rotWithShape="1">
            <a:blip r:embed="rId9">
              <a:alphaModFix/>
            </a:blip>
            <a:stretch>
              <a:fillRect b="0" l="0" r="0" t="0"/>
            </a:stretch>
          </a:blipFill>
          <a:ln>
            <a:noFill/>
          </a:ln>
        </p:spPr>
      </p:sp>
      <p:sp>
        <p:nvSpPr>
          <p:cNvPr id="857" name="Google Shape;857;p27"/>
          <p:cNvSpPr/>
          <p:nvPr/>
        </p:nvSpPr>
        <p:spPr>
          <a:xfrm rot="-3702727">
            <a:off x="11514407" y="8113849"/>
            <a:ext cx="1136699" cy="1089811"/>
          </a:xfrm>
          <a:custGeom>
            <a:rect b="b" l="l" r="r" t="t"/>
            <a:pathLst>
              <a:path extrusionOk="0" h="1089811" w="1136699">
                <a:moveTo>
                  <a:pt x="0" y="0"/>
                </a:moveTo>
                <a:lnTo>
                  <a:pt x="1136700" y="0"/>
                </a:lnTo>
                <a:lnTo>
                  <a:pt x="1136700" y="1089810"/>
                </a:lnTo>
                <a:lnTo>
                  <a:pt x="0" y="1089810"/>
                </a:lnTo>
                <a:lnTo>
                  <a:pt x="0" y="0"/>
                </a:lnTo>
                <a:close/>
              </a:path>
            </a:pathLst>
          </a:custGeom>
          <a:blipFill rotWithShape="1">
            <a:blip r:embed="rId9">
              <a:alphaModFix/>
            </a:blip>
            <a:stretch>
              <a:fillRect b="0" l="0" r="0" t="0"/>
            </a:stretch>
          </a:blipFill>
          <a:ln>
            <a:noFill/>
          </a:ln>
        </p:spPr>
      </p:sp>
      <p:sp>
        <p:nvSpPr>
          <p:cNvPr id="858" name="Google Shape;858;p27"/>
          <p:cNvSpPr/>
          <p:nvPr/>
        </p:nvSpPr>
        <p:spPr>
          <a:xfrm rot="-3702727">
            <a:off x="17225316" y="8839713"/>
            <a:ext cx="1808279" cy="1733688"/>
          </a:xfrm>
          <a:custGeom>
            <a:rect b="b" l="l" r="r" t="t"/>
            <a:pathLst>
              <a:path extrusionOk="0" h="1733688" w="1808279">
                <a:moveTo>
                  <a:pt x="0" y="0"/>
                </a:moveTo>
                <a:lnTo>
                  <a:pt x="1808280" y="0"/>
                </a:lnTo>
                <a:lnTo>
                  <a:pt x="1808280" y="1733687"/>
                </a:lnTo>
                <a:lnTo>
                  <a:pt x="0" y="1733687"/>
                </a:lnTo>
                <a:lnTo>
                  <a:pt x="0" y="0"/>
                </a:lnTo>
                <a:close/>
              </a:path>
            </a:pathLst>
          </a:custGeom>
          <a:blipFill rotWithShape="1">
            <a:blip r:embed="rId9">
              <a:alphaModFix/>
            </a:blip>
            <a:stretch>
              <a:fillRect b="0" l="0" r="0" t="0"/>
            </a:stretch>
          </a:blipFill>
          <a:ln>
            <a:noFill/>
          </a:ln>
        </p:spPr>
      </p:sp>
      <p:sp>
        <p:nvSpPr>
          <p:cNvPr id="859" name="Google Shape;859;p27"/>
          <p:cNvSpPr/>
          <p:nvPr/>
        </p:nvSpPr>
        <p:spPr>
          <a:xfrm rot="-1046208">
            <a:off x="11667647" y="-274760"/>
            <a:ext cx="1959153" cy="1878338"/>
          </a:xfrm>
          <a:custGeom>
            <a:rect b="b" l="l" r="r" t="t"/>
            <a:pathLst>
              <a:path extrusionOk="0" h="1878338" w="1959153">
                <a:moveTo>
                  <a:pt x="0" y="0"/>
                </a:moveTo>
                <a:lnTo>
                  <a:pt x="1959153" y="0"/>
                </a:lnTo>
                <a:lnTo>
                  <a:pt x="1959153" y="1878338"/>
                </a:lnTo>
                <a:lnTo>
                  <a:pt x="0" y="1878338"/>
                </a:lnTo>
                <a:lnTo>
                  <a:pt x="0" y="0"/>
                </a:lnTo>
                <a:close/>
              </a:path>
            </a:pathLst>
          </a:custGeom>
          <a:blipFill rotWithShape="1">
            <a:blip r:embed="rId9">
              <a:alphaModFix/>
            </a:blip>
            <a:stretch>
              <a:fillRect b="0" l="0" r="0" t="0"/>
            </a:stretch>
          </a:blipFill>
          <a:ln>
            <a:noFill/>
          </a:ln>
        </p:spPr>
      </p:sp>
      <p:sp>
        <p:nvSpPr>
          <p:cNvPr id="860" name="Google Shape;860;p27"/>
          <p:cNvSpPr txBox="1"/>
          <p:nvPr/>
        </p:nvSpPr>
        <p:spPr>
          <a:xfrm>
            <a:off x="4760549" y="3496203"/>
            <a:ext cx="8766900" cy="3287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4800" u="none" cap="none" strike="noStrike">
                <a:solidFill>
                  <a:srgbClr val="FFE3A9"/>
                </a:solidFill>
                <a:latin typeface="Josefin Sans"/>
                <a:ea typeface="Josefin Sans"/>
                <a:cs typeface="Josefin Sans"/>
                <a:sym typeface="Josefin Sans"/>
              </a:rPr>
              <a:t>"Embrace the journey; every step, every stumble, every leap forward shapes the path to your extraordinary story."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242AF"/>
            </a:gs>
            <a:gs pos="100000">
              <a:srgbClr val="3798F1"/>
            </a:gs>
          </a:gsLst>
          <a:lin ang="2700000" scaled="0"/>
        </a:gradFill>
      </p:bgPr>
    </p:bg>
    <p:spTree>
      <p:nvGrpSpPr>
        <p:cNvPr id="864" name="Shape 864"/>
        <p:cNvGrpSpPr/>
        <p:nvPr/>
      </p:nvGrpSpPr>
      <p:grpSpPr>
        <a:xfrm>
          <a:off x="0" y="0"/>
          <a:ext cx="0" cy="0"/>
          <a:chOff x="0" y="0"/>
          <a:chExt cx="0" cy="0"/>
        </a:xfrm>
      </p:grpSpPr>
      <p:grpSp>
        <p:nvGrpSpPr>
          <p:cNvPr id="865" name="Google Shape;865;p28"/>
          <p:cNvGrpSpPr/>
          <p:nvPr/>
        </p:nvGrpSpPr>
        <p:grpSpPr>
          <a:xfrm>
            <a:off x="-500062" y="9258300"/>
            <a:ext cx="19288125" cy="1028700"/>
            <a:chOff x="0" y="0"/>
            <a:chExt cx="25717500" cy="1371600"/>
          </a:xfrm>
        </p:grpSpPr>
        <p:sp>
          <p:nvSpPr>
            <p:cNvPr id="866" name="Google Shape;866;p28"/>
            <p:cNvSpPr/>
            <p:nvPr/>
          </p:nvSpPr>
          <p:spPr>
            <a:xfrm>
              <a:off x="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sp>
          <p:nvSpPr>
            <p:cNvPr id="867" name="Google Shape;867;p28"/>
            <p:cNvSpPr/>
            <p:nvPr/>
          </p:nvSpPr>
          <p:spPr>
            <a:xfrm>
              <a:off x="128587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sp>
          <p:nvSpPr>
            <p:cNvPr id="868" name="Google Shape;868;p28"/>
            <p:cNvSpPr/>
            <p:nvPr/>
          </p:nvSpPr>
          <p:spPr>
            <a:xfrm>
              <a:off x="42862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sp>
          <p:nvSpPr>
            <p:cNvPr id="869" name="Google Shape;869;p28"/>
            <p:cNvSpPr/>
            <p:nvPr/>
          </p:nvSpPr>
          <p:spPr>
            <a:xfrm>
              <a:off x="857250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sp>
          <p:nvSpPr>
            <p:cNvPr id="870" name="Google Shape;870;p28"/>
            <p:cNvSpPr/>
            <p:nvPr/>
          </p:nvSpPr>
          <p:spPr>
            <a:xfrm>
              <a:off x="1714500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sp>
          <p:nvSpPr>
            <p:cNvPr id="871" name="Google Shape;871;p28"/>
            <p:cNvSpPr/>
            <p:nvPr/>
          </p:nvSpPr>
          <p:spPr>
            <a:xfrm>
              <a:off x="214312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grpSp>
      <p:grpSp>
        <p:nvGrpSpPr>
          <p:cNvPr id="872" name="Google Shape;872;p28"/>
          <p:cNvGrpSpPr/>
          <p:nvPr/>
        </p:nvGrpSpPr>
        <p:grpSpPr>
          <a:xfrm>
            <a:off x="-594348" y="-38100"/>
            <a:ext cx="19288125" cy="1028700"/>
            <a:chOff x="0" y="0"/>
            <a:chExt cx="25717500" cy="1371600"/>
          </a:xfrm>
        </p:grpSpPr>
        <p:sp>
          <p:nvSpPr>
            <p:cNvPr id="873" name="Google Shape;873;p28"/>
            <p:cNvSpPr/>
            <p:nvPr/>
          </p:nvSpPr>
          <p:spPr>
            <a:xfrm>
              <a:off x="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sp>
          <p:nvSpPr>
            <p:cNvPr id="874" name="Google Shape;874;p28"/>
            <p:cNvSpPr/>
            <p:nvPr/>
          </p:nvSpPr>
          <p:spPr>
            <a:xfrm>
              <a:off x="128587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sp>
          <p:nvSpPr>
            <p:cNvPr id="875" name="Google Shape;875;p28"/>
            <p:cNvSpPr/>
            <p:nvPr/>
          </p:nvSpPr>
          <p:spPr>
            <a:xfrm>
              <a:off x="42862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sp>
          <p:nvSpPr>
            <p:cNvPr id="876" name="Google Shape;876;p28"/>
            <p:cNvSpPr/>
            <p:nvPr/>
          </p:nvSpPr>
          <p:spPr>
            <a:xfrm>
              <a:off x="857250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sp>
          <p:nvSpPr>
            <p:cNvPr id="877" name="Google Shape;877;p28"/>
            <p:cNvSpPr/>
            <p:nvPr/>
          </p:nvSpPr>
          <p:spPr>
            <a:xfrm>
              <a:off x="1714500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sp>
          <p:nvSpPr>
            <p:cNvPr id="878" name="Google Shape;878;p28"/>
            <p:cNvSpPr/>
            <p:nvPr/>
          </p:nvSpPr>
          <p:spPr>
            <a:xfrm>
              <a:off x="214312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grpSp>
      <p:pic>
        <p:nvPicPr>
          <p:cNvPr id="879" name="Google Shape;879;p28"/>
          <p:cNvPicPr preferRelativeResize="0"/>
          <p:nvPr/>
        </p:nvPicPr>
        <p:blipFill rotWithShape="1">
          <a:blip r:embed="rId4">
            <a:alphaModFix/>
          </a:blip>
          <a:srcRect b="5725" l="0" r="0" t="5726"/>
          <a:stretch/>
        </p:blipFill>
        <p:spPr>
          <a:xfrm>
            <a:off x="0" y="1183310"/>
            <a:ext cx="5122698" cy="3023963"/>
          </a:xfrm>
          <a:prstGeom prst="rect">
            <a:avLst/>
          </a:prstGeom>
          <a:noFill/>
          <a:ln>
            <a:noFill/>
          </a:ln>
        </p:spPr>
      </p:pic>
      <p:pic>
        <p:nvPicPr>
          <p:cNvPr id="880" name="Google Shape;880;p28"/>
          <p:cNvPicPr preferRelativeResize="0"/>
          <p:nvPr/>
        </p:nvPicPr>
        <p:blipFill rotWithShape="1">
          <a:blip r:embed="rId5">
            <a:alphaModFix/>
          </a:blip>
          <a:srcRect b="0" l="13340" r="13340" t="0"/>
          <a:stretch/>
        </p:blipFill>
        <p:spPr>
          <a:xfrm>
            <a:off x="0" y="4407640"/>
            <a:ext cx="5122698" cy="4657950"/>
          </a:xfrm>
          <a:prstGeom prst="rect">
            <a:avLst/>
          </a:prstGeom>
          <a:noFill/>
          <a:ln>
            <a:noFill/>
          </a:ln>
        </p:spPr>
      </p:pic>
      <p:pic>
        <p:nvPicPr>
          <p:cNvPr id="881" name="Google Shape;881;p28"/>
          <p:cNvPicPr preferRelativeResize="0"/>
          <p:nvPr/>
        </p:nvPicPr>
        <p:blipFill rotWithShape="1">
          <a:blip r:embed="rId6">
            <a:alphaModFix/>
          </a:blip>
          <a:srcRect b="0" l="8119" r="5634" t="11420"/>
          <a:stretch/>
        </p:blipFill>
        <p:spPr>
          <a:xfrm>
            <a:off x="5459666" y="1183310"/>
            <a:ext cx="5122698" cy="7882280"/>
          </a:xfrm>
          <a:prstGeom prst="rect">
            <a:avLst/>
          </a:prstGeom>
          <a:noFill/>
          <a:ln>
            <a:noFill/>
          </a:ln>
        </p:spPr>
      </p:pic>
      <p:sp>
        <p:nvSpPr>
          <p:cNvPr id="882" name="Google Shape;882;p28"/>
          <p:cNvSpPr txBox="1"/>
          <p:nvPr/>
        </p:nvSpPr>
        <p:spPr>
          <a:xfrm rot="-5400000">
            <a:off x="13712641" y="4710112"/>
            <a:ext cx="5753278" cy="8667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600" u="none" cap="none" strike="noStrike">
                <a:solidFill>
                  <a:srgbClr val="FFE3A9"/>
                </a:solidFill>
                <a:latin typeface="Josefin Sans"/>
                <a:ea typeface="Josefin Sans"/>
                <a:cs typeface="Josefin Sans"/>
                <a:sym typeface="Josefin Sans"/>
              </a:rPr>
              <a:t> Photo Gallery</a:t>
            </a:r>
            <a:endParaRPr/>
          </a:p>
        </p:txBody>
      </p:sp>
      <p:pic>
        <p:nvPicPr>
          <p:cNvPr id="883" name="Google Shape;883;p28"/>
          <p:cNvPicPr preferRelativeResize="0"/>
          <p:nvPr/>
        </p:nvPicPr>
        <p:blipFill rotWithShape="1">
          <a:blip r:embed="rId7">
            <a:alphaModFix/>
          </a:blip>
          <a:srcRect b="0" l="13141" r="13140" t="0"/>
          <a:stretch/>
        </p:blipFill>
        <p:spPr>
          <a:xfrm>
            <a:off x="10899325" y="1183310"/>
            <a:ext cx="4357914" cy="3941140"/>
          </a:xfrm>
          <a:prstGeom prst="rect">
            <a:avLst/>
          </a:prstGeom>
          <a:noFill/>
          <a:ln>
            <a:noFill/>
          </a:ln>
        </p:spPr>
      </p:pic>
      <p:pic>
        <p:nvPicPr>
          <p:cNvPr id="884" name="Google Shape;884;p28"/>
          <p:cNvPicPr preferRelativeResize="0"/>
          <p:nvPr/>
        </p:nvPicPr>
        <p:blipFill rotWithShape="1">
          <a:blip r:embed="rId8">
            <a:alphaModFix/>
          </a:blip>
          <a:srcRect b="0" l="11269" r="11268" t="0"/>
          <a:stretch/>
        </p:blipFill>
        <p:spPr>
          <a:xfrm>
            <a:off x="10899325" y="5314950"/>
            <a:ext cx="4357914" cy="375064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242AF"/>
            </a:gs>
            <a:gs pos="100000">
              <a:srgbClr val="3798F1"/>
            </a:gs>
          </a:gsLst>
          <a:lin ang="2700000" scaled="0"/>
        </a:gradFill>
      </p:bgPr>
    </p:bg>
    <p:spTree>
      <p:nvGrpSpPr>
        <p:cNvPr id="888" name="Shape 888"/>
        <p:cNvGrpSpPr/>
        <p:nvPr/>
      </p:nvGrpSpPr>
      <p:grpSpPr>
        <a:xfrm>
          <a:off x="0" y="0"/>
          <a:ext cx="0" cy="0"/>
          <a:chOff x="0" y="0"/>
          <a:chExt cx="0" cy="0"/>
        </a:xfrm>
      </p:grpSpPr>
      <p:pic>
        <p:nvPicPr>
          <p:cNvPr id="889" name="Google Shape;889;p29"/>
          <p:cNvPicPr preferRelativeResize="0"/>
          <p:nvPr/>
        </p:nvPicPr>
        <p:blipFill rotWithShape="1">
          <a:blip r:embed="rId3">
            <a:alphaModFix/>
          </a:blip>
          <a:srcRect b="0" l="0" r="0" t="0"/>
          <a:stretch/>
        </p:blipFill>
        <p:spPr>
          <a:xfrm>
            <a:off x="-580091" y="1089121"/>
            <a:ext cx="19305493" cy="9234586"/>
          </a:xfrm>
          <a:prstGeom prst="rect">
            <a:avLst/>
          </a:prstGeom>
          <a:noFill/>
          <a:ln>
            <a:noFill/>
          </a:ln>
        </p:spPr>
      </p:pic>
      <p:grpSp>
        <p:nvGrpSpPr>
          <p:cNvPr id="890" name="Google Shape;890;p29"/>
          <p:cNvGrpSpPr/>
          <p:nvPr/>
        </p:nvGrpSpPr>
        <p:grpSpPr>
          <a:xfrm>
            <a:off x="-500062" y="9258300"/>
            <a:ext cx="19288125" cy="1028700"/>
            <a:chOff x="0" y="0"/>
            <a:chExt cx="25717500" cy="1371600"/>
          </a:xfrm>
        </p:grpSpPr>
        <p:sp>
          <p:nvSpPr>
            <p:cNvPr id="891" name="Google Shape;891;p29"/>
            <p:cNvSpPr/>
            <p:nvPr/>
          </p:nvSpPr>
          <p:spPr>
            <a:xfrm>
              <a:off x="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892" name="Google Shape;892;p29"/>
            <p:cNvSpPr/>
            <p:nvPr/>
          </p:nvSpPr>
          <p:spPr>
            <a:xfrm>
              <a:off x="128587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893" name="Google Shape;893;p29"/>
            <p:cNvSpPr/>
            <p:nvPr/>
          </p:nvSpPr>
          <p:spPr>
            <a:xfrm>
              <a:off x="42862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894" name="Google Shape;894;p29"/>
            <p:cNvSpPr/>
            <p:nvPr/>
          </p:nvSpPr>
          <p:spPr>
            <a:xfrm>
              <a:off x="857250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895" name="Google Shape;895;p29"/>
            <p:cNvSpPr/>
            <p:nvPr/>
          </p:nvSpPr>
          <p:spPr>
            <a:xfrm>
              <a:off x="1714500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896" name="Google Shape;896;p29"/>
            <p:cNvSpPr/>
            <p:nvPr/>
          </p:nvSpPr>
          <p:spPr>
            <a:xfrm>
              <a:off x="214312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grpSp>
      <p:sp>
        <p:nvSpPr>
          <p:cNvPr id="897" name="Google Shape;897;p29"/>
          <p:cNvSpPr txBox="1"/>
          <p:nvPr/>
        </p:nvSpPr>
        <p:spPr>
          <a:xfrm>
            <a:off x="1028700" y="1009650"/>
            <a:ext cx="5857567" cy="8667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5600" u="none" cap="none" strike="noStrike">
                <a:solidFill>
                  <a:srgbClr val="FFE3A9"/>
                </a:solidFill>
                <a:latin typeface="Josefin Sans"/>
                <a:ea typeface="Josefin Sans"/>
                <a:cs typeface="Josefin Sans"/>
                <a:sym typeface="Josefin Sans"/>
              </a:rPr>
              <a:t>Daily Progress</a:t>
            </a:r>
            <a:endParaRPr/>
          </a:p>
        </p:txBody>
      </p:sp>
      <p:grpSp>
        <p:nvGrpSpPr>
          <p:cNvPr id="898" name="Google Shape;898;p29"/>
          <p:cNvGrpSpPr/>
          <p:nvPr/>
        </p:nvGrpSpPr>
        <p:grpSpPr>
          <a:xfrm>
            <a:off x="6684095" y="1028471"/>
            <a:ext cx="3780317" cy="814940"/>
            <a:chOff x="0" y="0"/>
            <a:chExt cx="5040423" cy="1086587"/>
          </a:xfrm>
        </p:grpSpPr>
        <p:grpSp>
          <p:nvGrpSpPr>
            <p:cNvPr id="899" name="Google Shape;899;p29"/>
            <p:cNvGrpSpPr/>
            <p:nvPr/>
          </p:nvGrpSpPr>
          <p:grpSpPr>
            <a:xfrm>
              <a:off x="0" y="0"/>
              <a:ext cx="1086587" cy="1086587"/>
              <a:chOff x="0" y="0"/>
              <a:chExt cx="812800" cy="812800"/>
            </a:xfrm>
          </p:grpSpPr>
          <p:sp>
            <p:nvSpPr>
              <p:cNvPr id="900" name="Google Shape;900;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B2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02" name="Google Shape;902;p29"/>
            <p:cNvSpPr txBox="1"/>
            <p:nvPr/>
          </p:nvSpPr>
          <p:spPr>
            <a:xfrm>
              <a:off x="1492987" y="177925"/>
              <a:ext cx="3547436" cy="6667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FFE3A9"/>
                  </a:solidFill>
                  <a:latin typeface="Roboto"/>
                  <a:ea typeface="Roboto"/>
                  <a:cs typeface="Roboto"/>
                  <a:sym typeface="Roboto"/>
                </a:rPr>
                <a:t>Point 01</a:t>
              </a:r>
              <a:endParaRPr/>
            </a:p>
          </p:txBody>
        </p:sp>
      </p:grpSp>
      <p:grpSp>
        <p:nvGrpSpPr>
          <p:cNvPr id="903" name="Google Shape;903;p29"/>
          <p:cNvGrpSpPr/>
          <p:nvPr/>
        </p:nvGrpSpPr>
        <p:grpSpPr>
          <a:xfrm>
            <a:off x="10464412" y="1028471"/>
            <a:ext cx="3780317" cy="814940"/>
            <a:chOff x="0" y="0"/>
            <a:chExt cx="5040423" cy="1086587"/>
          </a:xfrm>
        </p:grpSpPr>
        <p:grpSp>
          <p:nvGrpSpPr>
            <p:cNvPr id="904" name="Google Shape;904;p29"/>
            <p:cNvGrpSpPr/>
            <p:nvPr/>
          </p:nvGrpSpPr>
          <p:grpSpPr>
            <a:xfrm>
              <a:off x="0" y="0"/>
              <a:ext cx="1086587" cy="1086587"/>
              <a:chOff x="0" y="0"/>
              <a:chExt cx="812800" cy="812800"/>
            </a:xfrm>
          </p:grpSpPr>
          <p:sp>
            <p:nvSpPr>
              <p:cNvPr id="905" name="Google Shape;905;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C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2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07" name="Google Shape;907;p29"/>
            <p:cNvSpPr txBox="1"/>
            <p:nvPr/>
          </p:nvSpPr>
          <p:spPr>
            <a:xfrm>
              <a:off x="1492987" y="177925"/>
              <a:ext cx="3547436" cy="6667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FFE3A9"/>
                  </a:solidFill>
                  <a:latin typeface="Roboto"/>
                  <a:ea typeface="Roboto"/>
                  <a:cs typeface="Roboto"/>
                  <a:sym typeface="Roboto"/>
                </a:rPr>
                <a:t>Point 01</a:t>
              </a:r>
              <a:endParaRPr/>
            </a:p>
          </p:txBody>
        </p:sp>
      </p:grpSp>
      <p:grpSp>
        <p:nvGrpSpPr>
          <p:cNvPr id="908" name="Google Shape;908;p29"/>
          <p:cNvGrpSpPr/>
          <p:nvPr/>
        </p:nvGrpSpPr>
        <p:grpSpPr>
          <a:xfrm>
            <a:off x="14244729" y="1028471"/>
            <a:ext cx="3780317" cy="814940"/>
            <a:chOff x="0" y="0"/>
            <a:chExt cx="5040423" cy="1086587"/>
          </a:xfrm>
        </p:grpSpPr>
        <p:grpSp>
          <p:nvGrpSpPr>
            <p:cNvPr id="909" name="Google Shape;909;p29"/>
            <p:cNvGrpSpPr/>
            <p:nvPr/>
          </p:nvGrpSpPr>
          <p:grpSpPr>
            <a:xfrm>
              <a:off x="0" y="0"/>
              <a:ext cx="1086587" cy="1086587"/>
              <a:chOff x="0" y="0"/>
              <a:chExt cx="812800" cy="812800"/>
            </a:xfrm>
          </p:grpSpPr>
          <p:sp>
            <p:nvSpPr>
              <p:cNvPr id="910" name="Google Shape;910;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7A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12" name="Google Shape;912;p29"/>
            <p:cNvSpPr txBox="1"/>
            <p:nvPr/>
          </p:nvSpPr>
          <p:spPr>
            <a:xfrm>
              <a:off x="1492987" y="177925"/>
              <a:ext cx="3547436" cy="6667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FFE3A9"/>
                  </a:solidFill>
                  <a:latin typeface="Roboto"/>
                  <a:ea typeface="Roboto"/>
                  <a:cs typeface="Roboto"/>
                  <a:sym typeface="Roboto"/>
                </a:rPr>
                <a:t>Point 01</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EC5FF"/>
            </a:gs>
            <a:gs pos="100000">
              <a:srgbClr val="2E30E6"/>
            </a:gs>
          </a:gsLst>
          <a:lin ang="2700000" scaled="0"/>
        </a:gradFill>
      </p:bgPr>
    </p:bg>
    <p:spTree>
      <p:nvGrpSpPr>
        <p:cNvPr id="916" name="Shape 916"/>
        <p:cNvGrpSpPr/>
        <p:nvPr/>
      </p:nvGrpSpPr>
      <p:grpSpPr>
        <a:xfrm>
          <a:off x="0" y="0"/>
          <a:ext cx="0" cy="0"/>
          <a:chOff x="0" y="0"/>
          <a:chExt cx="0" cy="0"/>
        </a:xfrm>
      </p:grpSpPr>
      <p:sp>
        <p:nvSpPr>
          <p:cNvPr id="917" name="Google Shape;917;p30"/>
          <p:cNvSpPr/>
          <p:nvPr/>
        </p:nvSpPr>
        <p:spPr>
          <a:xfrm rot="-346621">
            <a:off x="235868" y="-250353"/>
            <a:ext cx="4154732" cy="5197950"/>
          </a:xfrm>
          <a:custGeom>
            <a:rect b="b" l="l" r="r" t="t"/>
            <a:pathLst>
              <a:path extrusionOk="0" h="5197950" w="4154732">
                <a:moveTo>
                  <a:pt x="0" y="0"/>
                </a:moveTo>
                <a:lnTo>
                  <a:pt x="4154732" y="0"/>
                </a:lnTo>
                <a:lnTo>
                  <a:pt x="4154732" y="5197951"/>
                </a:lnTo>
                <a:lnTo>
                  <a:pt x="0" y="5197951"/>
                </a:lnTo>
                <a:lnTo>
                  <a:pt x="0" y="0"/>
                </a:lnTo>
                <a:close/>
              </a:path>
            </a:pathLst>
          </a:custGeom>
          <a:blipFill rotWithShape="1">
            <a:blip r:embed="rId3">
              <a:alphaModFix/>
            </a:blip>
            <a:stretch>
              <a:fillRect b="0" l="0" r="0" t="0"/>
            </a:stretch>
          </a:blipFill>
          <a:ln>
            <a:noFill/>
          </a:ln>
        </p:spPr>
      </p:sp>
      <p:sp>
        <p:nvSpPr>
          <p:cNvPr id="918" name="Google Shape;918;p30"/>
          <p:cNvSpPr/>
          <p:nvPr/>
        </p:nvSpPr>
        <p:spPr>
          <a:xfrm rot="-534993">
            <a:off x="4439316" y="2103409"/>
            <a:ext cx="4851435" cy="6080182"/>
          </a:xfrm>
          <a:custGeom>
            <a:rect b="b" l="l" r="r" t="t"/>
            <a:pathLst>
              <a:path extrusionOk="0" h="6080182" w="4851435">
                <a:moveTo>
                  <a:pt x="0" y="0"/>
                </a:moveTo>
                <a:lnTo>
                  <a:pt x="4851434" y="0"/>
                </a:lnTo>
                <a:lnTo>
                  <a:pt x="4851434" y="6080182"/>
                </a:lnTo>
                <a:lnTo>
                  <a:pt x="0" y="6080182"/>
                </a:lnTo>
                <a:lnTo>
                  <a:pt x="0" y="0"/>
                </a:lnTo>
                <a:close/>
              </a:path>
            </a:pathLst>
          </a:custGeom>
          <a:blipFill rotWithShape="1">
            <a:blip r:embed="rId4">
              <a:alphaModFix/>
            </a:blip>
            <a:stretch>
              <a:fillRect b="0" l="0" r="0" t="0"/>
            </a:stretch>
          </a:blipFill>
          <a:ln>
            <a:noFill/>
          </a:ln>
        </p:spPr>
      </p:sp>
      <p:sp>
        <p:nvSpPr>
          <p:cNvPr id="919" name="Google Shape;919;p30"/>
          <p:cNvSpPr/>
          <p:nvPr/>
        </p:nvSpPr>
        <p:spPr>
          <a:xfrm rot="948387">
            <a:off x="633432" y="5844993"/>
            <a:ext cx="4273341" cy="5355672"/>
          </a:xfrm>
          <a:custGeom>
            <a:rect b="b" l="l" r="r" t="t"/>
            <a:pathLst>
              <a:path extrusionOk="0" h="5355672" w="4273341">
                <a:moveTo>
                  <a:pt x="0" y="0"/>
                </a:moveTo>
                <a:lnTo>
                  <a:pt x="4273341" y="0"/>
                </a:lnTo>
                <a:lnTo>
                  <a:pt x="4273341" y="5355672"/>
                </a:lnTo>
                <a:lnTo>
                  <a:pt x="0" y="5355672"/>
                </a:lnTo>
                <a:lnTo>
                  <a:pt x="0" y="0"/>
                </a:lnTo>
                <a:close/>
              </a:path>
            </a:pathLst>
          </a:custGeom>
          <a:blipFill rotWithShape="1">
            <a:blip r:embed="rId5">
              <a:alphaModFix/>
            </a:blip>
            <a:stretch>
              <a:fillRect b="0" l="0" r="0" t="0"/>
            </a:stretch>
          </a:blipFill>
          <a:ln>
            <a:noFill/>
          </a:ln>
        </p:spPr>
      </p:sp>
      <p:sp>
        <p:nvSpPr>
          <p:cNvPr id="920" name="Google Shape;920;p30"/>
          <p:cNvSpPr/>
          <p:nvPr/>
        </p:nvSpPr>
        <p:spPr>
          <a:xfrm rot="896840">
            <a:off x="8337192" y="-1585939"/>
            <a:ext cx="4464089" cy="5597205"/>
          </a:xfrm>
          <a:custGeom>
            <a:rect b="b" l="l" r="r" t="t"/>
            <a:pathLst>
              <a:path extrusionOk="0" h="5597205" w="4464089">
                <a:moveTo>
                  <a:pt x="0" y="0"/>
                </a:moveTo>
                <a:lnTo>
                  <a:pt x="4464088" y="0"/>
                </a:lnTo>
                <a:lnTo>
                  <a:pt x="4464088" y="5597205"/>
                </a:lnTo>
                <a:lnTo>
                  <a:pt x="0" y="5597205"/>
                </a:lnTo>
                <a:lnTo>
                  <a:pt x="0" y="0"/>
                </a:lnTo>
                <a:close/>
              </a:path>
            </a:pathLst>
          </a:custGeom>
          <a:blipFill rotWithShape="1">
            <a:blip r:embed="rId6">
              <a:alphaModFix/>
            </a:blip>
            <a:stretch>
              <a:fillRect b="0" l="0" r="0" t="0"/>
            </a:stretch>
          </a:blipFill>
          <a:ln>
            <a:noFill/>
          </a:ln>
        </p:spPr>
      </p:sp>
      <p:grpSp>
        <p:nvGrpSpPr>
          <p:cNvPr id="921" name="Google Shape;921;p30"/>
          <p:cNvGrpSpPr/>
          <p:nvPr/>
        </p:nvGrpSpPr>
        <p:grpSpPr>
          <a:xfrm>
            <a:off x="10050656" y="5969249"/>
            <a:ext cx="6587461" cy="2129421"/>
            <a:chOff x="0" y="-38100"/>
            <a:chExt cx="2772150" cy="896108"/>
          </a:xfrm>
        </p:grpSpPr>
        <p:sp>
          <p:nvSpPr>
            <p:cNvPr id="922" name="Google Shape;922;p30"/>
            <p:cNvSpPr/>
            <p:nvPr/>
          </p:nvSpPr>
          <p:spPr>
            <a:xfrm>
              <a:off x="0" y="0"/>
              <a:ext cx="2772150" cy="858008"/>
            </a:xfrm>
            <a:custGeom>
              <a:rect b="b" l="l" r="r" t="t"/>
              <a:pathLst>
                <a:path extrusionOk="0" h="858008" w="2772150">
                  <a:moveTo>
                    <a:pt x="59938" y="0"/>
                  </a:moveTo>
                  <a:lnTo>
                    <a:pt x="2712212" y="0"/>
                  </a:lnTo>
                  <a:cubicBezTo>
                    <a:pt x="2728109" y="0"/>
                    <a:pt x="2743354" y="6315"/>
                    <a:pt x="2754595" y="17555"/>
                  </a:cubicBezTo>
                  <a:cubicBezTo>
                    <a:pt x="2765835" y="28796"/>
                    <a:pt x="2772150" y="44041"/>
                    <a:pt x="2772150" y="59938"/>
                  </a:cubicBezTo>
                  <a:lnTo>
                    <a:pt x="2772150" y="798070"/>
                  </a:lnTo>
                  <a:cubicBezTo>
                    <a:pt x="2772150" y="813966"/>
                    <a:pt x="2765835" y="829212"/>
                    <a:pt x="2754595" y="840452"/>
                  </a:cubicBezTo>
                  <a:cubicBezTo>
                    <a:pt x="2743354" y="851693"/>
                    <a:pt x="2728109" y="858008"/>
                    <a:pt x="2712212" y="858008"/>
                  </a:cubicBezTo>
                  <a:lnTo>
                    <a:pt x="59938" y="858008"/>
                  </a:lnTo>
                  <a:cubicBezTo>
                    <a:pt x="26835" y="858008"/>
                    <a:pt x="0" y="831173"/>
                    <a:pt x="0" y="798070"/>
                  </a:cubicBezTo>
                  <a:lnTo>
                    <a:pt x="0" y="59938"/>
                  </a:lnTo>
                  <a:cubicBezTo>
                    <a:pt x="0" y="44041"/>
                    <a:pt x="6315" y="28796"/>
                    <a:pt x="17555" y="17555"/>
                  </a:cubicBezTo>
                  <a:cubicBezTo>
                    <a:pt x="28796" y="6315"/>
                    <a:pt x="44041" y="0"/>
                    <a:pt x="59938" y="0"/>
                  </a:cubicBezTo>
                  <a:close/>
                </a:path>
              </a:pathLst>
            </a:custGeom>
            <a:solidFill>
              <a:srgbClr val="000000">
                <a:alpha val="0"/>
              </a:srgbClr>
            </a:solidFill>
            <a:ln cap="rnd" cmpd="sng" w="7620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30"/>
            <p:cNvSpPr txBox="1"/>
            <p:nvPr/>
          </p:nvSpPr>
          <p:spPr>
            <a:xfrm>
              <a:off x="0" y="-38100"/>
              <a:ext cx="2772150" cy="8961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24" name="Google Shape;924;p30"/>
          <p:cNvSpPr/>
          <p:nvPr/>
        </p:nvSpPr>
        <p:spPr>
          <a:xfrm rot="-727487">
            <a:off x="14023387" y="-5803"/>
            <a:ext cx="4777335" cy="5989962"/>
          </a:xfrm>
          <a:custGeom>
            <a:rect b="b" l="l" r="r" t="t"/>
            <a:pathLst>
              <a:path extrusionOk="0" h="5991142" w="4778276">
                <a:moveTo>
                  <a:pt x="0" y="0"/>
                </a:moveTo>
                <a:lnTo>
                  <a:pt x="4778276" y="0"/>
                </a:lnTo>
                <a:lnTo>
                  <a:pt x="4778276" y="5991142"/>
                </a:lnTo>
                <a:lnTo>
                  <a:pt x="0" y="5991142"/>
                </a:lnTo>
                <a:lnTo>
                  <a:pt x="0" y="0"/>
                </a:lnTo>
                <a:close/>
              </a:path>
            </a:pathLst>
          </a:custGeom>
          <a:blipFill rotWithShape="1">
            <a:blip r:embed="rId7">
              <a:alphaModFix/>
            </a:blip>
            <a:stretch>
              <a:fillRect b="0" l="0" r="0" t="0"/>
            </a:stretch>
          </a:blipFill>
          <a:ln>
            <a:noFill/>
          </a:ln>
        </p:spPr>
      </p:sp>
      <p:sp>
        <p:nvSpPr>
          <p:cNvPr id="925" name="Google Shape;925;p30"/>
          <p:cNvSpPr/>
          <p:nvPr/>
        </p:nvSpPr>
        <p:spPr>
          <a:xfrm rot="-540926">
            <a:off x="5241754" y="-1164703"/>
            <a:ext cx="2527129" cy="3167187"/>
          </a:xfrm>
          <a:custGeom>
            <a:rect b="b" l="l" r="r" t="t"/>
            <a:pathLst>
              <a:path extrusionOk="0" h="3167187" w="2527129">
                <a:moveTo>
                  <a:pt x="0" y="0"/>
                </a:moveTo>
                <a:lnTo>
                  <a:pt x="2527129" y="0"/>
                </a:lnTo>
                <a:lnTo>
                  <a:pt x="2527129" y="3167187"/>
                </a:lnTo>
                <a:lnTo>
                  <a:pt x="0" y="3167187"/>
                </a:lnTo>
                <a:lnTo>
                  <a:pt x="0" y="0"/>
                </a:lnTo>
                <a:close/>
              </a:path>
            </a:pathLst>
          </a:custGeom>
          <a:blipFill rotWithShape="1">
            <a:blip r:embed="rId8">
              <a:alphaModFix/>
            </a:blip>
            <a:stretch>
              <a:fillRect b="0" l="0" r="0" t="0"/>
            </a:stretch>
          </a:blipFill>
          <a:ln>
            <a:noFill/>
          </a:ln>
        </p:spPr>
      </p:sp>
      <p:sp>
        <p:nvSpPr>
          <p:cNvPr id="926" name="Google Shape;926;p30"/>
          <p:cNvSpPr/>
          <p:nvPr/>
        </p:nvSpPr>
        <p:spPr>
          <a:xfrm>
            <a:off x="-561018" y="4492284"/>
            <a:ext cx="2369279" cy="2477677"/>
          </a:xfrm>
          <a:custGeom>
            <a:rect b="b" l="l" r="r" t="t"/>
            <a:pathLst>
              <a:path extrusionOk="0" h="2477677" w="2369279">
                <a:moveTo>
                  <a:pt x="0" y="0"/>
                </a:moveTo>
                <a:lnTo>
                  <a:pt x="2369278" y="0"/>
                </a:lnTo>
                <a:lnTo>
                  <a:pt x="2369278" y="2477677"/>
                </a:lnTo>
                <a:lnTo>
                  <a:pt x="0" y="2477677"/>
                </a:lnTo>
                <a:lnTo>
                  <a:pt x="0" y="0"/>
                </a:lnTo>
                <a:close/>
              </a:path>
            </a:pathLst>
          </a:custGeom>
          <a:blipFill rotWithShape="1">
            <a:blip r:embed="rId9">
              <a:alphaModFix/>
            </a:blip>
            <a:stretch>
              <a:fillRect b="0" l="0" r="0" t="0"/>
            </a:stretch>
          </a:blipFill>
          <a:ln>
            <a:noFill/>
          </a:ln>
        </p:spPr>
      </p:sp>
      <p:sp>
        <p:nvSpPr>
          <p:cNvPr id="927" name="Google Shape;927;p30"/>
          <p:cNvSpPr/>
          <p:nvPr/>
        </p:nvSpPr>
        <p:spPr>
          <a:xfrm rot="984648">
            <a:off x="12887991" y="-6183"/>
            <a:ext cx="1743521" cy="1823290"/>
          </a:xfrm>
          <a:custGeom>
            <a:rect b="b" l="l" r="r" t="t"/>
            <a:pathLst>
              <a:path extrusionOk="0" h="1823290" w="1743521">
                <a:moveTo>
                  <a:pt x="0" y="0"/>
                </a:moveTo>
                <a:lnTo>
                  <a:pt x="1743521" y="0"/>
                </a:lnTo>
                <a:lnTo>
                  <a:pt x="1743521" y="1823290"/>
                </a:lnTo>
                <a:lnTo>
                  <a:pt x="0" y="1823290"/>
                </a:lnTo>
                <a:lnTo>
                  <a:pt x="0" y="0"/>
                </a:lnTo>
                <a:close/>
              </a:path>
            </a:pathLst>
          </a:custGeom>
          <a:blipFill rotWithShape="1">
            <a:blip r:embed="rId9">
              <a:alphaModFix/>
            </a:blip>
            <a:stretch>
              <a:fillRect b="0" l="0" r="0" t="0"/>
            </a:stretch>
          </a:blipFill>
          <a:ln>
            <a:noFill/>
          </a:ln>
        </p:spPr>
      </p:sp>
      <p:sp>
        <p:nvSpPr>
          <p:cNvPr id="928" name="Google Shape;928;p30"/>
          <p:cNvSpPr/>
          <p:nvPr/>
        </p:nvSpPr>
        <p:spPr>
          <a:xfrm rot="1468261">
            <a:off x="5486331" y="8335393"/>
            <a:ext cx="1765059" cy="1845814"/>
          </a:xfrm>
          <a:custGeom>
            <a:rect b="b" l="l" r="r" t="t"/>
            <a:pathLst>
              <a:path extrusionOk="0" h="1845814" w="1765059">
                <a:moveTo>
                  <a:pt x="0" y="0"/>
                </a:moveTo>
                <a:lnTo>
                  <a:pt x="1765059" y="0"/>
                </a:lnTo>
                <a:lnTo>
                  <a:pt x="1765059" y="1845814"/>
                </a:lnTo>
                <a:lnTo>
                  <a:pt x="0" y="1845814"/>
                </a:lnTo>
                <a:lnTo>
                  <a:pt x="0" y="0"/>
                </a:lnTo>
                <a:close/>
              </a:path>
            </a:pathLst>
          </a:custGeom>
          <a:blipFill rotWithShape="1">
            <a:blip r:embed="rId9">
              <a:alphaModFix/>
            </a:blip>
            <a:stretch>
              <a:fillRect b="0" l="0" r="0" t="0"/>
            </a:stretch>
          </a:blipFill>
          <a:ln>
            <a:noFill/>
          </a:ln>
        </p:spPr>
      </p:sp>
      <p:sp>
        <p:nvSpPr>
          <p:cNvPr id="929" name="Google Shape;929;p30"/>
          <p:cNvSpPr/>
          <p:nvPr/>
        </p:nvSpPr>
        <p:spPr>
          <a:xfrm rot="-774400">
            <a:off x="4099653" y="515533"/>
            <a:ext cx="981431" cy="1026333"/>
          </a:xfrm>
          <a:custGeom>
            <a:rect b="b" l="l" r="r" t="t"/>
            <a:pathLst>
              <a:path extrusionOk="0" h="1026333" w="981431">
                <a:moveTo>
                  <a:pt x="0" y="0"/>
                </a:moveTo>
                <a:lnTo>
                  <a:pt x="981431" y="0"/>
                </a:lnTo>
                <a:lnTo>
                  <a:pt x="981431" y="1026334"/>
                </a:lnTo>
                <a:lnTo>
                  <a:pt x="0" y="1026334"/>
                </a:lnTo>
                <a:lnTo>
                  <a:pt x="0" y="0"/>
                </a:lnTo>
                <a:close/>
              </a:path>
            </a:pathLst>
          </a:custGeom>
          <a:blipFill rotWithShape="1">
            <a:blip r:embed="rId9">
              <a:alphaModFix/>
            </a:blip>
            <a:stretch>
              <a:fillRect b="0" l="0" r="0" t="0"/>
            </a:stretch>
          </a:blipFill>
          <a:ln>
            <a:noFill/>
          </a:ln>
        </p:spPr>
      </p:sp>
      <p:sp>
        <p:nvSpPr>
          <p:cNvPr id="930" name="Google Shape;930;p30"/>
          <p:cNvSpPr/>
          <p:nvPr/>
        </p:nvSpPr>
        <p:spPr>
          <a:xfrm rot="-391482">
            <a:off x="9544844" y="4131717"/>
            <a:ext cx="1326478" cy="1271761"/>
          </a:xfrm>
          <a:custGeom>
            <a:rect b="b" l="l" r="r" t="t"/>
            <a:pathLst>
              <a:path extrusionOk="0" h="1271761" w="1326478">
                <a:moveTo>
                  <a:pt x="0" y="0"/>
                </a:moveTo>
                <a:lnTo>
                  <a:pt x="1326479" y="0"/>
                </a:lnTo>
                <a:lnTo>
                  <a:pt x="1326479" y="1271762"/>
                </a:lnTo>
                <a:lnTo>
                  <a:pt x="0" y="1271762"/>
                </a:lnTo>
                <a:lnTo>
                  <a:pt x="0" y="0"/>
                </a:lnTo>
                <a:close/>
              </a:path>
            </a:pathLst>
          </a:custGeom>
          <a:blipFill rotWithShape="1">
            <a:blip r:embed="rId10">
              <a:alphaModFix/>
            </a:blip>
            <a:stretch>
              <a:fillRect b="0" l="0" r="0" t="0"/>
            </a:stretch>
          </a:blipFill>
          <a:ln>
            <a:noFill/>
          </a:ln>
        </p:spPr>
      </p:sp>
      <p:sp>
        <p:nvSpPr>
          <p:cNvPr id="931" name="Google Shape;931;p30"/>
          <p:cNvSpPr/>
          <p:nvPr/>
        </p:nvSpPr>
        <p:spPr>
          <a:xfrm rot="-391482">
            <a:off x="3049337" y="4827713"/>
            <a:ext cx="1119230" cy="1073062"/>
          </a:xfrm>
          <a:custGeom>
            <a:rect b="b" l="l" r="r" t="t"/>
            <a:pathLst>
              <a:path extrusionOk="0" h="1073062" w="1119230">
                <a:moveTo>
                  <a:pt x="0" y="0"/>
                </a:moveTo>
                <a:lnTo>
                  <a:pt x="1119230" y="0"/>
                </a:lnTo>
                <a:lnTo>
                  <a:pt x="1119230" y="1073062"/>
                </a:lnTo>
                <a:lnTo>
                  <a:pt x="0" y="1073062"/>
                </a:lnTo>
                <a:lnTo>
                  <a:pt x="0" y="0"/>
                </a:lnTo>
                <a:close/>
              </a:path>
            </a:pathLst>
          </a:custGeom>
          <a:blipFill rotWithShape="1">
            <a:blip r:embed="rId10">
              <a:alphaModFix/>
            </a:blip>
            <a:stretch>
              <a:fillRect b="0" l="0" r="0" t="0"/>
            </a:stretch>
          </a:blipFill>
          <a:ln>
            <a:noFill/>
          </a:ln>
        </p:spPr>
      </p:sp>
      <p:sp>
        <p:nvSpPr>
          <p:cNvPr id="932" name="Google Shape;932;p30"/>
          <p:cNvSpPr txBox="1"/>
          <p:nvPr/>
        </p:nvSpPr>
        <p:spPr>
          <a:xfrm>
            <a:off x="10050656" y="6414841"/>
            <a:ext cx="6793800" cy="1231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8000" u="none" cap="none" strike="noStrike">
                <a:solidFill>
                  <a:srgbClr val="FFE3A9"/>
                </a:solidFill>
                <a:latin typeface="Josefin Sans"/>
                <a:ea typeface="Josefin Sans"/>
                <a:cs typeface="Josefin Sans"/>
                <a:sym typeface="Josefin Sans"/>
              </a:rPr>
              <a:t>Thank you!</a:t>
            </a:r>
            <a:endParaRPr/>
          </a:p>
        </p:txBody>
      </p:sp>
      <p:sp>
        <p:nvSpPr>
          <p:cNvPr id="933" name="Google Shape;933;p30"/>
          <p:cNvSpPr/>
          <p:nvPr/>
        </p:nvSpPr>
        <p:spPr>
          <a:xfrm rot="-693669">
            <a:off x="12123359" y="3320429"/>
            <a:ext cx="1969364" cy="2468154"/>
          </a:xfrm>
          <a:custGeom>
            <a:rect b="b" l="l" r="r" t="t"/>
            <a:pathLst>
              <a:path extrusionOk="0" h="2468154" w="1969364">
                <a:moveTo>
                  <a:pt x="0" y="0"/>
                </a:moveTo>
                <a:lnTo>
                  <a:pt x="1969364" y="0"/>
                </a:lnTo>
                <a:lnTo>
                  <a:pt x="1969364" y="2468154"/>
                </a:lnTo>
                <a:lnTo>
                  <a:pt x="0" y="2468154"/>
                </a:lnTo>
                <a:lnTo>
                  <a:pt x="0" y="0"/>
                </a:lnTo>
                <a:close/>
              </a:path>
            </a:pathLst>
          </a:custGeom>
          <a:blipFill rotWithShape="1">
            <a:blip r:embed="rId8">
              <a:alphaModFix/>
            </a:blip>
            <a:stretch>
              <a:fillRect b="0" l="0" r="0" t="0"/>
            </a:stretch>
          </a:blipFill>
          <a:ln>
            <a:noFill/>
          </a:ln>
        </p:spPr>
      </p:sp>
      <p:sp>
        <p:nvSpPr>
          <p:cNvPr id="934" name="Google Shape;934;p30"/>
          <p:cNvSpPr txBox="1"/>
          <p:nvPr/>
        </p:nvSpPr>
        <p:spPr>
          <a:xfrm>
            <a:off x="10939233" y="8593195"/>
            <a:ext cx="5016600" cy="1132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200" u="none" cap="none" strike="noStrike">
                <a:solidFill>
                  <a:srgbClr val="FFFFFF"/>
                </a:solidFill>
                <a:latin typeface="Roboto"/>
                <a:ea typeface="Roboto"/>
                <a:cs typeface="Roboto"/>
                <a:sym typeface="Roboto"/>
              </a:rPr>
              <a:t>Duplicate this section title for the following weeks.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242AF"/>
            </a:gs>
            <a:gs pos="100000">
              <a:srgbClr val="3798F1"/>
            </a:gs>
          </a:gsLst>
          <a:lin ang="2700000" scaled="0"/>
        </a:gradFill>
      </p:bgPr>
    </p:bg>
    <p:spTree>
      <p:nvGrpSpPr>
        <p:cNvPr id="938" name="Shape 938"/>
        <p:cNvGrpSpPr/>
        <p:nvPr/>
      </p:nvGrpSpPr>
      <p:grpSpPr>
        <a:xfrm>
          <a:off x="0" y="0"/>
          <a:ext cx="0" cy="0"/>
          <a:chOff x="0" y="0"/>
          <a:chExt cx="0" cy="0"/>
        </a:xfrm>
      </p:grpSpPr>
      <p:sp>
        <p:nvSpPr>
          <p:cNvPr id="939" name="Google Shape;939;p31"/>
          <p:cNvSpPr/>
          <p:nvPr/>
        </p:nvSpPr>
        <p:spPr>
          <a:xfrm>
            <a:off x="14599916" y="7230058"/>
            <a:ext cx="2659384" cy="851003"/>
          </a:xfrm>
          <a:custGeom>
            <a:rect b="b" l="l" r="r" t="t"/>
            <a:pathLst>
              <a:path extrusionOk="0" h="851003" w="2659384">
                <a:moveTo>
                  <a:pt x="0" y="0"/>
                </a:moveTo>
                <a:lnTo>
                  <a:pt x="2659384" y="0"/>
                </a:lnTo>
                <a:lnTo>
                  <a:pt x="2659384" y="851003"/>
                </a:lnTo>
                <a:lnTo>
                  <a:pt x="0" y="851003"/>
                </a:lnTo>
                <a:lnTo>
                  <a:pt x="0" y="0"/>
                </a:lnTo>
                <a:close/>
              </a:path>
            </a:pathLst>
          </a:custGeom>
          <a:blipFill rotWithShape="1">
            <a:blip r:embed="rId3">
              <a:alphaModFix/>
            </a:blip>
            <a:stretch>
              <a:fillRect b="0" l="0" r="0" t="0"/>
            </a:stretch>
          </a:blipFill>
          <a:ln>
            <a:noFill/>
          </a:ln>
        </p:spPr>
      </p:sp>
      <p:sp>
        <p:nvSpPr>
          <p:cNvPr id="940" name="Google Shape;940;p31"/>
          <p:cNvSpPr/>
          <p:nvPr/>
        </p:nvSpPr>
        <p:spPr>
          <a:xfrm>
            <a:off x="9052051" y="2135538"/>
            <a:ext cx="2544718" cy="3190642"/>
          </a:xfrm>
          <a:custGeom>
            <a:rect b="b" l="l" r="r" t="t"/>
            <a:pathLst>
              <a:path extrusionOk="0" h="3190642" w="2544718">
                <a:moveTo>
                  <a:pt x="0" y="0"/>
                </a:moveTo>
                <a:lnTo>
                  <a:pt x="2544718" y="0"/>
                </a:lnTo>
                <a:lnTo>
                  <a:pt x="2544718" y="3190642"/>
                </a:lnTo>
                <a:lnTo>
                  <a:pt x="0" y="3190642"/>
                </a:lnTo>
                <a:lnTo>
                  <a:pt x="0" y="0"/>
                </a:lnTo>
                <a:close/>
              </a:path>
            </a:pathLst>
          </a:custGeom>
          <a:blipFill rotWithShape="1">
            <a:blip r:embed="rId4">
              <a:alphaModFix/>
            </a:blip>
            <a:stretch>
              <a:fillRect b="0" l="0" r="0" t="0"/>
            </a:stretch>
          </a:blipFill>
          <a:ln>
            <a:noFill/>
          </a:ln>
        </p:spPr>
      </p:sp>
      <p:sp>
        <p:nvSpPr>
          <p:cNvPr id="941" name="Google Shape;941;p31"/>
          <p:cNvSpPr/>
          <p:nvPr/>
        </p:nvSpPr>
        <p:spPr>
          <a:xfrm>
            <a:off x="14988210" y="2501729"/>
            <a:ext cx="1882795" cy="1968936"/>
          </a:xfrm>
          <a:custGeom>
            <a:rect b="b" l="l" r="r" t="t"/>
            <a:pathLst>
              <a:path extrusionOk="0" h="1968936" w="1882795">
                <a:moveTo>
                  <a:pt x="0" y="0"/>
                </a:moveTo>
                <a:lnTo>
                  <a:pt x="1882795" y="0"/>
                </a:lnTo>
                <a:lnTo>
                  <a:pt x="1882795" y="1968936"/>
                </a:lnTo>
                <a:lnTo>
                  <a:pt x="0" y="1968936"/>
                </a:lnTo>
                <a:lnTo>
                  <a:pt x="0" y="0"/>
                </a:lnTo>
                <a:close/>
              </a:path>
            </a:pathLst>
          </a:custGeom>
          <a:blipFill rotWithShape="1">
            <a:blip r:embed="rId5">
              <a:alphaModFix/>
            </a:blip>
            <a:stretch>
              <a:fillRect b="0" l="0" r="0" t="0"/>
            </a:stretch>
          </a:blipFill>
          <a:ln>
            <a:noFill/>
          </a:ln>
        </p:spPr>
      </p:sp>
      <p:sp>
        <p:nvSpPr>
          <p:cNvPr id="942" name="Google Shape;942;p31"/>
          <p:cNvSpPr/>
          <p:nvPr/>
        </p:nvSpPr>
        <p:spPr>
          <a:xfrm>
            <a:off x="15060296" y="4878387"/>
            <a:ext cx="1738623" cy="1666905"/>
          </a:xfrm>
          <a:custGeom>
            <a:rect b="b" l="l" r="r" t="t"/>
            <a:pathLst>
              <a:path extrusionOk="0" h="1666905" w="1738623">
                <a:moveTo>
                  <a:pt x="0" y="0"/>
                </a:moveTo>
                <a:lnTo>
                  <a:pt x="1738623" y="0"/>
                </a:lnTo>
                <a:lnTo>
                  <a:pt x="1738623" y="1666905"/>
                </a:lnTo>
                <a:lnTo>
                  <a:pt x="0" y="1666905"/>
                </a:lnTo>
                <a:lnTo>
                  <a:pt x="0" y="0"/>
                </a:lnTo>
                <a:close/>
              </a:path>
            </a:pathLst>
          </a:custGeom>
          <a:blipFill rotWithShape="1">
            <a:blip r:embed="rId6">
              <a:alphaModFix/>
            </a:blip>
            <a:stretch>
              <a:fillRect b="0" l="0" r="0" t="0"/>
            </a:stretch>
          </a:blipFill>
          <a:ln>
            <a:noFill/>
          </a:ln>
        </p:spPr>
      </p:sp>
      <p:sp>
        <p:nvSpPr>
          <p:cNvPr id="943" name="Google Shape;943;p31"/>
          <p:cNvSpPr/>
          <p:nvPr/>
        </p:nvSpPr>
        <p:spPr>
          <a:xfrm>
            <a:off x="11850894" y="5522787"/>
            <a:ext cx="2529947" cy="3170719"/>
          </a:xfrm>
          <a:custGeom>
            <a:rect b="b" l="l" r="r" t="t"/>
            <a:pathLst>
              <a:path extrusionOk="0" h="3170719" w="2529947">
                <a:moveTo>
                  <a:pt x="0" y="0"/>
                </a:moveTo>
                <a:lnTo>
                  <a:pt x="2529947" y="0"/>
                </a:lnTo>
                <a:lnTo>
                  <a:pt x="2529947" y="3170719"/>
                </a:lnTo>
                <a:lnTo>
                  <a:pt x="0" y="3170719"/>
                </a:lnTo>
                <a:lnTo>
                  <a:pt x="0" y="0"/>
                </a:lnTo>
                <a:close/>
              </a:path>
            </a:pathLst>
          </a:custGeom>
          <a:blipFill rotWithShape="1">
            <a:blip r:embed="rId7">
              <a:alphaModFix/>
            </a:blip>
            <a:stretch>
              <a:fillRect b="0" l="0" r="0" t="0"/>
            </a:stretch>
          </a:blipFill>
          <a:ln>
            <a:noFill/>
          </a:ln>
        </p:spPr>
      </p:sp>
      <p:sp>
        <p:nvSpPr>
          <p:cNvPr id="944" name="Google Shape;944;p31"/>
          <p:cNvSpPr/>
          <p:nvPr/>
        </p:nvSpPr>
        <p:spPr>
          <a:xfrm>
            <a:off x="9023018" y="5494625"/>
            <a:ext cx="2573751" cy="3227044"/>
          </a:xfrm>
          <a:custGeom>
            <a:rect b="b" l="l" r="r" t="t"/>
            <a:pathLst>
              <a:path extrusionOk="0" h="3227044" w="2573751">
                <a:moveTo>
                  <a:pt x="0" y="0"/>
                </a:moveTo>
                <a:lnTo>
                  <a:pt x="2573751" y="0"/>
                </a:lnTo>
                <a:lnTo>
                  <a:pt x="2573751" y="3227044"/>
                </a:lnTo>
                <a:lnTo>
                  <a:pt x="0" y="3227044"/>
                </a:lnTo>
                <a:lnTo>
                  <a:pt x="0" y="0"/>
                </a:lnTo>
                <a:close/>
              </a:path>
            </a:pathLst>
          </a:custGeom>
          <a:blipFill rotWithShape="1">
            <a:blip r:embed="rId8">
              <a:alphaModFix/>
            </a:blip>
            <a:stretch>
              <a:fillRect b="0" l="0" r="0" t="0"/>
            </a:stretch>
          </a:blipFill>
          <a:ln>
            <a:noFill/>
          </a:ln>
        </p:spPr>
      </p:sp>
      <p:sp>
        <p:nvSpPr>
          <p:cNvPr id="945" name="Google Shape;945;p31"/>
          <p:cNvSpPr/>
          <p:nvPr/>
        </p:nvSpPr>
        <p:spPr>
          <a:xfrm>
            <a:off x="6191030" y="5494625"/>
            <a:ext cx="2574889" cy="3227044"/>
          </a:xfrm>
          <a:custGeom>
            <a:rect b="b" l="l" r="r" t="t"/>
            <a:pathLst>
              <a:path extrusionOk="0" h="3227044" w="2574889">
                <a:moveTo>
                  <a:pt x="0" y="0"/>
                </a:moveTo>
                <a:lnTo>
                  <a:pt x="2574889" y="0"/>
                </a:lnTo>
                <a:lnTo>
                  <a:pt x="2574889" y="3227044"/>
                </a:lnTo>
                <a:lnTo>
                  <a:pt x="0" y="3227044"/>
                </a:lnTo>
                <a:lnTo>
                  <a:pt x="0" y="0"/>
                </a:lnTo>
                <a:close/>
              </a:path>
            </a:pathLst>
          </a:custGeom>
          <a:blipFill rotWithShape="1">
            <a:blip r:embed="rId9">
              <a:alphaModFix/>
            </a:blip>
            <a:stretch>
              <a:fillRect b="0" l="0" r="0" t="0"/>
            </a:stretch>
          </a:blipFill>
          <a:ln>
            <a:noFill/>
          </a:ln>
        </p:spPr>
      </p:sp>
      <p:sp>
        <p:nvSpPr>
          <p:cNvPr id="946" name="Google Shape;946;p31"/>
          <p:cNvSpPr/>
          <p:nvPr/>
        </p:nvSpPr>
        <p:spPr>
          <a:xfrm>
            <a:off x="6278465" y="2135538"/>
            <a:ext cx="2522482" cy="3155857"/>
          </a:xfrm>
          <a:custGeom>
            <a:rect b="b" l="l" r="r" t="t"/>
            <a:pathLst>
              <a:path extrusionOk="0" h="3155857" w="2522482">
                <a:moveTo>
                  <a:pt x="0" y="0"/>
                </a:moveTo>
                <a:lnTo>
                  <a:pt x="2522482" y="0"/>
                </a:lnTo>
                <a:lnTo>
                  <a:pt x="2522482" y="3155857"/>
                </a:lnTo>
                <a:lnTo>
                  <a:pt x="0" y="3155857"/>
                </a:lnTo>
                <a:lnTo>
                  <a:pt x="0" y="0"/>
                </a:lnTo>
                <a:close/>
              </a:path>
            </a:pathLst>
          </a:custGeom>
          <a:blipFill rotWithShape="1">
            <a:blip r:embed="rId10">
              <a:alphaModFix/>
            </a:blip>
            <a:stretch>
              <a:fillRect b="0" l="0" r="0" t="0"/>
            </a:stretch>
          </a:blipFill>
          <a:ln>
            <a:noFill/>
          </a:ln>
        </p:spPr>
      </p:sp>
      <p:sp>
        <p:nvSpPr>
          <p:cNvPr id="947" name="Google Shape;947;p31"/>
          <p:cNvSpPr txBox="1"/>
          <p:nvPr/>
        </p:nvSpPr>
        <p:spPr>
          <a:xfrm>
            <a:off x="1028700" y="1268763"/>
            <a:ext cx="3621600" cy="1723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5600" u="none" cap="none" strike="noStrike">
                <a:solidFill>
                  <a:srgbClr val="FFE3A9"/>
                </a:solidFill>
                <a:latin typeface="Josefin Sans"/>
                <a:ea typeface="Josefin Sans"/>
                <a:cs typeface="Josefin Sans"/>
                <a:sym typeface="Josefin Sans"/>
              </a:rPr>
              <a:t>Resource Page</a:t>
            </a:r>
            <a:endParaRPr/>
          </a:p>
        </p:txBody>
      </p:sp>
      <p:sp>
        <p:nvSpPr>
          <p:cNvPr id="948" name="Google Shape;948;p31"/>
          <p:cNvSpPr txBox="1"/>
          <p:nvPr/>
        </p:nvSpPr>
        <p:spPr>
          <a:xfrm>
            <a:off x="1028700" y="3432777"/>
            <a:ext cx="4442700" cy="5527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Roboto"/>
                <a:ea typeface="Roboto"/>
                <a:cs typeface="Roboto"/>
                <a:sym typeface="Roboto"/>
              </a:rPr>
              <a:t>Use these design resources in your Canva Presentation.</a:t>
            </a:r>
            <a:endParaRPr/>
          </a:p>
          <a:p>
            <a:pPr indent="0" lvl="0" marL="0" marR="0" rtl="0" algn="l">
              <a:lnSpc>
                <a:spcPct val="115000"/>
              </a:lnSpc>
              <a:spcBef>
                <a:spcPts val="0"/>
              </a:spcBef>
              <a:spcAft>
                <a:spcPts val="0"/>
              </a:spcAft>
              <a:buNone/>
            </a:pPr>
            <a:r>
              <a:t/>
            </a:r>
            <a:endParaRPr b="0" i="0" sz="2100" u="none" cap="none" strike="noStrike">
              <a:solidFill>
                <a:srgbClr val="FFFFFF"/>
              </a:solidFill>
              <a:latin typeface="Roboto"/>
              <a:ea typeface="Roboto"/>
              <a:cs typeface="Roboto"/>
              <a:sym typeface="Roboto"/>
            </a:endParaRPr>
          </a:p>
          <a:p>
            <a:pPr indent="0" lvl="0" marL="0" marR="0" rtl="0" algn="l">
              <a:lnSpc>
                <a:spcPct val="115000"/>
              </a:lnSpc>
              <a:spcBef>
                <a:spcPts val="0"/>
              </a:spcBef>
              <a:spcAft>
                <a:spcPts val="0"/>
              </a:spcAft>
              <a:buNone/>
            </a:pPr>
            <a:r>
              <a:rPr b="0" i="0" lang="en-US" sz="2100" u="none" cap="none" strike="noStrike">
                <a:solidFill>
                  <a:srgbClr val="FFFFFF"/>
                </a:solidFill>
                <a:latin typeface="Roboto"/>
                <a:ea typeface="Roboto"/>
                <a:cs typeface="Roboto"/>
                <a:sym typeface="Roboto"/>
              </a:rPr>
              <a:t>This presentation template uses the following free fonts:</a:t>
            </a:r>
            <a:endParaRPr/>
          </a:p>
          <a:p>
            <a:pPr indent="0" lvl="0" marL="0" marR="0" rtl="0" algn="l">
              <a:lnSpc>
                <a:spcPct val="115000"/>
              </a:lnSpc>
              <a:spcBef>
                <a:spcPts val="0"/>
              </a:spcBef>
              <a:spcAft>
                <a:spcPts val="0"/>
              </a:spcAft>
              <a:buNone/>
            </a:pPr>
            <a:r>
              <a:t/>
            </a:r>
            <a:endParaRPr b="0" i="0" sz="2100" u="none" cap="none" strike="noStrike">
              <a:solidFill>
                <a:srgbClr val="FFFFFF"/>
              </a:solidFill>
              <a:latin typeface="Roboto"/>
              <a:ea typeface="Roboto"/>
              <a:cs typeface="Roboto"/>
              <a:sym typeface="Roboto"/>
            </a:endParaRPr>
          </a:p>
          <a:p>
            <a:pPr indent="0" lvl="0" marL="0" marR="0" rtl="0" algn="l">
              <a:lnSpc>
                <a:spcPct val="115000"/>
              </a:lnSpc>
              <a:spcBef>
                <a:spcPts val="0"/>
              </a:spcBef>
              <a:spcAft>
                <a:spcPts val="0"/>
              </a:spcAft>
              <a:buNone/>
            </a:pPr>
            <a:r>
              <a:rPr b="1" i="0" lang="en-US" sz="2100" u="none" cap="none" strike="noStrike">
                <a:solidFill>
                  <a:srgbClr val="FFFFFF"/>
                </a:solidFill>
                <a:latin typeface="Roboto"/>
                <a:ea typeface="Roboto"/>
                <a:cs typeface="Roboto"/>
                <a:sym typeface="Roboto"/>
              </a:rPr>
              <a:t>Titles: Josefin Sans Bold</a:t>
            </a:r>
            <a:endParaRPr/>
          </a:p>
          <a:p>
            <a:pPr indent="0" lvl="0" marL="0" marR="0" rtl="0" algn="l">
              <a:lnSpc>
                <a:spcPct val="115000"/>
              </a:lnSpc>
              <a:spcBef>
                <a:spcPts val="0"/>
              </a:spcBef>
              <a:spcAft>
                <a:spcPts val="0"/>
              </a:spcAft>
              <a:buNone/>
            </a:pPr>
            <a:r>
              <a:rPr b="1" i="0" lang="en-US" sz="2100" u="none" cap="none" strike="noStrike">
                <a:solidFill>
                  <a:srgbClr val="FFFFFF"/>
                </a:solidFill>
                <a:latin typeface="Roboto"/>
                <a:ea typeface="Roboto"/>
                <a:cs typeface="Roboto"/>
                <a:sym typeface="Roboto"/>
              </a:rPr>
              <a:t>Headers: Roboto Bold</a:t>
            </a:r>
            <a:endParaRPr/>
          </a:p>
          <a:p>
            <a:pPr indent="0" lvl="0" marL="0" marR="0" rtl="0" algn="l">
              <a:lnSpc>
                <a:spcPct val="115000"/>
              </a:lnSpc>
              <a:spcBef>
                <a:spcPts val="0"/>
              </a:spcBef>
              <a:spcAft>
                <a:spcPts val="0"/>
              </a:spcAft>
              <a:buNone/>
            </a:pPr>
            <a:r>
              <a:rPr b="1" i="0" lang="en-US" sz="2100" u="none" cap="none" strike="noStrike">
                <a:solidFill>
                  <a:srgbClr val="FFFFFF"/>
                </a:solidFill>
                <a:latin typeface="Roboto"/>
                <a:ea typeface="Roboto"/>
                <a:cs typeface="Roboto"/>
                <a:sym typeface="Roboto"/>
              </a:rPr>
              <a:t>Body Copy: Roboto Regular</a:t>
            </a:r>
            <a:endParaRPr/>
          </a:p>
          <a:p>
            <a:pPr indent="0" lvl="0" marL="0" marR="0" rtl="0" algn="l">
              <a:lnSpc>
                <a:spcPct val="115000"/>
              </a:lnSpc>
              <a:spcBef>
                <a:spcPts val="0"/>
              </a:spcBef>
              <a:spcAft>
                <a:spcPts val="0"/>
              </a:spcAft>
              <a:buNone/>
            </a:pPr>
            <a:r>
              <a:t/>
            </a:r>
            <a:endParaRPr b="1" i="0" sz="2100" u="none" cap="none" strike="noStrike">
              <a:solidFill>
                <a:srgbClr val="FFFFFF"/>
              </a:solidFill>
              <a:latin typeface="Roboto"/>
              <a:ea typeface="Roboto"/>
              <a:cs typeface="Roboto"/>
              <a:sym typeface="Roboto"/>
            </a:endParaRPr>
          </a:p>
          <a:p>
            <a:pPr indent="0" lvl="0" marL="0" marR="0" rtl="0" algn="l">
              <a:lnSpc>
                <a:spcPct val="115000"/>
              </a:lnSpc>
              <a:spcBef>
                <a:spcPts val="0"/>
              </a:spcBef>
              <a:spcAft>
                <a:spcPts val="0"/>
              </a:spcAft>
              <a:buNone/>
            </a:pPr>
            <a:r>
              <a:rPr b="0" i="0" lang="en-US" sz="2100" u="none" cap="none" strike="noStrike">
                <a:solidFill>
                  <a:srgbClr val="FFFFFF"/>
                </a:solidFill>
                <a:latin typeface="Roboto"/>
                <a:ea typeface="Roboto"/>
                <a:cs typeface="Roboto"/>
                <a:sym typeface="Roboto"/>
              </a:rPr>
              <a:t>You can find these fonts online too. Happy designing! </a:t>
            </a:r>
            <a:endParaRPr/>
          </a:p>
          <a:p>
            <a:pPr indent="0" lvl="0" marL="0" marR="0" rtl="0" algn="l">
              <a:lnSpc>
                <a:spcPct val="115000"/>
              </a:lnSpc>
              <a:spcBef>
                <a:spcPts val="0"/>
              </a:spcBef>
              <a:spcAft>
                <a:spcPts val="0"/>
              </a:spcAft>
              <a:buNone/>
            </a:pPr>
            <a:r>
              <a:t/>
            </a:r>
            <a:endParaRPr b="0" i="0" sz="2100" u="none" cap="none" strike="noStrike">
              <a:solidFill>
                <a:srgbClr val="FFFFFF"/>
              </a:solidFill>
              <a:latin typeface="Roboto"/>
              <a:ea typeface="Roboto"/>
              <a:cs typeface="Roboto"/>
              <a:sym typeface="Roboto"/>
            </a:endParaRPr>
          </a:p>
          <a:p>
            <a:pPr indent="0" lvl="0" marL="0" marR="0" rtl="0" algn="l">
              <a:lnSpc>
                <a:spcPct val="115000"/>
              </a:lnSpc>
              <a:spcBef>
                <a:spcPts val="0"/>
              </a:spcBef>
              <a:spcAft>
                <a:spcPts val="0"/>
              </a:spcAft>
              <a:buNone/>
            </a:pPr>
            <a:r>
              <a:rPr b="0" i="0" lang="en-US" sz="2100" u="none" cap="none" strike="noStrike">
                <a:solidFill>
                  <a:srgbClr val="FFFFFF"/>
                </a:solidFill>
                <a:latin typeface="Roboto"/>
                <a:ea typeface="Roboto"/>
                <a:cs typeface="Roboto"/>
                <a:sym typeface="Roboto"/>
              </a:rPr>
              <a:t>Don't forget to delete this page before presenting. </a:t>
            </a:r>
            <a:endParaRPr/>
          </a:p>
        </p:txBody>
      </p:sp>
      <p:sp>
        <p:nvSpPr>
          <p:cNvPr id="949" name="Google Shape;949;p31"/>
          <p:cNvSpPr/>
          <p:nvPr/>
        </p:nvSpPr>
        <p:spPr>
          <a:xfrm>
            <a:off x="11775744" y="2135538"/>
            <a:ext cx="2545843" cy="3190642"/>
          </a:xfrm>
          <a:custGeom>
            <a:rect b="b" l="l" r="r" t="t"/>
            <a:pathLst>
              <a:path extrusionOk="0" h="3190642" w="2545843">
                <a:moveTo>
                  <a:pt x="0" y="0"/>
                </a:moveTo>
                <a:lnTo>
                  <a:pt x="2545843" y="0"/>
                </a:lnTo>
                <a:lnTo>
                  <a:pt x="2545843" y="3190642"/>
                </a:lnTo>
                <a:lnTo>
                  <a:pt x="0" y="3190642"/>
                </a:lnTo>
                <a:lnTo>
                  <a:pt x="0" y="0"/>
                </a:lnTo>
                <a:close/>
              </a:path>
            </a:pathLst>
          </a:custGeom>
          <a:blipFill rotWithShape="1">
            <a:blip r:embed="rId11">
              <a:alphaModFix/>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EC5FF"/>
            </a:gs>
            <a:gs pos="100000">
              <a:srgbClr val="2E30E6"/>
            </a:gs>
          </a:gsLst>
          <a:lin ang="2700000" scaled="0"/>
        </a:gradFill>
      </p:bgPr>
    </p:bg>
    <p:spTree>
      <p:nvGrpSpPr>
        <p:cNvPr id="953" name="Shape 953"/>
        <p:cNvGrpSpPr/>
        <p:nvPr/>
      </p:nvGrpSpPr>
      <p:grpSpPr>
        <a:xfrm>
          <a:off x="0" y="0"/>
          <a:ext cx="0" cy="0"/>
          <a:chOff x="0" y="0"/>
          <a:chExt cx="0" cy="0"/>
        </a:xfrm>
      </p:grpSpPr>
      <p:grpSp>
        <p:nvGrpSpPr>
          <p:cNvPr id="954" name="Google Shape;954;p32"/>
          <p:cNvGrpSpPr/>
          <p:nvPr/>
        </p:nvGrpSpPr>
        <p:grpSpPr>
          <a:xfrm>
            <a:off x="3758049" y="3698175"/>
            <a:ext cx="10771902" cy="7442559"/>
            <a:chOff x="0" y="-38100"/>
            <a:chExt cx="4533056" cy="3131994"/>
          </a:xfrm>
        </p:grpSpPr>
        <p:sp>
          <p:nvSpPr>
            <p:cNvPr id="955" name="Google Shape;955;p32"/>
            <p:cNvSpPr/>
            <p:nvPr/>
          </p:nvSpPr>
          <p:spPr>
            <a:xfrm>
              <a:off x="0" y="0"/>
              <a:ext cx="4533056" cy="3093894"/>
            </a:xfrm>
            <a:custGeom>
              <a:rect b="b" l="l" r="r" t="t"/>
              <a:pathLst>
                <a:path extrusionOk="0" h="3093894" w="4533056">
                  <a:moveTo>
                    <a:pt x="36654" y="0"/>
                  </a:moveTo>
                  <a:lnTo>
                    <a:pt x="4496402" y="0"/>
                  </a:lnTo>
                  <a:cubicBezTo>
                    <a:pt x="4516645" y="0"/>
                    <a:pt x="4533056" y="16411"/>
                    <a:pt x="4533056" y="36654"/>
                  </a:cubicBezTo>
                  <a:lnTo>
                    <a:pt x="4533056" y="3057240"/>
                  </a:lnTo>
                  <a:cubicBezTo>
                    <a:pt x="4533056" y="3077483"/>
                    <a:pt x="4516645" y="3093894"/>
                    <a:pt x="4496402" y="3093894"/>
                  </a:cubicBezTo>
                  <a:lnTo>
                    <a:pt x="36654" y="3093894"/>
                  </a:lnTo>
                  <a:cubicBezTo>
                    <a:pt x="16411" y="3093894"/>
                    <a:pt x="0" y="3077483"/>
                    <a:pt x="0" y="3057240"/>
                  </a:cubicBezTo>
                  <a:lnTo>
                    <a:pt x="0" y="36654"/>
                  </a:lnTo>
                  <a:cubicBezTo>
                    <a:pt x="0" y="16411"/>
                    <a:pt x="16411" y="0"/>
                    <a:pt x="36654" y="0"/>
                  </a:cubicBezTo>
                  <a:close/>
                </a:path>
              </a:pathLst>
            </a:custGeom>
            <a:solidFill>
              <a:srgbClr val="000000">
                <a:alpha val="0"/>
              </a:srgbClr>
            </a:solidFill>
            <a:ln cap="rnd" cmpd="sng" w="7620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32"/>
            <p:cNvSpPr txBox="1"/>
            <p:nvPr/>
          </p:nvSpPr>
          <p:spPr>
            <a:xfrm>
              <a:off x="0" y="-38100"/>
              <a:ext cx="4533056" cy="313199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57" name="Google Shape;957;p32"/>
          <p:cNvSpPr txBox="1"/>
          <p:nvPr/>
        </p:nvSpPr>
        <p:spPr>
          <a:xfrm>
            <a:off x="4519756" y="7200340"/>
            <a:ext cx="9248400" cy="2181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FFFFFF"/>
                </a:solidFill>
                <a:latin typeface="Roboto"/>
                <a:ea typeface="Roboto"/>
                <a:cs typeface="Roboto"/>
                <a:sym typeface="Roboto"/>
              </a:rPr>
              <a:t>This presentation template is free for everyone to use thanks to the following:</a:t>
            </a:r>
            <a:endParaRPr/>
          </a:p>
          <a:p>
            <a:pPr indent="0" lvl="0" marL="0" marR="0" rtl="0" algn="ctr">
              <a:lnSpc>
                <a:spcPct val="115000"/>
              </a:lnSpc>
              <a:spcBef>
                <a:spcPts val="0"/>
              </a:spcBef>
              <a:spcAft>
                <a:spcPts val="0"/>
              </a:spcAft>
              <a:buNone/>
            </a:pPr>
            <a:r>
              <a:t/>
            </a:r>
            <a:endParaRPr b="0" i="0" sz="2100" u="none" cap="none" strike="noStrike">
              <a:solidFill>
                <a:srgbClr val="FFFFFF"/>
              </a:solidFill>
              <a:latin typeface="Roboto"/>
              <a:ea typeface="Roboto"/>
              <a:cs typeface="Roboto"/>
              <a:sym typeface="Roboto"/>
            </a:endParaRPr>
          </a:p>
          <a:p>
            <a:pPr indent="0" lvl="0" marL="0" marR="0" rtl="0" algn="ctr">
              <a:lnSpc>
                <a:spcPct val="115000"/>
              </a:lnSpc>
              <a:spcBef>
                <a:spcPts val="0"/>
              </a:spcBef>
              <a:spcAft>
                <a:spcPts val="0"/>
              </a:spcAft>
              <a:buNone/>
            </a:pPr>
            <a:r>
              <a:rPr b="0" i="0" lang="en-US" sz="2100" u="none" cap="none" strike="noStrike">
                <a:solidFill>
                  <a:srgbClr val="FFFFFF"/>
                </a:solidFill>
                <a:latin typeface="Roboto"/>
                <a:ea typeface="Roboto"/>
                <a:cs typeface="Roboto"/>
                <a:sym typeface="Roboto"/>
              </a:rPr>
              <a:t>SlidesCarnival for the presentation template</a:t>
            </a:r>
            <a:endParaRPr/>
          </a:p>
          <a:p>
            <a:pPr indent="0" lvl="0" marL="0" marR="0" rtl="0" algn="ctr">
              <a:lnSpc>
                <a:spcPct val="115000"/>
              </a:lnSpc>
              <a:spcBef>
                <a:spcPts val="0"/>
              </a:spcBef>
              <a:spcAft>
                <a:spcPts val="0"/>
              </a:spcAft>
              <a:buNone/>
            </a:pPr>
            <a:r>
              <a:rPr b="0" i="0" lang="en-US" sz="2100" u="none" cap="none" strike="noStrike">
                <a:solidFill>
                  <a:srgbClr val="FFFFFF"/>
                </a:solidFill>
                <a:latin typeface="Roboto"/>
                <a:ea typeface="Roboto"/>
                <a:cs typeface="Roboto"/>
                <a:sym typeface="Roboto"/>
              </a:rPr>
              <a:t>Pexels and Pixabay for the photos</a:t>
            </a:r>
            <a:endParaRPr/>
          </a:p>
          <a:p>
            <a:pPr indent="0" lvl="0" marL="0" marR="0" rtl="0" algn="ctr">
              <a:lnSpc>
                <a:spcPct val="115000"/>
              </a:lnSpc>
              <a:spcBef>
                <a:spcPts val="0"/>
              </a:spcBef>
              <a:spcAft>
                <a:spcPts val="0"/>
              </a:spcAft>
              <a:buNone/>
            </a:pPr>
            <a:r>
              <a:t/>
            </a:r>
            <a:endParaRPr b="0" i="0" sz="2100" u="none" cap="none" strike="noStrike">
              <a:solidFill>
                <a:srgbClr val="FFFFFF"/>
              </a:solidFill>
              <a:latin typeface="Roboto"/>
              <a:ea typeface="Roboto"/>
              <a:cs typeface="Roboto"/>
              <a:sym typeface="Roboto"/>
            </a:endParaRPr>
          </a:p>
          <a:p>
            <a:pPr indent="0" lvl="0" marL="0" marR="0" rtl="0" algn="ctr">
              <a:lnSpc>
                <a:spcPct val="115000"/>
              </a:lnSpc>
              <a:spcBef>
                <a:spcPts val="0"/>
              </a:spcBef>
              <a:spcAft>
                <a:spcPts val="0"/>
              </a:spcAft>
              <a:buNone/>
            </a:pPr>
            <a:r>
              <a:rPr b="0" i="0" lang="en-US" sz="2100" u="none" cap="none" strike="noStrike">
                <a:solidFill>
                  <a:srgbClr val="FFFFFF"/>
                </a:solidFill>
                <a:latin typeface="Roboto"/>
                <a:ea typeface="Roboto"/>
                <a:cs typeface="Roboto"/>
                <a:sym typeface="Roboto"/>
              </a:rPr>
              <a:t>Happy Designing!</a:t>
            </a:r>
            <a:endParaRPr/>
          </a:p>
        </p:txBody>
      </p:sp>
      <p:sp>
        <p:nvSpPr>
          <p:cNvPr id="958" name="Google Shape;958;p32"/>
          <p:cNvSpPr/>
          <p:nvPr/>
        </p:nvSpPr>
        <p:spPr>
          <a:xfrm>
            <a:off x="7130229" y="5692290"/>
            <a:ext cx="4027543" cy="1006886"/>
          </a:xfrm>
          <a:custGeom>
            <a:rect b="b" l="l" r="r" t="t"/>
            <a:pathLst>
              <a:path extrusionOk="0" h="1006886" w="4027543">
                <a:moveTo>
                  <a:pt x="0" y="0"/>
                </a:moveTo>
                <a:lnTo>
                  <a:pt x="4027542" y="0"/>
                </a:lnTo>
                <a:lnTo>
                  <a:pt x="4027542" y="1006885"/>
                </a:lnTo>
                <a:lnTo>
                  <a:pt x="0" y="1006885"/>
                </a:lnTo>
                <a:lnTo>
                  <a:pt x="0" y="0"/>
                </a:lnTo>
                <a:close/>
              </a:path>
            </a:pathLst>
          </a:custGeom>
          <a:blipFill rotWithShape="1">
            <a:blip r:embed="rId3">
              <a:alphaModFix/>
            </a:blip>
            <a:stretch>
              <a:fillRect b="0" l="0" r="0" t="0"/>
            </a:stretch>
          </a:blipFill>
          <a:ln>
            <a:noFill/>
          </a:ln>
        </p:spPr>
      </p:sp>
      <p:sp>
        <p:nvSpPr>
          <p:cNvPr id="959" name="Google Shape;959;p32"/>
          <p:cNvSpPr txBox="1"/>
          <p:nvPr/>
        </p:nvSpPr>
        <p:spPr>
          <a:xfrm>
            <a:off x="6259512" y="4480354"/>
            <a:ext cx="5768976" cy="8667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600" u="none" cap="none" strike="noStrike">
                <a:solidFill>
                  <a:srgbClr val="FFE3A9"/>
                </a:solidFill>
                <a:latin typeface="Josefin Sans"/>
                <a:ea typeface="Josefin Sans"/>
                <a:cs typeface="Josefin Sans"/>
                <a:sym typeface="Josefin Sans"/>
              </a:rPr>
              <a:t>Credits</a:t>
            </a:r>
            <a:endParaRPr/>
          </a:p>
        </p:txBody>
      </p:sp>
      <p:sp>
        <p:nvSpPr>
          <p:cNvPr id="960" name="Google Shape;960;p32"/>
          <p:cNvSpPr/>
          <p:nvPr/>
        </p:nvSpPr>
        <p:spPr>
          <a:xfrm rot="640110">
            <a:off x="-754615" y="-48925"/>
            <a:ext cx="4508616" cy="5653035"/>
          </a:xfrm>
          <a:custGeom>
            <a:rect b="b" l="l" r="r" t="t"/>
            <a:pathLst>
              <a:path extrusionOk="0" h="5653035" w="4508616">
                <a:moveTo>
                  <a:pt x="0" y="0"/>
                </a:moveTo>
                <a:lnTo>
                  <a:pt x="4508616" y="0"/>
                </a:lnTo>
                <a:lnTo>
                  <a:pt x="4508616" y="5653034"/>
                </a:lnTo>
                <a:lnTo>
                  <a:pt x="0" y="5653034"/>
                </a:lnTo>
                <a:lnTo>
                  <a:pt x="0" y="0"/>
                </a:lnTo>
                <a:close/>
              </a:path>
            </a:pathLst>
          </a:custGeom>
          <a:blipFill rotWithShape="1">
            <a:blip r:embed="rId4">
              <a:alphaModFix/>
            </a:blip>
            <a:stretch>
              <a:fillRect b="0" l="0" r="0" t="0"/>
            </a:stretch>
          </a:blipFill>
          <a:ln>
            <a:noFill/>
          </a:ln>
        </p:spPr>
      </p:sp>
      <p:sp>
        <p:nvSpPr>
          <p:cNvPr id="961" name="Google Shape;961;p32"/>
          <p:cNvSpPr/>
          <p:nvPr/>
        </p:nvSpPr>
        <p:spPr>
          <a:xfrm rot="-884091">
            <a:off x="14448630" y="-540465"/>
            <a:ext cx="4769221" cy="5966733"/>
          </a:xfrm>
          <a:custGeom>
            <a:rect b="b" l="l" r="r" t="t"/>
            <a:pathLst>
              <a:path extrusionOk="0" h="5966733" w="4769221">
                <a:moveTo>
                  <a:pt x="0" y="0"/>
                </a:moveTo>
                <a:lnTo>
                  <a:pt x="4769221" y="0"/>
                </a:lnTo>
                <a:lnTo>
                  <a:pt x="4769221" y="5966733"/>
                </a:lnTo>
                <a:lnTo>
                  <a:pt x="0" y="5966733"/>
                </a:lnTo>
                <a:lnTo>
                  <a:pt x="0" y="0"/>
                </a:lnTo>
                <a:close/>
              </a:path>
            </a:pathLst>
          </a:custGeom>
          <a:blipFill rotWithShape="1">
            <a:blip r:embed="rId5">
              <a:alphaModFix/>
            </a:blip>
            <a:stretch>
              <a:fillRect b="0" l="0" r="0" t="0"/>
            </a:stretch>
          </a:blipFill>
          <a:ln>
            <a:noFill/>
          </a:ln>
        </p:spPr>
      </p:sp>
      <p:sp>
        <p:nvSpPr>
          <p:cNvPr id="962" name="Google Shape;962;p32"/>
          <p:cNvSpPr/>
          <p:nvPr/>
        </p:nvSpPr>
        <p:spPr>
          <a:xfrm rot="-791470">
            <a:off x="4685552" y="-741762"/>
            <a:ext cx="3147920" cy="3946954"/>
          </a:xfrm>
          <a:custGeom>
            <a:rect b="b" l="l" r="r" t="t"/>
            <a:pathLst>
              <a:path extrusionOk="0" h="3946954" w="3147920">
                <a:moveTo>
                  <a:pt x="0" y="0"/>
                </a:moveTo>
                <a:lnTo>
                  <a:pt x="3147920" y="0"/>
                </a:lnTo>
                <a:lnTo>
                  <a:pt x="3147920" y="3946954"/>
                </a:lnTo>
                <a:lnTo>
                  <a:pt x="0" y="3946954"/>
                </a:lnTo>
                <a:lnTo>
                  <a:pt x="0" y="0"/>
                </a:lnTo>
                <a:close/>
              </a:path>
            </a:pathLst>
          </a:custGeom>
          <a:blipFill rotWithShape="1">
            <a:blip r:embed="rId6">
              <a:alphaModFix/>
            </a:blip>
            <a:stretch>
              <a:fillRect b="0" l="0" r="0" t="0"/>
            </a:stretch>
          </a:blipFill>
          <a:ln>
            <a:noFill/>
          </a:ln>
        </p:spPr>
      </p:sp>
      <p:sp>
        <p:nvSpPr>
          <p:cNvPr id="963" name="Google Shape;963;p32"/>
          <p:cNvSpPr/>
          <p:nvPr/>
        </p:nvSpPr>
        <p:spPr>
          <a:xfrm rot="-929230">
            <a:off x="-3256" y="6823961"/>
            <a:ext cx="3478828" cy="4359928"/>
          </a:xfrm>
          <a:custGeom>
            <a:rect b="b" l="l" r="r" t="t"/>
            <a:pathLst>
              <a:path extrusionOk="0" h="4359928" w="3478828">
                <a:moveTo>
                  <a:pt x="0" y="0"/>
                </a:moveTo>
                <a:lnTo>
                  <a:pt x="3478827" y="0"/>
                </a:lnTo>
                <a:lnTo>
                  <a:pt x="3478827" y="4359928"/>
                </a:lnTo>
                <a:lnTo>
                  <a:pt x="0" y="4359928"/>
                </a:lnTo>
                <a:lnTo>
                  <a:pt x="0" y="0"/>
                </a:lnTo>
                <a:close/>
              </a:path>
            </a:pathLst>
          </a:custGeom>
          <a:blipFill rotWithShape="1">
            <a:blip r:embed="rId7">
              <a:alphaModFix/>
            </a:blip>
            <a:stretch>
              <a:fillRect b="0" l="0" r="0" t="0"/>
            </a:stretch>
          </a:blipFill>
          <a:ln>
            <a:noFill/>
          </a:ln>
        </p:spPr>
      </p:sp>
      <p:sp>
        <p:nvSpPr>
          <p:cNvPr id="964" name="Google Shape;964;p32"/>
          <p:cNvSpPr/>
          <p:nvPr/>
        </p:nvSpPr>
        <p:spPr>
          <a:xfrm rot="583122">
            <a:off x="14932535" y="6221345"/>
            <a:ext cx="3801410" cy="4764213"/>
          </a:xfrm>
          <a:custGeom>
            <a:rect b="b" l="l" r="r" t="t"/>
            <a:pathLst>
              <a:path extrusionOk="0" h="4764213" w="3801410">
                <a:moveTo>
                  <a:pt x="0" y="0"/>
                </a:moveTo>
                <a:lnTo>
                  <a:pt x="3801411" y="0"/>
                </a:lnTo>
                <a:lnTo>
                  <a:pt x="3801411" y="4764213"/>
                </a:lnTo>
                <a:lnTo>
                  <a:pt x="0" y="4764213"/>
                </a:lnTo>
                <a:lnTo>
                  <a:pt x="0" y="0"/>
                </a:lnTo>
                <a:close/>
              </a:path>
            </a:pathLst>
          </a:custGeom>
          <a:blipFill rotWithShape="1">
            <a:blip r:embed="rId8">
              <a:alphaModFix/>
            </a:blip>
            <a:stretch>
              <a:fillRect b="0" l="0" r="0" t="0"/>
            </a:stretch>
          </a:blipFill>
          <a:ln>
            <a:noFill/>
          </a:ln>
        </p:spPr>
      </p:sp>
      <p:sp>
        <p:nvSpPr>
          <p:cNvPr id="965" name="Google Shape;965;p32"/>
          <p:cNvSpPr/>
          <p:nvPr/>
        </p:nvSpPr>
        <p:spPr>
          <a:xfrm rot="953716">
            <a:off x="9944856" y="-1248194"/>
            <a:ext cx="3435674" cy="4305844"/>
          </a:xfrm>
          <a:custGeom>
            <a:rect b="b" l="l" r="r" t="t"/>
            <a:pathLst>
              <a:path extrusionOk="0" h="4305844" w="3435674">
                <a:moveTo>
                  <a:pt x="0" y="0"/>
                </a:moveTo>
                <a:lnTo>
                  <a:pt x="3435673" y="0"/>
                </a:lnTo>
                <a:lnTo>
                  <a:pt x="3435673" y="4305844"/>
                </a:lnTo>
                <a:lnTo>
                  <a:pt x="0" y="4305844"/>
                </a:lnTo>
                <a:lnTo>
                  <a:pt x="0" y="0"/>
                </a:lnTo>
                <a:close/>
              </a:path>
            </a:pathLst>
          </a:custGeom>
          <a:blipFill rotWithShape="1">
            <a:blip r:embed="rId9">
              <a:alphaModFix/>
            </a:blip>
            <a:stretch>
              <a:fillRect b="0" l="0" r="0" t="0"/>
            </a:stretch>
          </a:blipFill>
          <a:ln>
            <a:noFill/>
          </a:ln>
        </p:spPr>
      </p:sp>
      <p:sp>
        <p:nvSpPr>
          <p:cNvPr id="966" name="Google Shape;966;p32"/>
          <p:cNvSpPr/>
          <p:nvPr/>
        </p:nvSpPr>
        <p:spPr>
          <a:xfrm>
            <a:off x="1736157" y="5720596"/>
            <a:ext cx="1020683" cy="978580"/>
          </a:xfrm>
          <a:custGeom>
            <a:rect b="b" l="l" r="r" t="t"/>
            <a:pathLst>
              <a:path extrusionOk="0" h="978580" w="1020683">
                <a:moveTo>
                  <a:pt x="0" y="0"/>
                </a:moveTo>
                <a:lnTo>
                  <a:pt x="1020683" y="0"/>
                </a:lnTo>
                <a:lnTo>
                  <a:pt x="1020683" y="978579"/>
                </a:lnTo>
                <a:lnTo>
                  <a:pt x="0" y="978579"/>
                </a:lnTo>
                <a:lnTo>
                  <a:pt x="0" y="0"/>
                </a:lnTo>
                <a:close/>
              </a:path>
            </a:pathLst>
          </a:custGeom>
          <a:blipFill rotWithShape="1">
            <a:blip r:embed="rId10">
              <a:alphaModFix/>
            </a:blip>
            <a:stretch>
              <a:fillRect b="0" l="0" r="0" t="0"/>
            </a:stretch>
          </a:blipFill>
          <a:ln>
            <a:noFill/>
          </a:ln>
        </p:spPr>
      </p:sp>
      <p:sp>
        <p:nvSpPr>
          <p:cNvPr id="967" name="Google Shape;967;p32"/>
          <p:cNvSpPr/>
          <p:nvPr/>
        </p:nvSpPr>
        <p:spPr>
          <a:xfrm rot="547484">
            <a:off x="2962407" y="-87644"/>
            <a:ext cx="1455883" cy="1395828"/>
          </a:xfrm>
          <a:custGeom>
            <a:rect b="b" l="l" r="r" t="t"/>
            <a:pathLst>
              <a:path extrusionOk="0" h="1395828" w="1455883">
                <a:moveTo>
                  <a:pt x="0" y="0"/>
                </a:moveTo>
                <a:lnTo>
                  <a:pt x="1455883" y="0"/>
                </a:lnTo>
                <a:lnTo>
                  <a:pt x="1455883" y="1395828"/>
                </a:lnTo>
                <a:lnTo>
                  <a:pt x="0" y="1395828"/>
                </a:lnTo>
                <a:lnTo>
                  <a:pt x="0" y="0"/>
                </a:lnTo>
                <a:close/>
              </a:path>
            </a:pathLst>
          </a:custGeom>
          <a:blipFill rotWithShape="1">
            <a:blip r:embed="rId10">
              <a:alphaModFix/>
            </a:blip>
            <a:stretch>
              <a:fillRect b="0" l="0" r="0" t="0"/>
            </a:stretch>
          </a:blipFill>
          <a:ln>
            <a:noFill/>
          </a:ln>
        </p:spPr>
      </p:sp>
      <p:sp>
        <p:nvSpPr>
          <p:cNvPr id="968" name="Google Shape;968;p32"/>
          <p:cNvSpPr/>
          <p:nvPr/>
        </p:nvSpPr>
        <p:spPr>
          <a:xfrm rot="1640262">
            <a:off x="8417231" y="2055479"/>
            <a:ext cx="1283736" cy="1230782"/>
          </a:xfrm>
          <a:custGeom>
            <a:rect b="b" l="l" r="r" t="t"/>
            <a:pathLst>
              <a:path extrusionOk="0" h="1230782" w="1283736">
                <a:moveTo>
                  <a:pt x="0" y="0"/>
                </a:moveTo>
                <a:lnTo>
                  <a:pt x="1283736" y="0"/>
                </a:lnTo>
                <a:lnTo>
                  <a:pt x="1283736" y="1230782"/>
                </a:lnTo>
                <a:lnTo>
                  <a:pt x="0" y="1230782"/>
                </a:lnTo>
                <a:lnTo>
                  <a:pt x="0" y="0"/>
                </a:lnTo>
                <a:close/>
              </a:path>
            </a:pathLst>
          </a:custGeom>
          <a:blipFill rotWithShape="1">
            <a:blip r:embed="rId10">
              <a:alphaModFix/>
            </a:blip>
            <a:stretch>
              <a:fillRect b="0" l="0" r="0" t="0"/>
            </a:stretch>
          </a:blipFill>
          <a:ln>
            <a:noFill/>
          </a:ln>
        </p:spPr>
      </p:sp>
      <p:sp>
        <p:nvSpPr>
          <p:cNvPr id="969" name="Google Shape;969;p32"/>
          <p:cNvSpPr/>
          <p:nvPr/>
        </p:nvSpPr>
        <p:spPr>
          <a:xfrm rot="1640262">
            <a:off x="13505780" y="306752"/>
            <a:ext cx="1200665" cy="1151138"/>
          </a:xfrm>
          <a:custGeom>
            <a:rect b="b" l="l" r="r" t="t"/>
            <a:pathLst>
              <a:path extrusionOk="0" h="1151138" w="1200665">
                <a:moveTo>
                  <a:pt x="0" y="0"/>
                </a:moveTo>
                <a:lnTo>
                  <a:pt x="1200665" y="0"/>
                </a:lnTo>
                <a:lnTo>
                  <a:pt x="1200665" y="1151138"/>
                </a:lnTo>
                <a:lnTo>
                  <a:pt x="0" y="1151138"/>
                </a:lnTo>
                <a:lnTo>
                  <a:pt x="0" y="0"/>
                </a:lnTo>
                <a:close/>
              </a:path>
            </a:pathLst>
          </a:custGeom>
          <a:blipFill rotWithShape="1">
            <a:blip r:embed="rId10">
              <a:alphaModFix/>
            </a:blip>
            <a:stretch>
              <a:fillRect b="0" l="0" r="0" t="0"/>
            </a:stretch>
          </a:blipFill>
          <a:ln>
            <a:noFill/>
          </a:ln>
        </p:spPr>
      </p:sp>
      <p:sp>
        <p:nvSpPr>
          <p:cNvPr id="970" name="Google Shape;970;p32"/>
          <p:cNvSpPr/>
          <p:nvPr/>
        </p:nvSpPr>
        <p:spPr>
          <a:xfrm rot="1640262">
            <a:off x="15085853" y="5441182"/>
            <a:ext cx="1108532" cy="1062805"/>
          </a:xfrm>
          <a:custGeom>
            <a:rect b="b" l="l" r="r" t="t"/>
            <a:pathLst>
              <a:path extrusionOk="0" h="1062805" w="1108532">
                <a:moveTo>
                  <a:pt x="0" y="0"/>
                </a:moveTo>
                <a:lnTo>
                  <a:pt x="1108533" y="0"/>
                </a:lnTo>
                <a:lnTo>
                  <a:pt x="1108533" y="1062805"/>
                </a:lnTo>
                <a:lnTo>
                  <a:pt x="0" y="1062805"/>
                </a:lnTo>
                <a:lnTo>
                  <a:pt x="0" y="0"/>
                </a:lnTo>
                <a:close/>
              </a:path>
            </a:pathLst>
          </a:custGeom>
          <a:blipFill rotWithShape="1">
            <a:blip r:embed="rId10">
              <a:alphaModFix/>
            </a:blip>
            <a:stretch>
              <a:fillRect b="0" l="0" r="0" t="0"/>
            </a:stretch>
          </a:blipFill>
          <a:ln>
            <a:noFill/>
          </a:ln>
        </p:spPr>
      </p:sp>
      <p:sp>
        <p:nvSpPr>
          <p:cNvPr id="971" name="Google Shape;971;p32"/>
          <p:cNvSpPr/>
          <p:nvPr/>
        </p:nvSpPr>
        <p:spPr>
          <a:xfrm rot="-2617519">
            <a:off x="17616350" y="5180150"/>
            <a:ext cx="1458918" cy="1398738"/>
          </a:xfrm>
          <a:custGeom>
            <a:rect b="b" l="l" r="r" t="t"/>
            <a:pathLst>
              <a:path extrusionOk="0" h="1398738" w="1458918">
                <a:moveTo>
                  <a:pt x="0" y="0"/>
                </a:moveTo>
                <a:lnTo>
                  <a:pt x="1458919" y="0"/>
                </a:lnTo>
                <a:lnTo>
                  <a:pt x="1458919" y="1398738"/>
                </a:lnTo>
                <a:lnTo>
                  <a:pt x="0" y="1398738"/>
                </a:lnTo>
                <a:lnTo>
                  <a:pt x="0" y="0"/>
                </a:lnTo>
                <a:close/>
              </a:path>
            </a:pathLst>
          </a:custGeom>
          <a:blipFill rotWithShape="1">
            <a:blip r:embed="rId10">
              <a:alphaModFix/>
            </a:blip>
            <a:stretch>
              <a:fillRect b="0" l="0" r="0" t="0"/>
            </a:stretch>
          </a:blipFill>
          <a:ln>
            <a:noFill/>
          </a:ln>
        </p:spPr>
      </p:sp>
      <p:sp>
        <p:nvSpPr>
          <p:cNvPr id="972" name="Google Shape;972;p32"/>
          <p:cNvSpPr/>
          <p:nvPr/>
        </p:nvSpPr>
        <p:spPr>
          <a:xfrm rot="-3395423">
            <a:off x="8387864" y="182183"/>
            <a:ext cx="1034672" cy="991991"/>
          </a:xfrm>
          <a:custGeom>
            <a:rect b="b" l="l" r="r" t="t"/>
            <a:pathLst>
              <a:path extrusionOk="0" h="991991" w="1034672">
                <a:moveTo>
                  <a:pt x="0" y="0"/>
                </a:moveTo>
                <a:lnTo>
                  <a:pt x="1034672" y="0"/>
                </a:lnTo>
                <a:lnTo>
                  <a:pt x="1034672" y="991992"/>
                </a:lnTo>
                <a:lnTo>
                  <a:pt x="0" y="991992"/>
                </a:lnTo>
                <a:lnTo>
                  <a:pt x="0" y="0"/>
                </a:lnTo>
                <a:close/>
              </a:path>
            </a:pathLst>
          </a:custGeom>
          <a:blipFill rotWithShape="1">
            <a:blip r:embed="rId10">
              <a:alphaModFix/>
            </a:blip>
            <a:stretch>
              <a:fillRect b="0" l="0" r="0" t="0"/>
            </a:stretch>
          </a:blipFill>
          <a:ln>
            <a:noFill/>
          </a:ln>
        </p:spPr>
      </p:sp>
      <p:sp>
        <p:nvSpPr>
          <p:cNvPr id="973" name="Google Shape;973;p32"/>
          <p:cNvSpPr/>
          <p:nvPr/>
        </p:nvSpPr>
        <p:spPr>
          <a:xfrm rot="-706823">
            <a:off x="-657196" y="5274671"/>
            <a:ext cx="1455883" cy="1395828"/>
          </a:xfrm>
          <a:custGeom>
            <a:rect b="b" l="l" r="r" t="t"/>
            <a:pathLst>
              <a:path extrusionOk="0" h="1395828" w="1455883">
                <a:moveTo>
                  <a:pt x="0" y="0"/>
                </a:moveTo>
                <a:lnTo>
                  <a:pt x="1455883" y="0"/>
                </a:lnTo>
                <a:lnTo>
                  <a:pt x="1455883" y="1395827"/>
                </a:lnTo>
                <a:lnTo>
                  <a:pt x="0" y="1395827"/>
                </a:lnTo>
                <a:lnTo>
                  <a:pt x="0" y="0"/>
                </a:lnTo>
                <a:close/>
              </a:path>
            </a:pathLst>
          </a:custGeom>
          <a:blipFill rotWithShape="1">
            <a:blip r:embed="rId10">
              <a:alphaModFix/>
            </a:blip>
            <a:stretch>
              <a:fillRect b="0" l="0" r="0" t="0"/>
            </a:stretch>
          </a:blipFill>
          <a:ln>
            <a:noFill/>
          </a:ln>
        </p:spPr>
      </p:sp>
      <p:sp>
        <p:nvSpPr>
          <p:cNvPr id="974" name="Google Shape;974;p32"/>
          <p:cNvSpPr/>
          <p:nvPr/>
        </p:nvSpPr>
        <p:spPr>
          <a:xfrm>
            <a:off x="4519756" y="4499404"/>
            <a:ext cx="1882795" cy="1968936"/>
          </a:xfrm>
          <a:custGeom>
            <a:rect b="b" l="l" r="r" t="t"/>
            <a:pathLst>
              <a:path extrusionOk="0" h="1968936" w="1882795">
                <a:moveTo>
                  <a:pt x="0" y="0"/>
                </a:moveTo>
                <a:lnTo>
                  <a:pt x="1882795" y="0"/>
                </a:lnTo>
                <a:lnTo>
                  <a:pt x="1882795" y="1968936"/>
                </a:lnTo>
                <a:lnTo>
                  <a:pt x="0" y="1968936"/>
                </a:lnTo>
                <a:lnTo>
                  <a:pt x="0" y="0"/>
                </a:lnTo>
                <a:close/>
              </a:path>
            </a:pathLst>
          </a:custGeom>
          <a:blipFill rotWithShape="1">
            <a:blip r:embed="rId11">
              <a:alphaModFix/>
            </a:blip>
            <a:stretch>
              <a:fillRect b="0" l="0" r="0" t="0"/>
            </a:stretch>
          </a:blipFill>
          <a:ln>
            <a:noFill/>
          </a:ln>
        </p:spPr>
      </p:sp>
      <p:sp>
        <p:nvSpPr>
          <p:cNvPr id="975" name="Google Shape;975;p32"/>
          <p:cNvSpPr/>
          <p:nvPr/>
        </p:nvSpPr>
        <p:spPr>
          <a:xfrm>
            <a:off x="11881671" y="4499404"/>
            <a:ext cx="1882795" cy="1968936"/>
          </a:xfrm>
          <a:custGeom>
            <a:rect b="b" l="l" r="r" t="t"/>
            <a:pathLst>
              <a:path extrusionOk="0" h="1968936" w="1882795">
                <a:moveTo>
                  <a:pt x="0" y="0"/>
                </a:moveTo>
                <a:lnTo>
                  <a:pt x="1882795" y="0"/>
                </a:lnTo>
                <a:lnTo>
                  <a:pt x="1882795" y="1968936"/>
                </a:lnTo>
                <a:lnTo>
                  <a:pt x="0" y="1968936"/>
                </a:lnTo>
                <a:lnTo>
                  <a:pt x="0" y="0"/>
                </a:lnTo>
                <a:close/>
              </a:path>
            </a:pathLst>
          </a:custGeom>
          <a:blipFill rotWithShape="1">
            <a:blip r:embed="rId11">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242AF"/>
            </a:gs>
            <a:gs pos="100000">
              <a:srgbClr val="3798F1"/>
            </a:gs>
          </a:gsLst>
          <a:lin ang="2700000" scaled="0"/>
        </a:gradFill>
      </p:bgPr>
    </p:bg>
    <p:spTree>
      <p:nvGrpSpPr>
        <p:cNvPr id="111" name="Shape 111"/>
        <p:cNvGrpSpPr/>
        <p:nvPr/>
      </p:nvGrpSpPr>
      <p:grpSpPr>
        <a:xfrm>
          <a:off x="0" y="0"/>
          <a:ext cx="0" cy="0"/>
          <a:chOff x="0" y="0"/>
          <a:chExt cx="0" cy="0"/>
        </a:xfrm>
      </p:grpSpPr>
      <p:grpSp>
        <p:nvGrpSpPr>
          <p:cNvPr id="112" name="Google Shape;112;p15"/>
          <p:cNvGrpSpPr/>
          <p:nvPr/>
        </p:nvGrpSpPr>
        <p:grpSpPr>
          <a:xfrm>
            <a:off x="-493795" y="9258300"/>
            <a:ext cx="19288125" cy="1028700"/>
            <a:chOff x="0" y="0"/>
            <a:chExt cx="25717500" cy="1371600"/>
          </a:xfrm>
        </p:grpSpPr>
        <p:sp>
          <p:nvSpPr>
            <p:cNvPr id="113" name="Google Shape;113;p15"/>
            <p:cNvSpPr/>
            <p:nvPr/>
          </p:nvSpPr>
          <p:spPr>
            <a:xfrm>
              <a:off x="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sp>
          <p:nvSpPr>
            <p:cNvPr id="114" name="Google Shape;114;p15"/>
            <p:cNvSpPr/>
            <p:nvPr/>
          </p:nvSpPr>
          <p:spPr>
            <a:xfrm>
              <a:off x="128587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sp>
          <p:nvSpPr>
            <p:cNvPr id="115" name="Google Shape;115;p15"/>
            <p:cNvSpPr/>
            <p:nvPr/>
          </p:nvSpPr>
          <p:spPr>
            <a:xfrm>
              <a:off x="42862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sp>
          <p:nvSpPr>
            <p:cNvPr id="116" name="Google Shape;116;p15"/>
            <p:cNvSpPr/>
            <p:nvPr/>
          </p:nvSpPr>
          <p:spPr>
            <a:xfrm>
              <a:off x="857250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sp>
          <p:nvSpPr>
            <p:cNvPr id="117" name="Google Shape;117;p15"/>
            <p:cNvSpPr/>
            <p:nvPr/>
          </p:nvSpPr>
          <p:spPr>
            <a:xfrm>
              <a:off x="1714500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sp>
          <p:nvSpPr>
            <p:cNvPr id="118" name="Google Shape;118;p15"/>
            <p:cNvSpPr/>
            <p:nvPr/>
          </p:nvSpPr>
          <p:spPr>
            <a:xfrm>
              <a:off x="214312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grpSp>
      <p:grpSp>
        <p:nvGrpSpPr>
          <p:cNvPr id="119" name="Google Shape;119;p15"/>
          <p:cNvGrpSpPr/>
          <p:nvPr/>
        </p:nvGrpSpPr>
        <p:grpSpPr>
          <a:xfrm>
            <a:off x="-594348" y="-38100"/>
            <a:ext cx="19288125" cy="1028700"/>
            <a:chOff x="0" y="0"/>
            <a:chExt cx="25717500" cy="1371600"/>
          </a:xfrm>
        </p:grpSpPr>
        <p:sp>
          <p:nvSpPr>
            <p:cNvPr id="120" name="Google Shape;120;p15"/>
            <p:cNvSpPr/>
            <p:nvPr/>
          </p:nvSpPr>
          <p:spPr>
            <a:xfrm>
              <a:off x="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sp>
          <p:nvSpPr>
            <p:cNvPr id="121" name="Google Shape;121;p15"/>
            <p:cNvSpPr/>
            <p:nvPr/>
          </p:nvSpPr>
          <p:spPr>
            <a:xfrm>
              <a:off x="128587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sp>
          <p:nvSpPr>
            <p:cNvPr id="122" name="Google Shape;122;p15"/>
            <p:cNvSpPr/>
            <p:nvPr/>
          </p:nvSpPr>
          <p:spPr>
            <a:xfrm>
              <a:off x="42862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sp>
          <p:nvSpPr>
            <p:cNvPr id="123" name="Google Shape;123;p15"/>
            <p:cNvSpPr/>
            <p:nvPr/>
          </p:nvSpPr>
          <p:spPr>
            <a:xfrm>
              <a:off x="857250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sp>
          <p:nvSpPr>
            <p:cNvPr id="124" name="Google Shape;124;p15"/>
            <p:cNvSpPr/>
            <p:nvPr/>
          </p:nvSpPr>
          <p:spPr>
            <a:xfrm>
              <a:off x="1714500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sp>
          <p:nvSpPr>
            <p:cNvPr id="125" name="Google Shape;125;p15"/>
            <p:cNvSpPr/>
            <p:nvPr/>
          </p:nvSpPr>
          <p:spPr>
            <a:xfrm>
              <a:off x="214312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grpSp>
      <p:sp>
        <p:nvSpPr>
          <p:cNvPr id="126" name="Google Shape;126;p15"/>
          <p:cNvSpPr txBox="1"/>
          <p:nvPr/>
        </p:nvSpPr>
        <p:spPr>
          <a:xfrm>
            <a:off x="7426333" y="4271886"/>
            <a:ext cx="4336500" cy="3463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FFFFFF"/>
                </a:solidFill>
                <a:latin typeface="Roboto"/>
                <a:ea typeface="Roboto"/>
                <a:cs typeface="Roboto"/>
                <a:sym typeface="Roboto"/>
              </a:rPr>
              <a:t>Click on the "PowerPoint" button below this presentation preview. Start editing your presentation.</a:t>
            </a:r>
            <a:endParaRPr/>
          </a:p>
          <a:p>
            <a:pPr indent="0" lvl="0" marL="0" marR="0" rtl="0" algn="ctr">
              <a:lnSpc>
                <a:spcPct val="115000"/>
              </a:lnSpc>
              <a:spcBef>
                <a:spcPts val="0"/>
              </a:spcBef>
              <a:spcAft>
                <a:spcPts val="0"/>
              </a:spcAft>
              <a:buNone/>
            </a:pPr>
            <a:r>
              <a:t/>
            </a:r>
            <a:endParaRPr b="0" i="0" sz="1800" u="none" cap="none" strike="noStrike">
              <a:solidFill>
                <a:srgbClr val="FFFFFF"/>
              </a:solidFill>
              <a:latin typeface="Roboto"/>
              <a:ea typeface="Roboto"/>
              <a:cs typeface="Roboto"/>
              <a:sym typeface="Roboto"/>
            </a:endParaRPr>
          </a:p>
          <a:p>
            <a:pPr indent="0" lvl="0" marL="0" marR="0" rtl="0" algn="ctr">
              <a:lnSpc>
                <a:spcPct val="115000"/>
              </a:lnSpc>
              <a:spcBef>
                <a:spcPts val="0"/>
              </a:spcBef>
              <a:spcAft>
                <a:spcPts val="0"/>
              </a:spcAft>
              <a:buNone/>
            </a:pPr>
            <a:r>
              <a:rPr b="0" i="0" lang="en-US" sz="1800" u="sng" cap="none" strike="noStrike">
                <a:solidFill>
                  <a:srgbClr val="FFFFFF"/>
                </a:solidFill>
                <a:latin typeface="Roboto"/>
                <a:ea typeface="Roboto"/>
                <a:cs typeface="Roboto"/>
                <a:sym typeface="Roboto"/>
              </a:rPr>
              <a:t>Alternative:</a:t>
            </a:r>
            <a:r>
              <a:rPr b="0" i="0" lang="en-US" sz="1800" u="none" cap="none" strike="noStrike">
                <a:solidFill>
                  <a:srgbClr val="FFFFFF"/>
                </a:solidFill>
                <a:latin typeface="Roboto"/>
                <a:ea typeface="Roboto"/>
                <a:cs typeface="Roboto"/>
                <a:sym typeface="Roboto"/>
              </a:rPr>
              <a:t> From Canva template file, Click on the "Share" button on the top right corner in Canva and click on "More" at the bottom of the menu. Enter "PowerPoint" in the search bar and click on the PowerPoint icon to download.</a:t>
            </a:r>
            <a:endParaRPr/>
          </a:p>
          <a:p>
            <a:pPr indent="0" lvl="0" marL="0" marR="0" rtl="0" algn="ctr">
              <a:lnSpc>
                <a:spcPct val="115000"/>
              </a:lnSpc>
              <a:spcBef>
                <a:spcPts val="0"/>
              </a:spcBef>
              <a:spcAft>
                <a:spcPts val="0"/>
              </a:spcAft>
              <a:buNone/>
            </a:pPr>
            <a:r>
              <a:t/>
            </a:r>
            <a:endParaRPr b="0" i="0" sz="1800" u="none" cap="none" strike="noStrike">
              <a:solidFill>
                <a:srgbClr val="FFFFFF"/>
              </a:solidFill>
              <a:latin typeface="Roboto"/>
              <a:ea typeface="Roboto"/>
              <a:cs typeface="Roboto"/>
              <a:sym typeface="Roboto"/>
            </a:endParaRPr>
          </a:p>
        </p:txBody>
      </p:sp>
      <p:sp>
        <p:nvSpPr>
          <p:cNvPr id="127" name="Google Shape;127;p15"/>
          <p:cNvSpPr txBox="1"/>
          <p:nvPr/>
        </p:nvSpPr>
        <p:spPr>
          <a:xfrm>
            <a:off x="2431942" y="1935487"/>
            <a:ext cx="13498200" cy="861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600" u="none" cap="none" strike="noStrike">
                <a:solidFill>
                  <a:srgbClr val="FFE3A9"/>
                </a:solidFill>
                <a:latin typeface="Josefin Sans"/>
                <a:ea typeface="Josefin Sans"/>
                <a:cs typeface="Josefin Sans"/>
                <a:sym typeface="Josefin Sans"/>
              </a:rPr>
              <a:t>How to Use This Presentation</a:t>
            </a:r>
            <a:endParaRPr/>
          </a:p>
        </p:txBody>
      </p:sp>
      <p:sp>
        <p:nvSpPr>
          <p:cNvPr id="128" name="Google Shape;128;p15"/>
          <p:cNvSpPr txBox="1"/>
          <p:nvPr/>
        </p:nvSpPr>
        <p:spPr>
          <a:xfrm>
            <a:off x="2320410" y="3447973"/>
            <a:ext cx="32607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E3A9"/>
                </a:solidFill>
                <a:latin typeface="Roboto"/>
                <a:ea typeface="Roboto"/>
                <a:cs typeface="Roboto"/>
                <a:sym typeface="Roboto"/>
              </a:rPr>
              <a:t>Google Slides</a:t>
            </a:r>
            <a:endParaRPr/>
          </a:p>
        </p:txBody>
      </p:sp>
      <p:sp>
        <p:nvSpPr>
          <p:cNvPr id="129" name="Google Shape;129;p15"/>
          <p:cNvSpPr txBox="1"/>
          <p:nvPr/>
        </p:nvSpPr>
        <p:spPr>
          <a:xfrm>
            <a:off x="1631393" y="4271886"/>
            <a:ext cx="4638600" cy="3463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FFFFFF"/>
                </a:solidFill>
                <a:latin typeface="Roboto"/>
                <a:ea typeface="Roboto"/>
                <a:cs typeface="Roboto"/>
                <a:sym typeface="Roboto"/>
              </a:rPr>
              <a:t>Click on the "Google Slides" button below this presentation preview. Make sure to sign in to your Google account. Click on "Make a copy." Start editing your presentation.</a:t>
            </a:r>
            <a:endParaRPr/>
          </a:p>
          <a:p>
            <a:pPr indent="0" lvl="0" marL="0" marR="0" rtl="0" algn="ctr">
              <a:lnSpc>
                <a:spcPct val="115000"/>
              </a:lnSpc>
              <a:spcBef>
                <a:spcPts val="0"/>
              </a:spcBef>
              <a:spcAft>
                <a:spcPts val="0"/>
              </a:spcAft>
              <a:buNone/>
            </a:pPr>
            <a:r>
              <a:t/>
            </a:r>
            <a:endParaRPr b="0" i="0" sz="1800" u="none" cap="none" strike="noStrike">
              <a:solidFill>
                <a:srgbClr val="FFFFFF"/>
              </a:solidFill>
              <a:latin typeface="Roboto"/>
              <a:ea typeface="Roboto"/>
              <a:cs typeface="Roboto"/>
              <a:sym typeface="Roboto"/>
            </a:endParaRPr>
          </a:p>
          <a:p>
            <a:pPr indent="0" lvl="0" marL="0" marR="0" rtl="0" algn="ctr">
              <a:lnSpc>
                <a:spcPct val="115000"/>
              </a:lnSpc>
              <a:spcBef>
                <a:spcPts val="0"/>
              </a:spcBef>
              <a:spcAft>
                <a:spcPts val="0"/>
              </a:spcAft>
              <a:buNone/>
            </a:pPr>
            <a:r>
              <a:rPr b="0" i="0" lang="en-US" sz="1800" u="sng" cap="none" strike="noStrike">
                <a:solidFill>
                  <a:srgbClr val="FFFFFF"/>
                </a:solidFill>
                <a:latin typeface="Roboto"/>
                <a:ea typeface="Roboto"/>
                <a:cs typeface="Roboto"/>
                <a:sym typeface="Roboto"/>
              </a:rPr>
              <a:t>Alternative: </a:t>
            </a:r>
            <a:r>
              <a:rPr b="0" i="0" lang="en-US" sz="1800" u="none" cap="none" strike="noStrike">
                <a:solidFill>
                  <a:srgbClr val="FFFFFF"/>
                </a:solidFill>
                <a:latin typeface="Roboto"/>
                <a:ea typeface="Roboto"/>
                <a:cs typeface="Roboto"/>
                <a:sym typeface="Roboto"/>
              </a:rPr>
              <a:t>Click on the "Share" button on the top right corner in Canva and click on "More" at the bottom of the menu. Enter "Google Drive" in the search bar and click on the GDrive icon to add this design as a Google slide in your GDrive.</a:t>
            </a:r>
            <a:endParaRPr/>
          </a:p>
        </p:txBody>
      </p:sp>
      <p:sp>
        <p:nvSpPr>
          <p:cNvPr id="130" name="Google Shape;130;p15"/>
          <p:cNvSpPr txBox="1"/>
          <p:nvPr/>
        </p:nvSpPr>
        <p:spPr>
          <a:xfrm>
            <a:off x="8219860" y="3447973"/>
            <a:ext cx="27495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E3A9"/>
                </a:solidFill>
                <a:latin typeface="Roboto"/>
                <a:ea typeface="Roboto"/>
                <a:cs typeface="Roboto"/>
                <a:sym typeface="Roboto"/>
              </a:rPr>
              <a:t>PowerPoint</a:t>
            </a:r>
            <a:endParaRPr/>
          </a:p>
        </p:txBody>
      </p:sp>
      <p:sp>
        <p:nvSpPr>
          <p:cNvPr id="131" name="Google Shape;131;p15"/>
          <p:cNvSpPr txBox="1"/>
          <p:nvPr/>
        </p:nvSpPr>
        <p:spPr>
          <a:xfrm>
            <a:off x="13971764" y="3447973"/>
            <a:ext cx="16938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E3A9"/>
                </a:solidFill>
                <a:latin typeface="Roboto"/>
                <a:ea typeface="Roboto"/>
                <a:cs typeface="Roboto"/>
                <a:sym typeface="Roboto"/>
              </a:rPr>
              <a:t>Canva</a:t>
            </a:r>
            <a:endParaRPr/>
          </a:p>
        </p:txBody>
      </p:sp>
      <p:sp>
        <p:nvSpPr>
          <p:cNvPr id="132" name="Google Shape;132;p15"/>
          <p:cNvSpPr txBox="1"/>
          <p:nvPr/>
        </p:nvSpPr>
        <p:spPr>
          <a:xfrm>
            <a:off x="13169241" y="4271886"/>
            <a:ext cx="3298800" cy="1551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FFFFFF"/>
                </a:solidFill>
                <a:latin typeface="Roboto"/>
                <a:ea typeface="Roboto"/>
                <a:cs typeface="Roboto"/>
                <a:sym typeface="Roboto"/>
              </a:rPr>
              <a:t>Click on the "Canva" button under this presentation preview. Start editing your presentation. You need to sign in to your Canva account.</a:t>
            </a:r>
            <a:endParaRPr/>
          </a:p>
        </p:txBody>
      </p:sp>
      <p:sp>
        <p:nvSpPr>
          <p:cNvPr id="133" name="Google Shape;133;p15"/>
          <p:cNvSpPr/>
          <p:nvPr/>
        </p:nvSpPr>
        <p:spPr>
          <a:xfrm rot="619493">
            <a:off x="12673355" y="5777284"/>
            <a:ext cx="4228999" cy="5302443"/>
          </a:xfrm>
          <a:custGeom>
            <a:rect b="b" l="l" r="r" t="t"/>
            <a:pathLst>
              <a:path extrusionOk="0" h="5302443" w="4228999">
                <a:moveTo>
                  <a:pt x="0" y="0"/>
                </a:moveTo>
                <a:lnTo>
                  <a:pt x="4228999" y="0"/>
                </a:lnTo>
                <a:lnTo>
                  <a:pt x="4228999" y="5302443"/>
                </a:lnTo>
                <a:lnTo>
                  <a:pt x="0" y="5302443"/>
                </a:lnTo>
                <a:lnTo>
                  <a:pt x="0" y="0"/>
                </a:lnTo>
                <a:close/>
              </a:path>
            </a:pathLst>
          </a:custGeom>
          <a:blipFill rotWithShape="1">
            <a:blip r:embed="rId4">
              <a:alphaModFix/>
            </a:blip>
            <a:stretch>
              <a:fillRect b="0" l="0" r="0" t="0"/>
            </a:stretch>
          </a:blipFill>
          <a:ln>
            <a:noFill/>
          </a:ln>
        </p:spPr>
      </p:sp>
      <p:sp>
        <p:nvSpPr>
          <p:cNvPr id="134" name="Google Shape;134;p15"/>
          <p:cNvSpPr/>
          <p:nvPr/>
        </p:nvSpPr>
        <p:spPr>
          <a:xfrm rot="849414">
            <a:off x="15900226" y="7856837"/>
            <a:ext cx="2718148" cy="3406587"/>
          </a:xfrm>
          <a:custGeom>
            <a:rect b="b" l="l" r="r" t="t"/>
            <a:pathLst>
              <a:path extrusionOk="0" h="3406587" w="2718148">
                <a:moveTo>
                  <a:pt x="0" y="0"/>
                </a:moveTo>
                <a:lnTo>
                  <a:pt x="2718148" y="0"/>
                </a:lnTo>
                <a:lnTo>
                  <a:pt x="2718148" y="3406588"/>
                </a:lnTo>
                <a:lnTo>
                  <a:pt x="0" y="3406588"/>
                </a:lnTo>
                <a:lnTo>
                  <a:pt x="0" y="0"/>
                </a:lnTo>
                <a:close/>
              </a:path>
            </a:pathLst>
          </a:custGeom>
          <a:blipFill rotWithShape="1">
            <a:blip r:embed="rId5">
              <a:alphaModFix/>
            </a:blip>
            <a:stretch>
              <a:fillRect b="0" l="0" r="0" t="0"/>
            </a:stretch>
          </a:blipFill>
          <a:ln>
            <a:noFill/>
          </a:ln>
        </p:spPr>
      </p:sp>
      <p:sp>
        <p:nvSpPr>
          <p:cNvPr id="135" name="Google Shape;135;p15"/>
          <p:cNvSpPr/>
          <p:nvPr/>
        </p:nvSpPr>
        <p:spPr>
          <a:xfrm rot="-294162">
            <a:off x="10531661" y="7361029"/>
            <a:ext cx="3032985" cy="3794542"/>
          </a:xfrm>
          <a:custGeom>
            <a:rect b="b" l="l" r="r" t="t"/>
            <a:pathLst>
              <a:path extrusionOk="0" h="3794542" w="3032985">
                <a:moveTo>
                  <a:pt x="0" y="0"/>
                </a:moveTo>
                <a:lnTo>
                  <a:pt x="3032985" y="0"/>
                </a:lnTo>
                <a:lnTo>
                  <a:pt x="3032985" y="3794542"/>
                </a:lnTo>
                <a:lnTo>
                  <a:pt x="0" y="3794542"/>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242AF"/>
            </a:gs>
            <a:gs pos="100000">
              <a:srgbClr val="3798F1"/>
            </a:gs>
          </a:gsLst>
          <a:lin ang="2700000" scaled="0"/>
        </a:gradFill>
      </p:bgPr>
    </p:bg>
    <p:spTree>
      <p:nvGrpSpPr>
        <p:cNvPr id="139" name="Shape 139"/>
        <p:cNvGrpSpPr/>
        <p:nvPr/>
      </p:nvGrpSpPr>
      <p:grpSpPr>
        <a:xfrm>
          <a:off x="0" y="0"/>
          <a:ext cx="0" cy="0"/>
          <a:chOff x="0" y="0"/>
          <a:chExt cx="0" cy="0"/>
        </a:xfrm>
      </p:grpSpPr>
      <p:grpSp>
        <p:nvGrpSpPr>
          <p:cNvPr id="140" name="Google Shape;140;p16"/>
          <p:cNvGrpSpPr/>
          <p:nvPr/>
        </p:nvGrpSpPr>
        <p:grpSpPr>
          <a:xfrm>
            <a:off x="-500062" y="9258300"/>
            <a:ext cx="19288125" cy="1028700"/>
            <a:chOff x="0" y="0"/>
            <a:chExt cx="25717500" cy="1371600"/>
          </a:xfrm>
        </p:grpSpPr>
        <p:sp>
          <p:nvSpPr>
            <p:cNvPr id="141" name="Google Shape;141;p16"/>
            <p:cNvSpPr/>
            <p:nvPr/>
          </p:nvSpPr>
          <p:spPr>
            <a:xfrm>
              <a:off x="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sp>
          <p:nvSpPr>
            <p:cNvPr id="142" name="Google Shape;142;p16"/>
            <p:cNvSpPr/>
            <p:nvPr/>
          </p:nvSpPr>
          <p:spPr>
            <a:xfrm>
              <a:off x="128587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sp>
          <p:nvSpPr>
            <p:cNvPr id="143" name="Google Shape;143;p16"/>
            <p:cNvSpPr/>
            <p:nvPr/>
          </p:nvSpPr>
          <p:spPr>
            <a:xfrm>
              <a:off x="42862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sp>
          <p:nvSpPr>
            <p:cNvPr id="144" name="Google Shape;144;p16"/>
            <p:cNvSpPr/>
            <p:nvPr/>
          </p:nvSpPr>
          <p:spPr>
            <a:xfrm>
              <a:off x="857250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sp>
          <p:nvSpPr>
            <p:cNvPr id="145" name="Google Shape;145;p16"/>
            <p:cNvSpPr/>
            <p:nvPr/>
          </p:nvSpPr>
          <p:spPr>
            <a:xfrm>
              <a:off x="1714500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sp>
          <p:nvSpPr>
            <p:cNvPr id="146" name="Google Shape;146;p16"/>
            <p:cNvSpPr/>
            <p:nvPr/>
          </p:nvSpPr>
          <p:spPr>
            <a:xfrm>
              <a:off x="214312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grpSp>
      <p:sp>
        <p:nvSpPr>
          <p:cNvPr id="147" name="Google Shape;147;p16"/>
          <p:cNvSpPr/>
          <p:nvPr/>
        </p:nvSpPr>
        <p:spPr>
          <a:xfrm>
            <a:off x="515331" y="4214988"/>
            <a:ext cx="5398059" cy="6768244"/>
          </a:xfrm>
          <a:custGeom>
            <a:rect b="b" l="l" r="r" t="t"/>
            <a:pathLst>
              <a:path extrusionOk="0" h="6768244" w="5398059">
                <a:moveTo>
                  <a:pt x="0" y="0"/>
                </a:moveTo>
                <a:lnTo>
                  <a:pt x="5398059" y="0"/>
                </a:lnTo>
                <a:lnTo>
                  <a:pt x="5398059" y="6768245"/>
                </a:lnTo>
                <a:lnTo>
                  <a:pt x="0" y="6768245"/>
                </a:lnTo>
                <a:lnTo>
                  <a:pt x="0" y="0"/>
                </a:lnTo>
                <a:close/>
              </a:path>
            </a:pathLst>
          </a:custGeom>
          <a:blipFill rotWithShape="1">
            <a:blip r:embed="rId4">
              <a:alphaModFix/>
            </a:blip>
            <a:stretch>
              <a:fillRect b="0" l="0" r="0" t="0"/>
            </a:stretch>
          </a:blipFill>
          <a:ln>
            <a:noFill/>
          </a:ln>
        </p:spPr>
      </p:sp>
      <p:sp>
        <p:nvSpPr>
          <p:cNvPr id="148" name="Google Shape;148;p16"/>
          <p:cNvSpPr txBox="1"/>
          <p:nvPr/>
        </p:nvSpPr>
        <p:spPr>
          <a:xfrm>
            <a:off x="1028700" y="2390098"/>
            <a:ext cx="4371300" cy="1723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600" u="none" cap="none" strike="noStrike">
                <a:solidFill>
                  <a:srgbClr val="FFE3A9"/>
                </a:solidFill>
                <a:latin typeface="Josefin Sans"/>
                <a:ea typeface="Josefin Sans"/>
                <a:cs typeface="Josefin Sans"/>
                <a:sym typeface="Josefin Sans"/>
              </a:rPr>
              <a:t>Weekly Agenda</a:t>
            </a:r>
            <a:endParaRPr/>
          </a:p>
        </p:txBody>
      </p:sp>
      <p:grpSp>
        <p:nvGrpSpPr>
          <p:cNvPr id="149" name="Google Shape;149;p16"/>
          <p:cNvGrpSpPr/>
          <p:nvPr/>
        </p:nvGrpSpPr>
        <p:grpSpPr>
          <a:xfrm>
            <a:off x="6423610" y="1970086"/>
            <a:ext cx="4797894" cy="2773299"/>
            <a:chOff x="0" y="-38100"/>
            <a:chExt cx="1263643" cy="730416"/>
          </a:xfrm>
        </p:grpSpPr>
        <p:sp>
          <p:nvSpPr>
            <p:cNvPr id="150" name="Google Shape;150;p16"/>
            <p:cNvSpPr/>
            <p:nvPr/>
          </p:nvSpPr>
          <p:spPr>
            <a:xfrm>
              <a:off x="0" y="0"/>
              <a:ext cx="1263643" cy="692316"/>
            </a:xfrm>
            <a:custGeom>
              <a:rect b="b" l="l" r="r" t="t"/>
              <a:pathLst>
                <a:path extrusionOk="0" h="692316" w="1263643">
                  <a:moveTo>
                    <a:pt x="82294" y="0"/>
                  </a:moveTo>
                  <a:lnTo>
                    <a:pt x="1181349" y="0"/>
                  </a:lnTo>
                  <a:cubicBezTo>
                    <a:pt x="1226799" y="0"/>
                    <a:pt x="1263643" y="36844"/>
                    <a:pt x="1263643" y="82294"/>
                  </a:cubicBezTo>
                  <a:lnTo>
                    <a:pt x="1263643" y="610022"/>
                  </a:lnTo>
                  <a:cubicBezTo>
                    <a:pt x="1263643" y="631848"/>
                    <a:pt x="1254973" y="652780"/>
                    <a:pt x="1239539" y="668213"/>
                  </a:cubicBezTo>
                  <a:cubicBezTo>
                    <a:pt x="1224106" y="683646"/>
                    <a:pt x="1203175" y="692316"/>
                    <a:pt x="1181349" y="692316"/>
                  </a:cubicBezTo>
                  <a:lnTo>
                    <a:pt x="82294" y="692316"/>
                  </a:lnTo>
                  <a:cubicBezTo>
                    <a:pt x="36844" y="692316"/>
                    <a:pt x="0" y="655472"/>
                    <a:pt x="0" y="610022"/>
                  </a:cubicBezTo>
                  <a:lnTo>
                    <a:pt x="0" y="82294"/>
                  </a:lnTo>
                  <a:cubicBezTo>
                    <a:pt x="0" y="60468"/>
                    <a:pt x="8670" y="39536"/>
                    <a:pt x="24103" y="24103"/>
                  </a:cubicBezTo>
                  <a:cubicBezTo>
                    <a:pt x="39536" y="8670"/>
                    <a:pt x="60468" y="0"/>
                    <a:pt x="82294" y="0"/>
                  </a:cubicBezTo>
                  <a:close/>
                </a:path>
              </a:pathLst>
            </a:custGeom>
            <a:solidFill>
              <a:srgbClr val="000000">
                <a:alpha val="0"/>
              </a:srgbClr>
            </a:solidFill>
            <a:ln cap="rnd" cmpd="sng" w="7620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6"/>
            <p:cNvSpPr txBox="1"/>
            <p:nvPr/>
          </p:nvSpPr>
          <p:spPr>
            <a:xfrm>
              <a:off x="0" y="-38100"/>
              <a:ext cx="1263643" cy="73041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2" name="Google Shape;152;p16"/>
          <p:cNvSpPr txBox="1"/>
          <p:nvPr/>
        </p:nvSpPr>
        <p:spPr>
          <a:xfrm>
            <a:off x="7492268" y="2752048"/>
            <a:ext cx="2660577" cy="5048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E3A9"/>
                </a:solidFill>
                <a:latin typeface="Roboto"/>
                <a:ea typeface="Roboto"/>
                <a:cs typeface="Roboto"/>
                <a:sym typeface="Roboto"/>
              </a:rPr>
              <a:t>Week 01</a:t>
            </a:r>
            <a:endParaRPr/>
          </a:p>
        </p:txBody>
      </p:sp>
      <p:sp>
        <p:nvSpPr>
          <p:cNvPr id="153" name="Google Shape;153;p16"/>
          <p:cNvSpPr txBox="1"/>
          <p:nvPr/>
        </p:nvSpPr>
        <p:spPr>
          <a:xfrm>
            <a:off x="7429004" y="3383477"/>
            <a:ext cx="27870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FFFFFF"/>
                </a:solidFill>
                <a:latin typeface="Roboto"/>
                <a:ea typeface="Roboto"/>
                <a:cs typeface="Roboto"/>
                <a:sym typeface="Roboto"/>
              </a:rPr>
              <a:t>Elaborate on what you want to discuss. </a:t>
            </a:r>
            <a:endParaRPr/>
          </a:p>
        </p:txBody>
      </p:sp>
      <p:grpSp>
        <p:nvGrpSpPr>
          <p:cNvPr id="154" name="Google Shape;154;p16"/>
          <p:cNvGrpSpPr/>
          <p:nvPr/>
        </p:nvGrpSpPr>
        <p:grpSpPr>
          <a:xfrm>
            <a:off x="11836123" y="1970086"/>
            <a:ext cx="4797894" cy="2773299"/>
            <a:chOff x="0" y="-38100"/>
            <a:chExt cx="1263643" cy="730416"/>
          </a:xfrm>
        </p:grpSpPr>
        <p:sp>
          <p:nvSpPr>
            <p:cNvPr id="155" name="Google Shape;155;p16"/>
            <p:cNvSpPr/>
            <p:nvPr/>
          </p:nvSpPr>
          <p:spPr>
            <a:xfrm>
              <a:off x="0" y="0"/>
              <a:ext cx="1263643" cy="692316"/>
            </a:xfrm>
            <a:custGeom>
              <a:rect b="b" l="l" r="r" t="t"/>
              <a:pathLst>
                <a:path extrusionOk="0" h="692316" w="1263643">
                  <a:moveTo>
                    <a:pt x="82294" y="0"/>
                  </a:moveTo>
                  <a:lnTo>
                    <a:pt x="1181349" y="0"/>
                  </a:lnTo>
                  <a:cubicBezTo>
                    <a:pt x="1226799" y="0"/>
                    <a:pt x="1263643" y="36844"/>
                    <a:pt x="1263643" y="82294"/>
                  </a:cubicBezTo>
                  <a:lnTo>
                    <a:pt x="1263643" y="610022"/>
                  </a:lnTo>
                  <a:cubicBezTo>
                    <a:pt x="1263643" y="631848"/>
                    <a:pt x="1254973" y="652780"/>
                    <a:pt x="1239539" y="668213"/>
                  </a:cubicBezTo>
                  <a:cubicBezTo>
                    <a:pt x="1224106" y="683646"/>
                    <a:pt x="1203175" y="692316"/>
                    <a:pt x="1181349" y="692316"/>
                  </a:cubicBezTo>
                  <a:lnTo>
                    <a:pt x="82294" y="692316"/>
                  </a:lnTo>
                  <a:cubicBezTo>
                    <a:pt x="36844" y="692316"/>
                    <a:pt x="0" y="655472"/>
                    <a:pt x="0" y="610022"/>
                  </a:cubicBezTo>
                  <a:lnTo>
                    <a:pt x="0" y="82294"/>
                  </a:lnTo>
                  <a:cubicBezTo>
                    <a:pt x="0" y="60468"/>
                    <a:pt x="8670" y="39536"/>
                    <a:pt x="24103" y="24103"/>
                  </a:cubicBezTo>
                  <a:cubicBezTo>
                    <a:pt x="39536" y="8670"/>
                    <a:pt x="60468" y="0"/>
                    <a:pt x="82294" y="0"/>
                  </a:cubicBezTo>
                  <a:close/>
                </a:path>
              </a:pathLst>
            </a:custGeom>
            <a:solidFill>
              <a:srgbClr val="000000">
                <a:alpha val="0"/>
              </a:srgbClr>
            </a:solidFill>
            <a:ln cap="rnd" cmpd="sng" w="7620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6"/>
            <p:cNvSpPr txBox="1"/>
            <p:nvPr/>
          </p:nvSpPr>
          <p:spPr>
            <a:xfrm>
              <a:off x="0" y="-38100"/>
              <a:ext cx="1263643" cy="73041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7" name="Google Shape;157;p16"/>
          <p:cNvSpPr txBox="1"/>
          <p:nvPr/>
        </p:nvSpPr>
        <p:spPr>
          <a:xfrm>
            <a:off x="12904781" y="2752048"/>
            <a:ext cx="2660577" cy="5048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E3A9"/>
                </a:solidFill>
                <a:latin typeface="Roboto"/>
                <a:ea typeface="Roboto"/>
                <a:cs typeface="Roboto"/>
                <a:sym typeface="Roboto"/>
              </a:rPr>
              <a:t>Week 02</a:t>
            </a:r>
            <a:endParaRPr/>
          </a:p>
        </p:txBody>
      </p:sp>
      <p:sp>
        <p:nvSpPr>
          <p:cNvPr id="158" name="Google Shape;158;p16"/>
          <p:cNvSpPr txBox="1"/>
          <p:nvPr/>
        </p:nvSpPr>
        <p:spPr>
          <a:xfrm>
            <a:off x="12841517" y="3383477"/>
            <a:ext cx="27870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FFFFFF"/>
                </a:solidFill>
                <a:latin typeface="Roboto"/>
                <a:ea typeface="Roboto"/>
                <a:cs typeface="Roboto"/>
                <a:sym typeface="Roboto"/>
              </a:rPr>
              <a:t>Elaborate on what you want to discuss. </a:t>
            </a:r>
            <a:endParaRPr/>
          </a:p>
        </p:txBody>
      </p:sp>
      <p:grpSp>
        <p:nvGrpSpPr>
          <p:cNvPr id="159" name="Google Shape;159;p16"/>
          <p:cNvGrpSpPr/>
          <p:nvPr/>
        </p:nvGrpSpPr>
        <p:grpSpPr>
          <a:xfrm>
            <a:off x="6423610" y="5398955"/>
            <a:ext cx="4797894" cy="2773299"/>
            <a:chOff x="0" y="-38100"/>
            <a:chExt cx="1263643" cy="730416"/>
          </a:xfrm>
        </p:grpSpPr>
        <p:sp>
          <p:nvSpPr>
            <p:cNvPr id="160" name="Google Shape;160;p16"/>
            <p:cNvSpPr/>
            <p:nvPr/>
          </p:nvSpPr>
          <p:spPr>
            <a:xfrm>
              <a:off x="0" y="0"/>
              <a:ext cx="1263643" cy="692316"/>
            </a:xfrm>
            <a:custGeom>
              <a:rect b="b" l="l" r="r" t="t"/>
              <a:pathLst>
                <a:path extrusionOk="0" h="692316" w="1263643">
                  <a:moveTo>
                    <a:pt x="82294" y="0"/>
                  </a:moveTo>
                  <a:lnTo>
                    <a:pt x="1181349" y="0"/>
                  </a:lnTo>
                  <a:cubicBezTo>
                    <a:pt x="1226799" y="0"/>
                    <a:pt x="1263643" y="36844"/>
                    <a:pt x="1263643" y="82294"/>
                  </a:cubicBezTo>
                  <a:lnTo>
                    <a:pt x="1263643" y="610022"/>
                  </a:lnTo>
                  <a:cubicBezTo>
                    <a:pt x="1263643" y="631848"/>
                    <a:pt x="1254973" y="652780"/>
                    <a:pt x="1239539" y="668213"/>
                  </a:cubicBezTo>
                  <a:cubicBezTo>
                    <a:pt x="1224106" y="683646"/>
                    <a:pt x="1203175" y="692316"/>
                    <a:pt x="1181349" y="692316"/>
                  </a:cubicBezTo>
                  <a:lnTo>
                    <a:pt x="82294" y="692316"/>
                  </a:lnTo>
                  <a:cubicBezTo>
                    <a:pt x="36844" y="692316"/>
                    <a:pt x="0" y="655472"/>
                    <a:pt x="0" y="610022"/>
                  </a:cubicBezTo>
                  <a:lnTo>
                    <a:pt x="0" y="82294"/>
                  </a:lnTo>
                  <a:cubicBezTo>
                    <a:pt x="0" y="60468"/>
                    <a:pt x="8670" y="39536"/>
                    <a:pt x="24103" y="24103"/>
                  </a:cubicBezTo>
                  <a:cubicBezTo>
                    <a:pt x="39536" y="8670"/>
                    <a:pt x="60468" y="0"/>
                    <a:pt x="82294" y="0"/>
                  </a:cubicBezTo>
                  <a:close/>
                </a:path>
              </a:pathLst>
            </a:custGeom>
            <a:solidFill>
              <a:srgbClr val="000000">
                <a:alpha val="0"/>
              </a:srgbClr>
            </a:solidFill>
            <a:ln cap="rnd" cmpd="sng" w="7620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6"/>
            <p:cNvSpPr txBox="1"/>
            <p:nvPr/>
          </p:nvSpPr>
          <p:spPr>
            <a:xfrm>
              <a:off x="0" y="-38100"/>
              <a:ext cx="1263643" cy="73041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2" name="Google Shape;162;p16"/>
          <p:cNvSpPr txBox="1"/>
          <p:nvPr/>
        </p:nvSpPr>
        <p:spPr>
          <a:xfrm>
            <a:off x="7492268" y="6180917"/>
            <a:ext cx="2660577" cy="5048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E3A9"/>
                </a:solidFill>
                <a:latin typeface="Roboto"/>
                <a:ea typeface="Roboto"/>
                <a:cs typeface="Roboto"/>
                <a:sym typeface="Roboto"/>
              </a:rPr>
              <a:t>Week 03</a:t>
            </a:r>
            <a:endParaRPr/>
          </a:p>
        </p:txBody>
      </p:sp>
      <p:sp>
        <p:nvSpPr>
          <p:cNvPr id="163" name="Google Shape;163;p16"/>
          <p:cNvSpPr txBox="1"/>
          <p:nvPr/>
        </p:nvSpPr>
        <p:spPr>
          <a:xfrm>
            <a:off x="7429004" y="6812346"/>
            <a:ext cx="27870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FFFFFF"/>
                </a:solidFill>
                <a:latin typeface="Roboto"/>
                <a:ea typeface="Roboto"/>
                <a:cs typeface="Roboto"/>
                <a:sym typeface="Roboto"/>
              </a:rPr>
              <a:t>Elaborate on what you want to discuss. </a:t>
            </a:r>
            <a:endParaRPr/>
          </a:p>
        </p:txBody>
      </p:sp>
      <p:grpSp>
        <p:nvGrpSpPr>
          <p:cNvPr id="164" name="Google Shape;164;p16"/>
          <p:cNvGrpSpPr/>
          <p:nvPr/>
        </p:nvGrpSpPr>
        <p:grpSpPr>
          <a:xfrm>
            <a:off x="11836123" y="5398955"/>
            <a:ext cx="4797894" cy="2773299"/>
            <a:chOff x="0" y="-38100"/>
            <a:chExt cx="1263643" cy="730416"/>
          </a:xfrm>
        </p:grpSpPr>
        <p:sp>
          <p:nvSpPr>
            <p:cNvPr id="165" name="Google Shape;165;p16"/>
            <p:cNvSpPr/>
            <p:nvPr/>
          </p:nvSpPr>
          <p:spPr>
            <a:xfrm>
              <a:off x="0" y="0"/>
              <a:ext cx="1263643" cy="692316"/>
            </a:xfrm>
            <a:custGeom>
              <a:rect b="b" l="l" r="r" t="t"/>
              <a:pathLst>
                <a:path extrusionOk="0" h="692316" w="1263643">
                  <a:moveTo>
                    <a:pt x="82294" y="0"/>
                  </a:moveTo>
                  <a:lnTo>
                    <a:pt x="1181349" y="0"/>
                  </a:lnTo>
                  <a:cubicBezTo>
                    <a:pt x="1226799" y="0"/>
                    <a:pt x="1263643" y="36844"/>
                    <a:pt x="1263643" y="82294"/>
                  </a:cubicBezTo>
                  <a:lnTo>
                    <a:pt x="1263643" y="610022"/>
                  </a:lnTo>
                  <a:cubicBezTo>
                    <a:pt x="1263643" y="631848"/>
                    <a:pt x="1254973" y="652780"/>
                    <a:pt x="1239539" y="668213"/>
                  </a:cubicBezTo>
                  <a:cubicBezTo>
                    <a:pt x="1224106" y="683646"/>
                    <a:pt x="1203175" y="692316"/>
                    <a:pt x="1181349" y="692316"/>
                  </a:cubicBezTo>
                  <a:lnTo>
                    <a:pt x="82294" y="692316"/>
                  </a:lnTo>
                  <a:cubicBezTo>
                    <a:pt x="36844" y="692316"/>
                    <a:pt x="0" y="655472"/>
                    <a:pt x="0" y="610022"/>
                  </a:cubicBezTo>
                  <a:lnTo>
                    <a:pt x="0" y="82294"/>
                  </a:lnTo>
                  <a:cubicBezTo>
                    <a:pt x="0" y="60468"/>
                    <a:pt x="8670" y="39536"/>
                    <a:pt x="24103" y="24103"/>
                  </a:cubicBezTo>
                  <a:cubicBezTo>
                    <a:pt x="39536" y="8670"/>
                    <a:pt x="60468" y="0"/>
                    <a:pt x="82294" y="0"/>
                  </a:cubicBezTo>
                  <a:close/>
                </a:path>
              </a:pathLst>
            </a:custGeom>
            <a:solidFill>
              <a:srgbClr val="000000">
                <a:alpha val="0"/>
              </a:srgbClr>
            </a:solidFill>
            <a:ln cap="rnd" cmpd="sng" w="7620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6"/>
            <p:cNvSpPr txBox="1"/>
            <p:nvPr/>
          </p:nvSpPr>
          <p:spPr>
            <a:xfrm>
              <a:off x="0" y="-38100"/>
              <a:ext cx="1263643" cy="73041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7" name="Google Shape;167;p16"/>
          <p:cNvSpPr txBox="1"/>
          <p:nvPr/>
        </p:nvSpPr>
        <p:spPr>
          <a:xfrm>
            <a:off x="12904781" y="6180917"/>
            <a:ext cx="2660577" cy="5048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E3A9"/>
                </a:solidFill>
                <a:latin typeface="Roboto"/>
                <a:ea typeface="Roboto"/>
                <a:cs typeface="Roboto"/>
                <a:sym typeface="Roboto"/>
              </a:rPr>
              <a:t>Week 04</a:t>
            </a:r>
            <a:endParaRPr/>
          </a:p>
        </p:txBody>
      </p:sp>
      <p:sp>
        <p:nvSpPr>
          <p:cNvPr id="168" name="Google Shape;168;p16"/>
          <p:cNvSpPr txBox="1"/>
          <p:nvPr/>
        </p:nvSpPr>
        <p:spPr>
          <a:xfrm>
            <a:off x="12841517" y="6812346"/>
            <a:ext cx="27870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FFFFFF"/>
                </a:solidFill>
                <a:latin typeface="Roboto"/>
                <a:ea typeface="Roboto"/>
                <a:cs typeface="Roboto"/>
                <a:sym typeface="Roboto"/>
              </a:rPr>
              <a:t>Elaborate on what you want to discuss. </a:t>
            </a:r>
            <a:endParaRPr/>
          </a:p>
        </p:txBody>
      </p:sp>
      <p:grpSp>
        <p:nvGrpSpPr>
          <p:cNvPr id="169" name="Google Shape;169;p16"/>
          <p:cNvGrpSpPr/>
          <p:nvPr/>
        </p:nvGrpSpPr>
        <p:grpSpPr>
          <a:xfrm>
            <a:off x="-594348" y="-38100"/>
            <a:ext cx="19288125" cy="1028700"/>
            <a:chOff x="0" y="0"/>
            <a:chExt cx="25717500" cy="1371600"/>
          </a:xfrm>
        </p:grpSpPr>
        <p:sp>
          <p:nvSpPr>
            <p:cNvPr id="170" name="Google Shape;170;p16"/>
            <p:cNvSpPr/>
            <p:nvPr/>
          </p:nvSpPr>
          <p:spPr>
            <a:xfrm>
              <a:off x="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sp>
          <p:nvSpPr>
            <p:cNvPr id="171" name="Google Shape;171;p16"/>
            <p:cNvSpPr/>
            <p:nvPr/>
          </p:nvSpPr>
          <p:spPr>
            <a:xfrm>
              <a:off x="128587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sp>
          <p:nvSpPr>
            <p:cNvPr id="172" name="Google Shape;172;p16"/>
            <p:cNvSpPr/>
            <p:nvPr/>
          </p:nvSpPr>
          <p:spPr>
            <a:xfrm>
              <a:off x="42862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sp>
          <p:nvSpPr>
            <p:cNvPr id="173" name="Google Shape;173;p16"/>
            <p:cNvSpPr/>
            <p:nvPr/>
          </p:nvSpPr>
          <p:spPr>
            <a:xfrm>
              <a:off x="857250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sp>
          <p:nvSpPr>
            <p:cNvPr id="174" name="Google Shape;174;p16"/>
            <p:cNvSpPr/>
            <p:nvPr/>
          </p:nvSpPr>
          <p:spPr>
            <a:xfrm>
              <a:off x="1714500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sp>
          <p:nvSpPr>
            <p:cNvPr id="175" name="Google Shape;175;p16"/>
            <p:cNvSpPr/>
            <p:nvPr/>
          </p:nvSpPr>
          <p:spPr>
            <a:xfrm>
              <a:off x="214312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3">
                <a:alphaModFix/>
              </a:blip>
              <a:stretch>
                <a:fillRect b="0" l="0" r="0" t="0"/>
              </a:stretch>
            </a:blipFill>
            <a:ln>
              <a:noFill/>
            </a:ln>
          </p:spPr>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242AF"/>
            </a:gs>
            <a:gs pos="100000">
              <a:srgbClr val="3798F1"/>
            </a:gs>
          </a:gsLst>
          <a:lin ang="2700000" scaled="0"/>
        </a:gradFill>
      </p:bgPr>
    </p:bg>
    <p:spTree>
      <p:nvGrpSpPr>
        <p:cNvPr id="179" name="Shape 179"/>
        <p:cNvGrpSpPr/>
        <p:nvPr/>
      </p:nvGrpSpPr>
      <p:grpSpPr>
        <a:xfrm>
          <a:off x="0" y="0"/>
          <a:ext cx="0" cy="0"/>
          <a:chOff x="0" y="0"/>
          <a:chExt cx="0" cy="0"/>
        </a:xfrm>
      </p:grpSpPr>
      <p:cxnSp>
        <p:nvCxnSpPr>
          <p:cNvPr id="180" name="Google Shape;180;p17"/>
          <p:cNvCxnSpPr/>
          <p:nvPr/>
        </p:nvCxnSpPr>
        <p:spPr>
          <a:xfrm>
            <a:off x="0" y="4624773"/>
            <a:ext cx="18578845" cy="0"/>
          </a:xfrm>
          <a:prstGeom prst="straightConnector1">
            <a:avLst/>
          </a:prstGeom>
          <a:noFill/>
          <a:ln cap="flat" cmpd="sng" w="76200">
            <a:solidFill>
              <a:srgbClr val="FFFFFF"/>
            </a:solidFill>
            <a:prstDash val="dot"/>
            <a:round/>
            <a:headEnd len="sm" w="sm" type="none"/>
            <a:tailEnd len="sm" w="sm" type="none"/>
          </a:ln>
        </p:spPr>
      </p:cxnSp>
      <p:cxnSp>
        <p:nvCxnSpPr>
          <p:cNvPr id="181" name="Google Shape;181;p17"/>
          <p:cNvCxnSpPr/>
          <p:nvPr/>
        </p:nvCxnSpPr>
        <p:spPr>
          <a:xfrm rot="10800000">
            <a:off x="1728820" y="451458"/>
            <a:ext cx="0" cy="4187065"/>
          </a:xfrm>
          <a:prstGeom prst="straightConnector1">
            <a:avLst/>
          </a:prstGeom>
          <a:noFill/>
          <a:ln cap="flat" cmpd="sng" w="76200">
            <a:solidFill>
              <a:srgbClr val="FFFFFF"/>
            </a:solidFill>
            <a:prstDash val="dot"/>
            <a:round/>
            <a:headEnd len="sm" w="sm" type="none"/>
            <a:tailEnd len="sm" w="sm" type="none"/>
          </a:ln>
        </p:spPr>
      </p:cxnSp>
      <p:sp>
        <p:nvSpPr>
          <p:cNvPr id="182" name="Google Shape;182;p17"/>
          <p:cNvSpPr/>
          <p:nvPr/>
        </p:nvSpPr>
        <p:spPr>
          <a:xfrm>
            <a:off x="1028700" y="3713455"/>
            <a:ext cx="1400239" cy="1754885"/>
          </a:xfrm>
          <a:custGeom>
            <a:rect b="b" l="l" r="r" t="t"/>
            <a:pathLst>
              <a:path extrusionOk="0" h="1754885" w="1400239">
                <a:moveTo>
                  <a:pt x="0" y="0"/>
                </a:moveTo>
                <a:lnTo>
                  <a:pt x="1400239" y="0"/>
                </a:lnTo>
                <a:lnTo>
                  <a:pt x="1400239" y="1754885"/>
                </a:lnTo>
                <a:lnTo>
                  <a:pt x="0" y="1754885"/>
                </a:lnTo>
                <a:lnTo>
                  <a:pt x="0" y="0"/>
                </a:lnTo>
                <a:close/>
              </a:path>
            </a:pathLst>
          </a:custGeom>
          <a:blipFill rotWithShape="1">
            <a:blip r:embed="rId3">
              <a:alphaModFix/>
            </a:blip>
            <a:stretch>
              <a:fillRect b="0" l="0" r="0" t="0"/>
            </a:stretch>
          </a:blipFill>
          <a:ln>
            <a:noFill/>
          </a:ln>
        </p:spPr>
      </p:sp>
      <p:cxnSp>
        <p:nvCxnSpPr>
          <p:cNvPr id="183" name="Google Shape;183;p17"/>
          <p:cNvCxnSpPr/>
          <p:nvPr/>
        </p:nvCxnSpPr>
        <p:spPr>
          <a:xfrm rot="10800000">
            <a:off x="5042636" y="4614638"/>
            <a:ext cx="0" cy="4187181"/>
          </a:xfrm>
          <a:prstGeom prst="straightConnector1">
            <a:avLst/>
          </a:prstGeom>
          <a:noFill/>
          <a:ln cap="flat" cmpd="sng" w="76200">
            <a:solidFill>
              <a:srgbClr val="FFFFFF"/>
            </a:solidFill>
            <a:prstDash val="dot"/>
            <a:round/>
            <a:headEnd len="sm" w="sm" type="none"/>
            <a:tailEnd len="sm" w="sm" type="none"/>
          </a:ln>
        </p:spPr>
      </p:cxnSp>
      <p:cxnSp>
        <p:nvCxnSpPr>
          <p:cNvPr id="184" name="Google Shape;184;p17"/>
          <p:cNvCxnSpPr/>
          <p:nvPr/>
        </p:nvCxnSpPr>
        <p:spPr>
          <a:xfrm rot="10800000">
            <a:off x="9210518" y="566968"/>
            <a:ext cx="0" cy="4030915"/>
          </a:xfrm>
          <a:prstGeom prst="straightConnector1">
            <a:avLst/>
          </a:prstGeom>
          <a:noFill/>
          <a:ln cap="flat" cmpd="sng" w="76200">
            <a:solidFill>
              <a:srgbClr val="FFFFFF"/>
            </a:solidFill>
            <a:prstDash val="dot"/>
            <a:round/>
            <a:headEnd len="sm" w="sm" type="none"/>
            <a:tailEnd len="sm" w="sm" type="none"/>
          </a:ln>
        </p:spPr>
      </p:cxnSp>
      <p:cxnSp>
        <p:nvCxnSpPr>
          <p:cNvPr id="185" name="Google Shape;185;p17"/>
          <p:cNvCxnSpPr/>
          <p:nvPr/>
        </p:nvCxnSpPr>
        <p:spPr>
          <a:xfrm rot="10800000">
            <a:off x="13168699" y="4608498"/>
            <a:ext cx="0" cy="4093375"/>
          </a:xfrm>
          <a:prstGeom prst="straightConnector1">
            <a:avLst/>
          </a:prstGeom>
          <a:noFill/>
          <a:ln cap="flat" cmpd="sng" w="76200">
            <a:solidFill>
              <a:srgbClr val="FFFFFF"/>
            </a:solidFill>
            <a:prstDash val="dot"/>
            <a:round/>
            <a:headEnd len="sm" w="sm" type="none"/>
            <a:tailEnd len="sm" w="sm" type="none"/>
          </a:ln>
        </p:spPr>
      </p:cxnSp>
      <p:sp>
        <p:nvSpPr>
          <p:cNvPr id="186" name="Google Shape;186;p17"/>
          <p:cNvSpPr/>
          <p:nvPr/>
        </p:nvSpPr>
        <p:spPr>
          <a:xfrm>
            <a:off x="4377929" y="3737195"/>
            <a:ext cx="1424663" cy="1782384"/>
          </a:xfrm>
          <a:custGeom>
            <a:rect b="b" l="l" r="r" t="t"/>
            <a:pathLst>
              <a:path extrusionOk="0" h="1782384" w="1424663">
                <a:moveTo>
                  <a:pt x="0" y="0"/>
                </a:moveTo>
                <a:lnTo>
                  <a:pt x="1424664" y="0"/>
                </a:lnTo>
                <a:lnTo>
                  <a:pt x="1424664" y="1782385"/>
                </a:lnTo>
                <a:lnTo>
                  <a:pt x="0" y="1782385"/>
                </a:lnTo>
                <a:lnTo>
                  <a:pt x="0" y="0"/>
                </a:lnTo>
                <a:close/>
              </a:path>
            </a:pathLst>
          </a:custGeom>
          <a:blipFill rotWithShape="1">
            <a:blip r:embed="rId4">
              <a:alphaModFix/>
            </a:blip>
            <a:stretch>
              <a:fillRect b="0" l="0" r="0" t="0"/>
            </a:stretch>
          </a:blipFill>
          <a:ln>
            <a:noFill/>
          </a:ln>
        </p:spPr>
      </p:sp>
      <p:sp>
        <p:nvSpPr>
          <p:cNvPr id="187" name="Google Shape;187;p17"/>
          <p:cNvSpPr/>
          <p:nvPr/>
        </p:nvSpPr>
        <p:spPr>
          <a:xfrm>
            <a:off x="8438288" y="3798277"/>
            <a:ext cx="1449211" cy="1816260"/>
          </a:xfrm>
          <a:custGeom>
            <a:rect b="b" l="l" r="r" t="t"/>
            <a:pathLst>
              <a:path extrusionOk="0" h="1816260" w="1449211">
                <a:moveTo>
                  <a:pt x="0" y="0"/>
                </a:moveTo>
                <a:lnTo>
                  <a:pt x="1449210" y="0"/>
                </a:lnTo>
                <a:lnTo>
                  <a:pt x="1449210" y="1816260"/>
                </a:lnTo>
                <a:lnTo>
                  <a:pt x="0" y="1816260"/>
                </a:lnTo>
                <a:lnTo>
                  <a:pt x="0" y="0"/>
                </a:lnTo>
                <a:close/>
              </a:path>
            </a:pathLst>
          </a:custGeom>
          <a:blipFill rotWithShape="1">
            <a:blip r:embed="rId5">
              <a:alphaModFix/>
            </a:blip>
            <a:stretch>
              <a:fillRect b="0" l="0" r="0" t="0"/>
            </a:stretch>
          </a:blipFill>
          <a:ln>
            <a:noFill/>
          </a:ln>
        </p:spPr>
      </p:sp>
      <p:sp>
        <p:nvSpPr>
          <p:cNvPr id="188" name="Google Shape;188;p17"/>
          <p:cNvSpPr/>
          <p:nvPr/>
        </p:nvSpPr>
        <p:spPr>
          <a:xfrm>
            <a:off x="12487823" y="3768546"/>
            <a:ext cx="1361752" cy="1707404"/>
          </a:xfrm>
          <a:custGeom>
            <a:rect b="b" l="l" r="r" t="t"/>
            <a:pathLst>
              <a:path extrusionOk="0" h="1707404" w="1361752">
                <a:moveTo>
                  <a:pt x="0" y="0"/>
                </a:moveTo>
                <a:lnTo>
                  <a:pt x="1361752" y="0"/>
                </a:lnTo>
                <a:lnTo>
                  <a:pt x="1361752" y="1707404"/>
                </a:lnTo>
                <a:lnTo>
                  <a:pt x="0" y="1707404"/>
                </a:lnTo>
                <a:lnTo>
                  <a:pt x="0" y="0"/>
                </a:lnTo>
                <a:close/>
              </a:path>
            </a:pathLst>
          </a:custGeom>
          <a:blipFill rotWithShape="1">
            <a:blip r:embed="rId6">
              <a:alphaModFix/>
            </a:blip>
            <a:stretch>
              <a:fillRect b="0" l="0" r="0" t="0"/>
            </a:stretch>
          </a:blipFill>
          <a:ln>
            <a:noFill/>
          </a:ln>
        </p:spPr>
      </p:sp>
      <p:sp>
        <p:nvSpPr>
          <p:cNvPr id="189" name="Google Shape;189;p17"/>
          <p:cNvSpPr txBox="1"/>
          <p:nvPr/>
        </p:nvSpPr>
        <p:spPr>
          <a:xfrm>
            <a:off x="2303154" y="509973"/>
            <a:ext cx="2660577" cy="5048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FFE3A9"/>
                </a:solidFill>
                <a:latin typeface="Roboto"/>
                <a:ea typeface="Roboto"/>
                <a:cs typeface="Roboto"/>
                <a:sym typeface="Roboto"/>
              </a:rPr>
              <a:t>Week 01</a:t>
            </a:r>
            <a:endParaRPr/>
          </a:p>
        </p:txBody>
      </p:sp>
      <p:sp>
        <p:nvSpPr>
          <p:cNvPr id="190" name="Google Shape;190;p17"/>
          <p:cNvSpPr txBox="1"/>
          <p:nvPr/>
        </p:nvSpPr>
        <p:spPr>
          <a:xfrm>
            <a:off x="2303154" y="1179501"/>
            <a:ext cx="4436400" cy="1810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Sodales ut eu sem integer vitae.</a:t>
            </a:r>
            <a:endParaRPr/>
          </a:p>
        </p:txBody>
      </p:sp>
      <p:sp>
        <p:nvSpPr>
          <p:cNvPr id="191" name="Google Shape;191;p17"/>
          <p:cNvSpPr txBox="1"/>
          <p:nvPr/>
        </p:nvSpPr>
        <p:spPr>
          <a:xfrm>
            <a:off x="9782018" y="547918"/>
            <a:ext cx="2660577" cy="5048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FFE3A9"/>
                </a:solidFill>
                <a:latin typeface="Roboto"/>
                <a:ea typeface="Roboto"/>
                <a:cs typeface="Roboto"/>
                <a:sym typeface="Roboto"/>
              </a:rPr>
              <a:t>Week 01</a:t>
            </a:r>
            <a:endParaRPr/>
          </a:p>
        </p:txBody>
      </p:sp>
      <p:sp>
        <p:nvSpPr>
          <p:cNvPr id="192" name="Google Shape;192;p17"/>
          <p:cNvSpPr txBox="1"/>
          <p:nvPr/>
        </p:nvSpPr>
        <p:spPr>
          <a:xfrm>
            <a:off x="9782018" y="1217446"/>
            <a:ext cx="4436400" cy="1810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Sodales ut eu sem integer vitae.</a:t>
            </a:r>
            <a:endParaRPr/>
          </a:p>
        </p:txBody>
      </p:sp>
      <p:sp>
        <p:nvSpPr>
          <p:cNvPr id="193" name="Google Shape;193;p17"/>
          <p:cNvSpPr txBox="1"/>
          <p:nvPr/>
        </p:nvSpPr>
        <p:spPr>
          <a:xfrm>
            <a:off x="5419863" y="6395587"/>
            <a:ext cx="2660577" cy="5048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FFE3A9"/>
                </a:solidFill>
                <a:latin typeface="Roboto"/>
                <a:ea typeface="Roboto"/>
                <a:cs typeface="Roboto"/>
                <a:sym typeface="Roboto"/>
              </a:rPr>
              <a:t>Week 01</a:t>
            </a:r>
            <a:endParaRPr/>
          </a:p>
        </p:txBody>
      </p:sp>
      <p:sp>
        <p:nvSpPr>
          <p:cNvPr id="194" name="Google Shape;194;p17"/>
          <p:cNvSpPr txBox="1"/>
          <p:nvPr/>
        </p:nvSpPr>
        <p:spPr>
          <a:xfrm>
            <a:off x="5419863" y="7065116"/>
            <a:ext cx="4436400" cy="1810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Sodales ut eu sem integer vitae.</a:t>
            </a:r>
            <a:endParaRPr/>
          </a:p>
        </p:txBody>
      </p:sp>
      <p:sp>
        <p:nvSpPr>
          <p:cNvPr id="195" name="Google Shape;195;p17"/>
          <p:cNvSpPr txBox="1"/>
          <p:nvPr/>
        </p:nvSpPr>
        <p:spPr>
          <a:xfrm>
            <a:off x="13547044" y="6395587"/>
            <a:ext cx="2660577" cy="5048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FFE3A9"/>
                </a:solidFill>
                <a:latin typeface="Roboto"/>
                <a:ea typeface="Roboto"/>
                <a:cs typeface="Roboto"/>
                <a:sym typeface="Roboto"/>
              </a:rPr>
              <a:t>Week 01</a:t>
            </a:r>
            <a:endParaRPr/>
          </a:p>
        </p:txBody>
      </p:sp>
      <p:sp>
        <p:nvSpPr>
          <p:cNvPr id="196" name="Google Shape;196;p17"/>
          <p:cNvSpPr txBox="1"/>
          <p:nvPr/>
        </p:nvSpPr>
        <p:spPr>
          <a:xfrm>
            <a:off x="13547044" y="7065116"/>
            <a:ext cx="4436400" cy="1810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Sodales ut eu sem integer vitae.</a:t>
            </a:r>
            <a:endParaRPr/>
          </a:p>
        </p:txBody>
      </p:sp>
      <p:grpSp>
        <p:nvGrpSpPr>
          <p:cNvPr id="197" name="Google Shape;197;p17"/>
          <p:cNvGrpSpPr/>
          <p:nvPr/>
        </p:nvGrpSpPr>
        <p:grpSpPr>
          <a:xfrm>
            <a:off x="-433544" y="9258300"/>
            <a:ext cx="19288125" cy="1028700"/>
            <a:chOff x="0" y="0"/>
            <a:chExt cx="25717500" cy="1371600"/>
          </a:xfrm>
        </p:grpSpPr>
        <p:sp>
          <p:nvSpPr>
            <p:cNvPr id="198" name="Google Shape;198;p17"/>
            <p:cNvSpPr/>
            <p:nvPr/>
          </p:nvSpPr>
          <p:spPr>
            <a:xfrm>
              <a:off x="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7">
                <a:alphaModFix/>
              </a:blip>
              <a:stretch>
                <a:fillRect b="0" l="0" r="0" t="0"/>
              </a:stretch>
            </a:blipFill>
            <a:ln>
              <a:noFill/>
            </a:ln>
          </p:spPr>
        </p:sp>
        <p:sp>
          <p:nvSpPr>
            <p:cNvPr id="199" name="Google Shape;199;p17"/>
            <p:cNvSpPr/>
            <p:nvPr/>
          </p:nvSpPr>
          <p:spPr>
            <a:xfrm>
              <a:off x="128587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7">
                <a:alphaModFix/>
              </a:blip>
              <a:stretch>
                <a:fillRect b="0" l="0" r="0" t="0"/>
              </a:stretch>
            </a:blipFill>
            <a:ln>
              <a:noFill/>
            </a:ln>
          </p:spPr>
        </p:sp>
        <p:sp>
          <p:nvSpPr>
            <p:cNvPr id="200" name="Google Shape;200;p17"/>
            <p:cNvSpPr/>
            <p:nvPr/>
          </p:nvSpPr>
          <p:spPr>
            <a:xfrm>
              <a:off x="42862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7">
                <a:alphaModFix/>
              </a:blip>
              <a:stretch>
                <a:fillRect b="0" l="0" r="0" t="0"/>
              </a:stretch>
            </a:blipFill>
            <a:ln>
              <a:noFill/>
            </a:ln>
          </p:spPr>
        </p:sp>
        <p:sp>
          <p:nvSpPr>
            <p:cNvPr id="201" name="Google Shape;201;p17"/>
            <p:cNvSpPr/>
            <p:nvPr/>
          </p:nvSpPr>
          <p:spPr>
            <a:xfrm>
              <a:off x="857250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7">
                <a:alphaModFix/>
              </a:blip>
              <a:stretch>
                <a:fillRect b="0" l="0" r="0" t="0"/>
              </a:stretch>
            </a:blipFill>
            <a:ln>
              <a:noFill/>
            </a:ln>
          </p:spPr>
        </p:sp>
        <p:sp>
          <p:nvSpPr>
            <p:cNvPr id="202" name="Google Shape;202;p17"/>
            <p:cNvSpPr/>
            <p:nvPr/>
          </p:nvSpPr>
          <p:spPr>
            <a:xfrm>
              <a:off x="1714500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7">
                <a:alphaModFix/>
              </a:blip>
              <a:stretch>
                <a:fillRect b="0" l="0" r="0" t="0"/>
              </a:stretch>
            </a:blipFill>
            <a:ln>
              <a:noFill/>
            </a:ln>
          </p:spPr>
        </p:sp>
        <p:sp>
          <p:nvSpPr>
            <p:cNvPr id="203" name="Google Shape;203;p17"/>
            <p:cNvSpPr/>
            <p:nvPr/>
          </p:nvSpPr>
          <p:spPr>
            <a:xfrm>
              <a:off x="214312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7">
                <a:alphaModFix/>
              </a:blip>
              <a:stretch>
                <a:fillRect b="0" l="0" r="0" t="0"/>
              </a:stretch>
            </a:blipFill>
            <a:ln>
              <a:noFill/>
            </a:ln>
          </p:spPr>
        </p:sp>
      </p:grpSp>
      <p:sp>
        <p:nvSpPr>
          <p:cNvPr id="204" name="Google Shape;204;p17"/>
          <p:cNvSpPr txBox="1"/>
          <p:nvPr/>
        </p:nvSpPr>
        <p:spPr>
          <a:xfrm>
            <a:off x="1028700" y="6920407"/>
            <a:ext cx="3153357" cy="8667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5600" u="none" cap="none" strike="noStrike">
                <a:solidFill>
                  <a:srgbClr val="FFE3A9"/>
                </a:solidFill>
                <a:latin typeface="Josefin Sans"/>
                <a:ea typeface="Josefin Sans"/>
                <a:cs typeface="Josefin Sans"/>
                <a:sym typeface="Josefin Sans"/>
              </a:rPr>
              <a:t>Timeline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242AF"/>
            </a:gs>
            <a:gs pos="100000">
              <a:srgbClr val="3798F1"/>
            </a:gs>
          </a:gsLst>
          <a:lin ang="2700000" scaled="0"/>
        </a:gradFill>
      </p:bgPr>
    </p:bg>
    <p:spTree>
      <p:nvGrpSpPr>
        <p:cNvPr id="208" name="Shape 208"/>
        <p:cNvGrpSpPr/>
        <p:nvPr/>
      </p:nvGrpSpPr>
      <p:grpSpPr>
        <a:xfrm>
          <a:off x="0" y="0"/>
          <a:ext cx="0" cy="0"/>
          <a:chOff x="0" y="0"/>
          <a:chExt cx="0" cy="0"/>
        </a:xfrm>
      </p:grpSpPr>
      <p:grpSp>
        <p:nvGrpSpPr>
          <p:cNvPr id="209" name="Google Shape;209;p18"/>
          <p:cNvGrpSpPr/>
          <p:nvPr/>
        </p:nvGrpSpPr>
        <p:grpSpPr>
          <a:xfrm>
            <a:off x="2530718" y="706330"/>
            <a:ext cx="1701097" cy="1780836"/>
            <a:chOff x="0" y="-38100"/>
            <a:chExt cx="812800" cy="850900"/>
          </a:xfrm>
        </p:grpSpPr>
        <p:sp>
          <p:nvSpPr>
            <p:cNvPr id="210" name="Google Shape;210;p1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211" name="Google Shape;211;p1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2" name="Google Shape;212;p18"/>
          <p:cNvGrpSpPr/>
          <p:nvPr/>
        </p:nvGrpSpPr>
        <p:grpSpPr>
          <a:xfrm>
            <a:off x="4357905" y="706330"/>
            <a:ext cx="1701097" cy="1780836"/>
            <a:chOff x="0" y="-38100"/>
            <a:chExt cx="812800" cy="850900"/>
          </a:xfrm>
        </p:grpSpPr>
        <p:sp>
          <p:nvSpPr>
            <p:cNvPr id="213" name="Google Shape;213;p1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214" name="Google Shape;214;p1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5" name="Google Shape;215;p18"/>
          <p:cNvGrpSpPr/>
          <p:nvPr/>
        </p:nvGrpSpPr>
        <p:grpSpPr>
          <a:xfrm>
            <a:off x="6185091" y="706330"/>
            <a:ext cx="1701097" cy="1780836"/>
            <a:chOff x="0" y="-38100"/>
            <a:chExt cx="812800" cy="850900"/>
          </a:xfrm>
        </p:grpSpPr>
        <p:sp>
          <p:nvSpPr>
            <p:cNvPr id="216" name="Google Shape;216;p1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217" name="Google Shape;217;p1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8" name="Google Shape;218;p18"/>
          <p:cNvGrpSpPr/>
          <p:nvPr/>
        </p:nvGrpSpPr>
        <p:grpSpPr>
          <a:xfrm>
            <a:off x="8012277" y="706330"/>
            <a:ext cx="1701097" cy="1780836"/>
            <a:chOff x="0" y="-38100"/>
            <a:chExt cx="812800" cy="850900"/>
          </a:xfrm>
        </p:grpSpPr>
        <p:sp>
          <p:nvSpPr>
            <p:cNvPr id="219" name="Google Shape;219;p1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220" name="Google Shape;220;p1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1" name="Google Shape;221;p18"/>
          <p:cNvGrpSpPr/>
          <p:nvPr/>
        </p:nvGrpSpPr>
        <p:grpSpPr>
          <a:xfrm>
            <a:off x="9839463" y="706330"/>
            <a:ext cx="1701097" cy="1780836"/>
            <a:chOff x="0" y="-38100"/>
            <a:chExt cx="812800" cy="850900"/>
          </a:xfrm>
        </p:grpSpPr>
        <p:sp>
          <p:nvSpPr>
            <p:cNvPr id="222" name="Google Shape;222;p1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223" name="Google Shape;223;p1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4" name="Google Shape;224;p18"/>
          <p:cNvGrpSpPr/>
          <p:nvPr/>
        </p:nvGrpSpPr>
        <p:grpSpPr>
          <a:xfrm>
            <a:off x="11666649" y="706330"/>
            <a:ext cx="1701097" cy="1780836"/>
            <a:chOff x="0" y="-38100"/>
            <a:chExt cx="812800" cy="850900"/>
          </a:xfrm>
        </p:grpSpPr>
        <p:sp>
          <p:nvSpPr>
            <p:cNvPr id="225" name="Google Shape;225;p1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226" name="Google Shape;226;p1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7" name="Google Shape;227;p18"/>
          <p:cNvGrpSpPr/>
          <p:nvPr/>
        </p:nvGrpSpPr>
        <p:grpSpPr>
          <a:xfrm>
            <a:off x="703532" y="2590184"/>
            <a:ext cx="1701097" cy="1780836"/>
            <a:chOff x="0" y="-38100"/>
            <a:chExt cx="812800" cy="850900"/>
          </a:xfrm>
        </p:grpSpPr>
        <p:sp>
          <p:nvSpPr>
            <p:cNvPr id="228" name="Google Shape;228;p1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229" name="Google Shape;229;p1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0" name="Google Shape;230;p18"/>
          <p:cNvGrpSpPr/>
          <p:nvPr/>
        </p:nvGrpSpPr>
        <p:grpSpPr>
          <a:xfrm>
            <a:off x="2530718" y="2590184"/>
            <a:ext cx="1701097" cy="1780836"/>
            <a:chOff x="0" y="-38100"/>
            <a:chExt cx="812800" cy="850900"/>
          </a:xfrm>
        </p:grpSpPr>
        <p:sp>
          <p:nvSpPr>
            <p:cNvPr id="231" name="Google Shape;231;p1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232" name="Google Shape;232;p1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3" name="Google Shape;233;p18"/>
          <p:cNvGrpSpPr/>
          <p:nvPr/>
        </p:nvGrpSpPr>
        <p:grpSpPr>
          <a:xfrm>
            <a:off x="4357905" y="2590184"/>
            <a:ext cx="1701097" cy="1780836"/>
            <a:chOff x="0" y="-38100"/>
            <a:chExt cx="812800" cy="850900"/>
          </a:xfrm>
        </p:grpSpPr>
        <p:sp>
          <p:nvSpPr>
            <p:cNvPr id="234" name="Google Shape;234;p1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235" name="Google Shape;235;p1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6" name="Google Shape;236;p18"/>
          <p:cNvGrpSpPr/>
          <p:nvPr/>
        </p:nvGrpSpPr>
        <p:grpSpPr>
          <a:xfrm>
            <a:off x="6185091" y="2590184"/>
            <a:ext cx="1701097" cy="1780836"/>
            <a:chOff x="0" y="-38100"/>
            <a:chExt cx="812800" cy="850900"/>
          </a:xfrm>
        </p:grpSpPr>
        <p:sp>
          <p:nvSpPr>
            <p:cNvPr id="237" name="Google Shape;237;p1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238" name="Google Shape;238;p1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9" name="Google Shape;239;p18"/>
          <p:cNvGrpSpPr/>
          <p:nvPr/>
        </p:nvGrpSpPr>
        <p:grpSpPr>
          <a:xfrm>
            <a:off x="8012277" y="2590184"/>
            <a:ext cx="1701097" cy="1780836"/>
            <a:chOff x="0" y="-38100"/>
            <a:chExt cx="812800" cy="850900"/>
          </a:xfrm>
        </p:grpSpPr>
        <p:sp>
          <p:nvSpPr>
            <p:cNvPr id="240" name="Google Shape;240;p1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241" name="Google Shape;241;p1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2" name="Google Shape;242;p18"/>
          <p:cNvGrpSpPr/>
          <p:nvPr/>
        </p:nvGrpSpPr>
        <p:grpSpPr>
          <a:xfrm>
            <a:off x="9839463" y="2590184"/>
            <a:ext cx="1701097" cy="1780836"/>
            <a:chOff x="0" y="-38100"/>
            <a:chExt cx="812800" cy="850900"/>
          </a:xfrm>
        </p:grpSpPr>
        <p:sp>
          <p:nvSpPr>
            <p:cNvPr id="243" name="Google Shape;243;p1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244" name="Google Shape;244;p1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5" name="Google Shape;245;p18"/>
          <p:cNvSpPr/>
          <p:nvPr/>
        </p:nvSpPr>
        <p:spPr>
          <a:xfrm rot="-854990">
            <a:off x="12551003" y="3099032"/>
            <a:ext cx="4134208" cy="5181300"/>
          </a:xfrm>
          <a:custGeom>
            <a:rect b="b" l="l" r="r" t="t"/>
            <a:pathLst>
              <a:path extrusionOk="0" h="5181300" w="4134208">
                <a:moveTo>
                  <a:pt x="0" y="0"/>
                </a:moveTo>
                <a:lnTo>
                  <a:pt x="4134208" y="0"/>
                </a:lnTo>
                <a:lnTo>
                  <a:pt x="4134208" y="5181301"/>
                </a:lnTo>
                <a:lnTo>
                  <a:pt x="0" y="5181301"/>
                </a:lnTo>
                <a:lnTo>
                  <a:pt x="0" y="0"/>
                </a:lnTo>
                <a:close/>
              </a:path>
            </a:pathLst>
          </a:custGeom>
          <a:blipFill rotWithShape="1">
            <a:blip r:embed="rId3">
              <a:alphaModFix/>
            </a:blip>
            <a:stretch>
              <a:fillRect b="0" l="0" r="0" t="0"/>
            </a:stretch>
          </a:blipFill>
          <a:ln>
            <a:noFill/>
          </a:ln>
        </p:spPr>
      </p:sp>
      <p:grpSp>
        <p:nvGrpSpPr>
          <p:cNvPr id="246" name="Google Shape;246;p18"/>
          <p:cNvGrpSpPr/>
          <p:nvPr/>
        </p:nvGrpSpPr>
        <p:grpSpPr>
          <a:xfrm>
            <a:off x="11666649" y="2590184"/>
            <a:ext cx="1701097" cy="1780836"/>
            <a:chOff x="0" y="-38100"/>
            <a:chExt cx="812800" cy="850900"/>
          </a:xfrm>
        </p:grpSpPr>
        <p:sp>
          <p:nvSpPr>
            <p:cNvPr id="247" name="Google Shape;247;p1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248" name="Google Shape;248;p1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9" name="Google Shape;249;p18"/>
          <p:cNvGrpSpPr/>
          <p:nvPr/>
        </p:nvGrpSpPr>
        <p:grpSpPr>
          <a:xfrm>
            <a:off x="703532" y="4470753"/>
            <a:ext cx="1701097" cy="1780836"/>
            <a:chOff x="0" y="-38100"/>
            <a:chExt cx="812800" cy="850900"/>
          </a:xfrm>
        </p:grpSpPr>
        <p:sp>
          <p:nvSpPr>
            <p:cNvPr id="250" name="Google Shape;250;p1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251" name="Google Shape;251;p1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2" name="Google Shape;252;p18"/>
          <p:cNvGrpSpPr/>
          <p:nvPr/>
        </p:nvGrpSpPr>
        <p:grpSpPr>
          <a:xfrm>
            <a:off x="2530718" y="4470753"/>
            <a:ext cx="1701097" cy="1780836"/>
            <a:chOff x="0" y="-38100"/>
            <a:chExt cx="812800" cy="850900"/>
          </a:xfrm>
        </p:grpSpPr>
        <p:sp>
          <p:nvSpPr>
            <p:cNvPr id="253" name="Google Shape;253;p1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254" name="Google Shape;254;p1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5" name="Google Shape;255;p18"/>
          <p:cNvGrpSpPr/>
          <p:nvPr/>
        </p:nvGrpSpPr>
        <p:grpSpPr>
          <a:xfrm>
            <a:off x="4357905" y="4470753"/>
            <a:ext cx="1701097" cy="1780836"/>
            <a:chOff x="0" y="-38100"/>
            <a:chExt cx="812800" cy="850900"/>
          </a:xfrm>
        </p:grpSpPr>
        <p:sp>
          <p:nvSpPr>
            <p:cNvPr id="256" name="Google Shape;256;p1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257" name="Google Shape;257;p1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8" name="Google Shape;258;p18"/>
          <p:cNvGrpSpPr/>
          <p:nvPr/>
        </p:nvGrpSpPr>
        <p:grpSpPr>
          <a:xfrm>
            <a:off x="6185091" y="4470753"/>
            <a:ext cx="1701097" cy="1780836"/>
            <a:chOff x="0" y="-38100"/>
            <a:chExt cx="812800" cy="850900"/>
          </a:xfrm>
        </p:grpSpPr>
        <p:sp>
          <p:nvSpPr>
            <p:cNvPr id="259" name="Google Shape;259;p1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260" name="Google Shape;260;p1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1" name="Google Shape;261;p18"/>
          <p:cNvGrpSpPr/>
          <p:nvPr/>
        </p:nvGrpSpPr>
        <p:grpSpPr>
          <a:xfrm>
            <a:off x="8012277" y="4470753"/>
            <a:ext cx="1701097" cy="1780836"/>
            <a:chOff x="0" y="-38100"/>
            <a:chExt cx="812800" cy="850900"/>
          </a:xfrm>
        </p:grpSpPr>
        <p:sp>
          <p:nvSpPr>
            <p:cNvPr id="262" name="Google Shape;262;p1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263" name="Google Shape;263;p1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4" name="Google Shape;264;p18"/>
          <p:cNvGrpSpPr/>
          <p:nvPr/>
        </p:nvGrpSpPr>
        <p:grpSpPr>
          <a:xfrm>
            <a:off x="9839463" y="4470753"/>
            <a:ext cx="1701097" cy="1780836"/>
            <a:chOff x="0" y="-38100"/>
            <a:chExt cx="812800" cy="850900"/>
          </a:xfrm>
        </p:grpSpPr>
        <p:sp>
          <p:nvSpPr>
            <p:cNvPr id="265" name="Google Shape;265;p1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266" name="Google Shape;266;p1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7" name="Google Shape;267;p18"/>
          <p:cNvGrpSpPr/>
          <p:nvPr/>
        </p:nvGrpSpPr>
        <p:grpSpPr>
          <a:xfrm>
            <a:off x="11666649" y="4470753"/>
            <a:ext cx="1701097" cy="1780836"/>
            <a:chOff x="0" y="-38100"/>
            <a:chExt cx="812800" cy="850900"/>
          </a:xfrm>
        </p:grpSpPr>
        <p:sp>
          <p:nvSpPr>
            <p:cNvPr id="268" name="Google Shape;268;p1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269" name="Google Shape;269;p1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0" name="Google Shape;270;p18"/>
          <p:cNvGrpSpPr/>
          <p:nvPr/>
        </p:nvGrpSpPr>
        <p:grpSpPr>
          <a:xfrm>
            <a:off x="703532" y="6351321"/>
            <a:ext cx="1701097" cy="1780836"/>
            <a:chOff x="0" y="-38100"/>
            <a:chExt cx="812800" cy="850900"/>
          </a:xfrm>
        </p:grpSpPr>
        <p:sp>
          <p:nvSpPr>
            <p:cNvPr id="271" name="Google Shape;271;p1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272" name="Google Shape;272;p1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3" name="Google Shape;273;p18"/>
          <p:cNvGrpSpPr/>
          <p:nvPr/>
        </p:nvGrpSpPr>
        <p:grpSpPr>
          <a:xfrm>
            <a:off x="2530718" y="6351321"/>
            <a:ext cx="1701097" cy="1780836"/>
            <a:chOff x="0" y="-38100"/>
            <a:chExt cx="812800" cy="850900"/>
          </a:xfrm>
        </p:grpSpPr>
        <p:sp>
          <p:nvSpPr>
            <p:cNvPr id="274" name="Google Shape;274;p1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275" name="Google Shape;275;p1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6" name="Google Shape;276;p18"/>
          <p:cNvGrpSpPr/>
          <p:nvPr/>
        </p:nvGrpSpPr>
        <p:grpSpPr>
          <a:xfrm>
            <a:off x="4357905" y="6351321"/>
            <a:ext cx="1701097" cy="1780836"/>
            <a:chOff x="0" y="-38100"/>
            <a:chExt cx="812800" cy="850900"/>
          </a:xfrm>
        </p:grpSpPr>
        <p:sp>
          <p:nvSpPr>
            <p:cNvPr id="277" name="Google Shape;277;p1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278" name="Google Shape;278;p1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9" name="Google Shape;279;p18"/>
          <p:cNvGrpSpPr/>
          <p:nvPr/>
        </p:nvGrpSpPr>
        <p:grpSpPr>
          <a:xfrm>
            <a:off x="6185091" y="6351321"/>
            <a:ext cx="1701097" cy="1780836"/>
            <a:chOff x="0" y="-38100"/>
            <a:chExt cx="812800" cy="850900"/>
          </a:xfrm>
        </p:grpSpPr>
        <p:sp>
          <p:nvSpPr>
            <p:cNvPr id="280" name="Google Shape;280;p1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281" name="Google Shape;281;p1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2" name="Google Shape;282;p18"/>
          <p:cNvGrpSpPr/>
          <p:nvPr/>
        </p:nvGrpSpPr>
        <p:grpSpPr>
          <a:xfrm>
            <a:off x="8012277" y="6351321"/>
            <a:ext cx="1701097" cy="1780836"/>
            <a:chOff x="0" y="-38100"/>
            <a:chExt cx="812800" cy="850900"/>
          </a:xfrm>
        </p:grpSpPr>
        <p:sp>
          <p:nvSpPr>
            <p:cNvPr id="283" name="Google Shape;283;p1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284" name="Google Shape;284;p1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5" name="Google Shape;285;p18"/>
          <p:cNvGrpSpPr/>
          <p:nvPr/>
        </p:nvGrpSpPr>
        <p:grpSpPr>
          <a:xfrm>
            <a:off x="9839463" y="6351321"/>
            <a:ext cx="1701097" cy="1780836"/>
            <a:chOff x="0" y="-38100"/>
            <a:chExt cx="812800" cy="850900"/>
          </a:xfrm>
        </p:grpSpPr>
        <p:sp>
          <p:nvSpPr>
            <p:cNvPr id="286" name="Google Shape;286;p1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287" name="Google Shape;287;p1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8" name="Google Shape;288;p18"/>
          <p:cNvGrpSpPr/>
          <p:nvPr/>
        </p:nvGrpSpPr>
        <p:grpSpPr>
          <a:xfrm>
            <a:off x="11666649" y="6351321"/>
            <a:ext cx="1701097" cy="1780836"/>
            <a:chOff x="0" y="-38100"/>
            <a:chExt cx="812800" cy="850900"/>
          </a:xfrm>
        </p:grpSpPr>
        <p:sp>
          <p:nvSpPr>
            <p:cNvPr id="289" name="Google Shape;289;p1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290" name="Google Shape;290;p1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1" name="Google Shape;291;p18"/>
          <p:cNvGrpSpPr/>
          <p:nvPr/>
        </p:nvGrpSpPr>
        <p:grpSpPr>
          <a:xfrm>
            <a:off x="703532" y="8231890"/>
            <a:ext cx="1701097" cy="1780836"/>
            <a:chOff x="0" y="-38100"/>
            <a:chExt cx="812800" cy="850900"/>
          </a:xfrm>
        </p:grpSpPr>
        <p:sp>
          <p:nvSpPr>
            <p:cNvPr id="292" name="Google Shape;292;p1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293" name="Google Shape;293;p1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4" name="Google Shape;294;p18"/>
          <p:cNvGrpSpPr/>
          <p:nvPr/>
        </p:nvGrpSpPr>
        <p:grpSpPr>
          <a:xfrm>
            <a:off x="2530718" y="8231890"/>
            <a:ext cx="1701097" cy="1780836"/>
            <a:chOff x="0" y="-38100"/>
            <a:chExt cx="812800" cy="850900"/>
          </a:xfrm>
        </p:grpSpPr>
        <p:sp>
          <p:nvSpPr>
            <p:cNvPr id="295" name="Google Shape;295;p1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296" name="Google Shape;296;p1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7" name="Google Shape;297;p18"/>
          <p:cNvGrpSpPr/>
          <p:nvPr/>
        </p:nvGrpSpPr>
        <p:grpSpPr>
          <a:xfrm>
            <a:off x="4357905" y="8231890"/>
            <a:ext cx="1701097" cy="1780836"/>
            <a:chOff x="0" y="-38100"/>
            <a:chExt cx="812800" cy="850900"/>
          </a:xfrm>
        </p:grpSpPr>
        <p:sp>
          <p:nvSpPr>
            <p:cNvPr id="298" name="Google Shape;298;p1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299" name="Google Shape;299;p1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0" name="Google Shape;300;p18"/>
          <p:cNvSpPr txBox="1"/>
          <p:nvPr/>
        </p:nvSpPr>
        <p:spPr>
          <a:xfrm>
            <a:off x="7745180" y="8657353"/>
            <a:ext cx="4371321" cy="9906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6399" u="none" cap="none" strike="noStrike">
                <a:solidFill>
                  <a:srgbClr val="FFE3A9"/>
                </a:solidFill>
                <a:latin typeface="Josefin Sans"/>
                <a:ea typeface="Josefin Sans"/>
                <a:cs typeface="Josefin Sans"/>
                <a:sym typeface="Josefin Sans"/>
              </a:rPr>
              <a:t>April 2024</a:t>
            </a:r>
            <a:endParaRPr/>
          </a:p>
        </p:txBody>
      </p:sp>
      <p:sp>
        <p:nvSpPr>
          <p:cNvPr id="301" name="Google Shape;301;p18"/>
          <p:cNvSpPr/>
          <p:nvPr/>
        </p:nvSpPr>
        <p:spPr>
          <a:xfrm rot="805637">
            <a:off x="14130366" y="-762943"/>
            <a:ext cx="3455238" cy="4330364"/>
          </a:xfrm>
          <a:custGeom>
            <a:rect b="b" l="l" r="r" t="t"/>
            <a:pathLst>
              <a:path extrusionOk="0" h="4330364" w="3455238">
                <a:moveTo>
                  <a:pt x="0" y="0"/>
                </a:moveTo>
                <a:lnTo>
                  <a:pt x="3455238" y="0"/>
                </a:lnTo>
                <a:lnTo>
                  <a:pt x="3455238" y="4330364"/>
                </a:lnTo>
                <a:lnTo>
                  <a:pt x="0" y="4330364"/>
                </a:lnTo>
                <a:lnTo>
                  <a:pt x="0" y="0"/>
                </a:lnTo>
                <a:close/>
              </a:path>
            </a:pathLst>
          </a:custGeom>
          <a:blipFill rotWithShape="1">
            <a:blip r:embed="rId4">
              <a:alphaModFix/>
            </a:blip>
            <a:stretch>
              <a:fillRect b="0" l="0" r="0" t="0"/>
            </a:stretch>
          </a:blipFill>
          <a:ln>
            <a:noFill/>
          </a:ln>
        </p:spPr>
      </p:sp>
      <p:sp>
        <p:nvSpPr>
          <p:cNvPr id="302" name="Google Shape;302;p18"/>
          <p:cNvSpPr/>
          <p:nvPr/>
        </p:nvSpPr>
        <p:spPr>
          <a:xfrm rot="921044">
            <a:off x="15417745" y="6864112"/>
            <a:ext cx="3936924" cy="4936230"/>
          </a:xfrm>
          <a:custGeom>
            <a:rect b="b" l="l" r="r" t="t"/>
            <a:pathLst>
              <a:path extrusionOk="0" h="4936230" w="3936924">
                <a:moveTo>
                  <a:pt x="0" y="0"/>
                </a:moveTo>
                <a:lnTo>
                  <a:pt x="3936924" y="0"/>
                </a:lnTo>
                <a:lnTo>
                  <a:pt x="3936924" y="4936230"/>
                </a:lnTo>
                <a:lnTo>
                  <a:pt x="0" y="4936230"/>
                </a:lnTo>
                <a:lnTo>
                  <a:pt x="0" y="0"/>
                </a:lnTo>
                <a:close/>
              </a:path>
            </a:pathLst>
          </a:custGeom>
          <a:blipFill rotWithShape="1">
            <a:blip r:embed="rId5">
              <a:alphaModFix/>
            </a:blip>
            <a:stretch>
              <a:fillRect b="0" l="0" r="0" t="0"/>
            </a:stretch>
          </a:blipFill>
          <a:ln>
            <a:noFill/>
          </a:ln>
        </p:spPr>
      </p:sp>
      <p:sp>
        <p:nvSpPr>
          <p:cNvPr id="303" name="Google Shape;303;p18"/>
          <p:cNvSpPr/>
          <p:nvPr/>
        </p:nvSpPr>
        <p:spPr>
          <a:xfrm rot="491224">
            <a:off x="16805443" y="3245505"/>
            <a:ext cx="2471433" cy="3098755"/>
          </a:xfrm>
          <a:custGeom>
            <a:rect b="b" l="l" r="r" t="t"/>
            <a:pathLst>
              <a:path extrusionOk="0" h="3098755" w="2471433">
                <a:moveTo>
                  <a:pt x="0" y="0"/>
                </a:moveTo>
                <a:lnTo>
                  <a:pt x="2471434" y="0"/>
                </a:lnTo>
                <a:lnTo>
                  <a:pt x="2471434" y="3098756"/>
                </a:lnTo>
                <a:lnTo>
                  <a:pt x="0" y="3098756"/>
                </a:lnTo>
                <a:lnTo>
                  <a:pt x="0" y="0"/>
                </a:lnTo>
                <a:close/>
              </a:path>
            </a:pathLst>
          </a:custGeom>
          <a:blipFill rotWithShape="1">
            <a:blip r:embed="rId6">
              <a:alphaModFix/>
            </a:blip>
            <a:stretch>
              <a:fillRect b="0" l="0" r="0" t="0"/>
            </a:stretch>
          </a:blipFill>
          <a:ln>
            <a:noFill/>
          </a:ln>
        </p:spPr>
      </p:sp>
      <p:sp>
        <p:nvSpPr>
          <p:cNvPr id="304" name="Google Shape;304;p18"/>
          <p:cNvSpPr txBox="1"/>
          <p:nvPr/>
        </p:nvSpPr>
        <p:spPr>
          <a:xfrm>
            <a:off x="794909" y="284958"/>
            <a:ext cx="1518343" cy="3238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100" u="none" cap="none" strike="noStrike">
                <a:solidFill>
                  <a:srgbClr val="FFE3A9"/>
                </a:solidFill>
                <a:latin typeface="Roboto"/>
                <a:ea typeface="Roboto"/>
                <a:cs typeface="Roboto"/>
                <a:sym typeface="Roboto"/>
              </a:rPr>
              <a:t>Sun</a:t>
            </a:r>
            <a:endParaRPr/>
          </a:p>
        </p:txBody>
      </p:sp>
      <p:sp>
        <p:nvSpPr>
          <p:cNvPr id="305" name="Google Shape;305;p18"/>
          <p:cNvSpPr txBox="1"/>
          <p:nvPr/>
        </p:nvSpPr>
        <p:spPr>
          <a:xfrm>
            <a:off x="2622095" y="284958"/>
            <a:ext cx="1518343" cy="3238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100" u="none" cap="none" strike="noStrike">
                <a:solidFill>
                  <a:srgbClr val="FFE3A9"/>
                </a:solidFill>
                <a:latin typeface="Roboto"/>
                <a:ea typeface="Roboto"/>
                <a:cs typeface="Roboto"/>
                <a:sym typeface="Roboto"/>
              </a:rPr>
              <a:t>Mon</a:t>
            </a:r>
            <a:endParaRPr/>
          </a:p>
        </p:txBody>
      </p:sp>
      <p:sp>
        <p:nvSpPr>
          <p:cNvPr id="306" name="Google Shape;306;p18"/>
          <p:cNvSpPr txBox="1"/>
          <p:nvPr/>
        </p:nvSpPr>
        <p:spPr>
          <a:xfrm>
            <a:off x="4449282" y="284958"/>
            <a:ext cx="1518343" cy="3238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100" u="none" cap="none" strike="noStrike">
                <a:solidFill>
                  <a:srgbClr val="FFE3A9"/>
                </a:solidFill>
                <a:latin typeface="Roboto"/>
                <a:ea typeface="Roboto"/>
                <a:cs typeface="Roboto"/>
                <a:sym typeface="Roboto"/>
              </a:rPr>
              <a:t>Tue</a:t>
            </a:r>
            <a:endParaRPr/>
          </a:p>
        </p:txBody>
      </p:sp>
      <p:sp>
        <p:nvSpPr>
          <p:cNvPr id="307" name="Google Shape;307;p18"/>
          <p:cNvSpPr txBox="1"/>
          <p:nvPr/>
        </p:nvSpPr>
        <p:spPr>
          <a:xfrm>
            <a:off x="6276468" y="284958"/>
            <a:ext cx="1518343" cy="3238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100" u="none" cap="none" strike="noStrike">
                <a:solidFill>
                  <a:srgbClr val="FFE3A9"/>
                </a:solidFill>
                <a:latin typeface="Roboto"/>
                <a:ea typeface="Roboto"/>
                <a:cs typeface="Roboto"/>
                <a:sym typeface="Roboto"/>
              </a:rPr>
              <a:t>Wed</a:t>
            </a:r>
            <a:endParaRPr/>
          </a:p>
        </p:txBody>
      </p:sp>
      <p:sp>
        <p:nvSpPr>
          <p:cNvPr id="308" name="Google Shape;308;p18"/>
          <p:cNvSpPr txBox="1"/>
          <p:nvPr/>
        </p:nvSpPr>
        <p:spPr>
          <a:xfrm>
            <a:off x="8103654" y="284958"/>
            <a:ext cx="1518343" cy="3238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100" u="none" cap="none" strike="noStrike">
                <a:solidFill>
                  <a:srgbClr val="FFE3A9"/>
                </a:solidFill>
                <a:latin typeface="Roboto"/>
                <a:ea typeface="Roboto"/>
                <a:cs typeface="Roboto"/>
                <a:sym typeface="Roboto"/>
              </a:rPr>
              <a:t>Thu</a:t>
            </a:r>
            <a:endParaRPr/>
          </a:p>
        </p:txBody>
      </p:sp>
      <p:sp>
        <p:nvSpPr>
          <p:cNvPr id="309" name="Google Shape;309;p18"/>
          <p:cNvSpPr txBox="1"/>
          <p:nvPr/>
        </p:nvSpPr>
        <p:spPr>
          <a:xfrm>
            <a:off x="9930840" y="284958"/>
            <a:ext cx="1518343" cy="3238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100" u="none" cap="none" strike="noStrike">
                <a:solidFill>
                  <a:srgbClr val="FFE3A9"/>
                </a:solidFill>
                <a:latin typeface="Roboto"/>
                <a:ea typeface="Roboto"/>
                <a:cs typeface="Roboto"/>
                <a:sym typeface="Roboto"/>
              </a:rPr>
              <a:t>Fri</a:t>
            </a:r>
            <a:endParaRPr/>
          </a:p>
        </p:txBody>
      </p:sp>
      <p:sp>
        <p:nvSpPr>
          <p:cNvPr id="310" name="Google Shape;310;p18"/>
          <p:cNvSpPr txBox="1"/>
          <p:nvPr/>
        </p:nvSpPr>
        <p:spPr>
          <a:xfrm>
            <a:off x="11758026" y="284958"/>
            <a:ext cx="1518343" cy="3238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100" u="none" cap="none" strike="noStrike">
                <a:solidFill>
                  <a:srgbClr val="FFE3A9"/>
                </a:solidFill>
                <a:latin typeface="Roboto"/>
                <a:ea typeface="Roboto"/>
                <a:cs typeface="Roboto"/>
                <a:sym typeface="Roboto"/>
              </a:rPr>
              <a:t>Sat</a:t>
            </a:r>
            <a:endParaRPr/>
          </a:p>
        </p:txBody>
      </p:sp>
      <p:sp>
        <p:nvSpPr>
          <p:cNvPr id="311" name="Google Shape;311;p18"/>
          <p:cNvSpPr txBox="1"/>
          <p:nvPr/>
        </p:nvSpPr>
        <p:spPr>
          <a:xfrm>
            <a:off x="3548525" y="890588"/>
            <a:ext cx="685555" cy="257175"/>
          </a:xfrm>
          <a:prstGeom prst="rect">
            <a:avLst/>
          </a:prstGeom>
          <a:noFill/>
          <a:ln>
            <a:noFill/>
          </a:ln>
        </p:spPr>
        <p:txBody>
          <a:bodyPr anchorCtr="0" anchor="t" bIns="0" lIns="0" spcFirstLastPara="1" rIns="0" wrap="square" tIns="0">
            <a:spAutoFit/>
          </a:bodyPr>
          <a:lstStyle/>
          <a:p>
            <a:pPr indent="0" lvl="0" marL="0" marR="0" rtl="0" algn="ctr">
              <a:lnSpc>
                <a:spcPct val="120012"/>
              </a:lnSpc>
              <a:spcBef>
                <a:spcPts val="0"/>
              </a:spcBef>
              <a:spcAft>
                <a:spcPts val="0"/>
              </a:spcAft>
              <a:buNone/>
            </a:pPr>
            <a:r>
              <a:rPr b="1" i="0" lang="en-US" sz="1599" u="none" cap="none" strike="noStrike">
                <a:solidFill>
                  <a:srgbClr val="000000"/>
                </a:solidFill>
                <a:latin typeface="Roboto"/>
                <a:ea typeface="Roboto"/>
                <a:cs typeface="Roboto"/>
                <a:sym typeface="Roboto"/>
              </a:rPr>
              <a:t>1</a:t>
            </a:r>
            <a:endParaRPr/>
          </a:p>
        </p:txBody>
      </p:sp>
      <p:sp>
        <p:nvSpPr>
          <p:cNvPr id="312" name="Google Shape;312;p18"/>
          <p:cNvSpPr txBox="1"/>
          <p:nvPr/>
        </p:nvSpPr>
        <p:spPr>
          <a:xfrm>
            <a:off x="5375711" y="890588"/>
            <a:ext cx="685555" cy="257175"/>
          </a:xfrm>
          <a:prstGeom prst="rect">
            <a:avLst/>
          </a:prstGeom>
          <a:noFill/>
          <a:ln>
            <a:noFill/>
          </a:ln>
        </p:spPr>
        <p:txBody>
          <a:bodyPr anchorCtr="0" anchor="t" bIns="0" lIns="0" spcFirstLastPara="1" rIns="0" wrap="square" tIns="0">
            <a:spAutoFit/>
          </a:bodyPr>
          <a:lstStyle/>
          <a:p>
            <a:pPr indent="0" lvl="0" marL="0" marR="0" rtl="0" algn="ctr">
              <a:lnSpc>
                <a:spcPct val="120012"/>
              </a:lnSpc>
              <a:spcBef>
                <a:spcPts val="0"/>
              </a:spcBef>
              <a:spcAft>
                <a:spcPts val="0"/>
              </a:spcAft>
              <a:buNone/>
            </a:pPr>
            <a:r>
              <a:rPr b="1" i="0" lang="en-US" sz="1599" u="none" cap="none" strike="noStrike">
                <a:solidFill>
                  <a:srgbClr val="000000"/>
                </a:solidFill>
                <a:latin typeface="Roboto"/>
                <a:ea typeface="Roboto"/>
                <a:cs typeface="Roboto"/>
                <a:sym typeface="Roboto"/>
              </a:rPr>
              <a:t>2</a:t>
            </a:r>
            <a:endParaRPr/>
          </a:p>
        </p:txBody>
      </p:sp>
      <p:sp>
        <p:nvSpPr>
          <p:cNvPr id="313" name="Google Shape;313;p18"/>
          <p:cNvSpPr txBox="1"/>
          <p:nvPr/>
        </p:nvSpPr>
        <p:spPr>
          <a:xfrm>
            <a:off x="7202897" y="890588"/>
            <a:ext cx="685555" cy="257175"/>
          </a:xfrm>
          <a:prstGeom prst="rect">
            <a:avLst/>
          </a:prstGeom>
          <a:noFill/>
          <a:ln>
            <a:noFill/>
          </a:ln>
        </p:spPr>
        <p:txBody>
          <a:bodyPr anchorCtr="0" anchor="t" bIns="0" lIns="0" spcFirstLastPara="1" rIns="0" wrap="square" tIns="0">
            <a:spAutoFit/>
          </a:bodyPr>
          <a:lstStyle/>
          <a:p>
            <a:pPr indent="0" lvl="0" marL="0" marR="0" rtl="0" algn="ctr">
              <a:lnSpc>
                <a:spcPct val="120012"/>
              </a:lnSpc>
              <a:spcBef>
                <a:spcPts val="0"/>
              </a:spcBef>
              <a:spcAft>
                <a:spcPts val="0"/>
              </a:spcAft>
              <a:buNone/>
            </a:pPr>
            <a:r>
              <a:rPr b="1" i="0" lang="en-US" sz="1599" u="none" cap="none" strike="noStrike">
                <a:solidFill>
                  <a:srgbClr val="000000"/>
                </a:solidFill>
                <a:latin typeface="Roboto"/>
                <a:ea typeface="Roboto"/>
                <a:cs typeface="Roboto"/>
                <a:sym typeface="Roboto"/>
              </a:rPr>
              <a:t>3</a:t>
            </a:r>
            <a:endParaRPr/>
          </a:p>
        </p:txBody>
      </p:sp>
      <p:sp>
        <p:nvSpPr>
          <p:cNvPr id="314" name="Google Shape;314;p18"/>
          <p:cNvSpPr txBox="1"/>
          <p:nvPr/>
        </p:nvSpPr>
        <p:spPr>
          <a:xfrm>
            <a:off x="9030083" y="890588"/>
            <a:ext cx="685555" cy="257175"/>
          </a:xfrm>
          <a:prstGeom prst="rect">
            <a:avLst/>
          </a:prstGeom>
          <a:noFill/>
          <a:ln>
            <a:noFill/>
          </a:ln>
        </p:spPr>
        <p:txBody>
          <a:bodyPr anchorCtr="0" anchor="t" bIns="0" lIns="0" spcFirstLastPara="1" rIns="0" wrap="square" tIns="0">
            <a:spAutoFit/>
          </a:bodyPr>
          <a:lstStyle/>
          <a:p>
            <a:pPr indent="0" lvl="0" marL="0" marR="0" rtl="0" algn="ctr">
              <a:lnSpc>
                <a:spcPct val="120012"/>
              </a:lnSpc>
              <a:spcBef>
                <a:spcPts val="0"/>
              </a:spcBef>
              <a:spcAft>
                <a:spcPts val="0"/>
              </a:spcAft>
              <a:buNone/>
            </a:pPr>
            <a:r>
              <a:rPr b="1" i="0" lang="en-US" sz="1599" u="none" cap="none" strike="noStrike">
                <a:solidFill>
                  <a:srgbClr val="000000"/>
                </a:solidFill>
                <a:latin typeface="Roboto"/>
                <a:ea typeface="Roboto"/>
                <a:cs typeface="Roboto"/>
                <a:sym typeface="Roboto"/>
              </a:rPr>
              <a:t>4</a:t>
            </a:r>
            <a:endParaRPr/>
          </a:p>
        </p:txBody>
      </p:sp>
      <p:sp>
        <p:nvSpPr>
          <p:cNvPr id="315" name="Google Shape;315;p18"/>
          <p:cNvSpPr txBox="1"/>
          <p:nvPr/>
        </p:nvSpPr>
        <p:spPr>
          <a:xfrm>
            <a:off x="10857269" y="890588"/>
            <a:ext cx="685555" cy="257175"/>
          </a:xfrm>
          <a:prstGeom prst="rect">
            <a:avLst/>
          </a:prstGeom>
          <a:noFill/>
          <a:ln>
            <a:noFill/>
          </a:ln>
        </p:spPr>
        <p:txBody>
          <a:bodyPr anchorCtr="0" anchor="t" bIns="0" lIns="0" spcFirstLastPara="1" rIns="0" wrap="square" tIns="0">
            <a:spAutoFit/>
          </a:bodyPr>
          <a:lstStyle/>
          <a:p>
            <a:pPr indent="0" lvl="0" marL="0" marR="0" rtl="0" algn="ctr">
              <a:lnSpc>
                <a:spcPct val="120012"/>
              </a:lnSpc>
              <a:spcBef>
                <a:spcPts val="0"/>
              </a:spcBef>
              <a:spcAft>
                <a:spcPts val="0"/>
              </a:spcAft>
              <a:buNone/>
            </a:pPr>
            <a:r>
              <a:rPr b="1" i="0" lang="en-US" sz="1599" u="none" cap="none" strike="noStrike">
                <a:solidFill>
                  <a:srgbClr val="000000"/>
                </a:solidFill>
                <a:latin typeface="Roboto"/>
                <a:ea typeface="Roboto"/>
                <a:cs typeface="Roboto"/>
                <a:sym typeface="Roboto"/>
              </a:rPr>
              <a:t>5</a:t>
            </a:r>
            <a:endParaRPr/>
          </a:p>
        </p:txBody>
      </p:sp>
      <p:sp>
        <p:nvSpPr>
          <p:cNvPr id="316" name="Google Shape;316;p18"/>
          <p:cNvSpPr txBox="1"/>
          <p:nvPr/>
        </p:nvSpPr>
        <p:spPr>
          <a:xfrm>
            <a:off x="12684456" y="890588"/>
            <a:ext cx="685555" cy="257175"/>
          </a:xfrm>
          <a:prstGeom prst="rect">
            <a:avLst/>
          </a:prstGeom>
          <a:noFill/>
          <a:ln>
            <a:noFill/>
          </a:ln>
        </p:spPr>
        <p:txBody>
          <a:bodyPr anchorCtr="0" anchor="t" bIns="0" lIns="0" spcFirstLastPara="1" rIns="0" wrap="square" tIns="0">
            <a:spAutoFit/>
          </a:bodyPr>
          <a:lstStyle/>
          <a:p>
            <a:pPr indent="0" lvl="0" marL="0" marR="0" rtl="0" algn="ctr">
              <a:lnSpc>
                <a:spcPct val="120012"/>
              </a:lnSpc>
              <a:spcBef>
                <a:spcPts val="0"/>
              </a:spcBef>
              <a:spcAft>
                <a:spcPts val="0"/>
              </a:spcAft>
              <a:buNone/>
            </a:pPr>
            <a:r>
              <a:rPr b="1" i="0" lang="en-US" sz="1599" u="none" cap="none" strike="noStrike">
                <a:solidFill>
                  <a:srgbClr val="000000"/>
                </a:solidFill>
                <a:latin typeface="Roboto"/>
                <a:ea typeface="Roboto"/>
                <a:cs typeface="Roboto"/>
                <a:sym typeface="Roboto"/>
              </a:rPr>
              <a:t>6</a:t>
            </a:r>
            <a:endParaRPr/>
          </a:p>
        </p:txBody>
      </p:sp>
      <p:sp>
        <p:nvSpPr>
          <p:cNvPr id="317" name="Google Shape;317;p18"/>
          <p:cNvSpPr txBox="1"/>
          <p:nvPr/>
        </p:nvSpPr>
        <p:spPr>
          <a:xfrm>
            <a:off x="3548525" y="2772916"/>
            <a:ext cx="685555" cy="257175"/>
          </a:xfrm>
          <a:prstGeom prst="rect">
            <a:avLst/>
          </a:prstGeom>
          <a:noFill/>
          <a:ln>
            <a:noFill/>
          </a:ln>
        </p:spPr>
        <p:txBody>
          <a:bodyPr anchorCtr="0" anchor="t" bIns="0" lIns="0" spcFirstLastPara="1" rIns="0" wrap="square" tIns="0">
            <a:spAutoFit/>
          </a:bodyPr>
          <a:lstStyle/>
          <a:p>
            <a:pPr indent="0" lvl="0" marL="0" marR="0" rtl="0" algn="ctr">
              <a:lnSpc>
                <a:spcPct val="120012"/>
              </a:lnSpc>
              <a:spcBef>
                <a:spcPts val="0"/>
              </a:spcBef>
              <a:spcAft>
                <a:spcPts val="0"/>
              </a:spcAft>
              <a:buNone/>
            </a:pPr>
            <a:r>
              <a:rPr b="1" i="0" lang="en-US" sz="1599" u="none" cap="none" strike="noStrike">
                <a:solidFill>
                  <a:srgbClr val="000000"/>
                </a:solidFill>
                <a:latin typeface="Roboto"/>
                <a:ea typeface="Roboto"/>
                <a:cs typeface="Roboto"/>
                <a:sym typeface="Roboto"/>
              </a:rPr>
              <a:t>8</a:t>
            </a:r>
            <a:endParaRPr/>
          </a:p>
        </p:txBody>
      </p:sp>
      <p:sp>
        <p:nvSpPr>
          <p:cNvPr id="318" name="Google Shape;318;p18"/>
          <p:cNvSpPr txBox="1"/>
          <p:nvPr/>
        </p:nvSpPr>
        <p:spPr>
          <a:xfrm>
            <a:off x="5375711" y="2772916"/>
            <a:ext cx="685555" cy="257175"/>
          </a:xfrm>
          <a:prstGeom prst="rect">
            <a:avLst/>
          </a:prstGeom>
          <a:noFill/>
          <a:ln>
            <a:noFill/>
          </a:ln>
        </p:spPr>
        <p:txBody>
          <a:bodyPr anchorCtr="0" anchor="t" bIns="0" lIns="0" spcFirstLastPara="1" rIns="0" wrap="square" tIns="0">
            <a:spAutoFit/>
          </a:bodyPr>
          <a:lstStyle/>
          <a:p>
            <a:pPr indent="0" lvl="0" marL="0" marR="0" rtl="0" algn="ctr">
              <a:lnSpc>
                <a:spcPct val="120012"/>
              </a:lnSpc>
              <a:spcBef>
                <a:spcPts val="0"/>
              </a:spcBef>
              <a:spcAft>
                <a:spcPts val="0"/>
              </a:spcAft>
              <a:buNone/>
            </a:pPr>
            <a:r>
              <a:rPr b="1" i="0" lang="en-US" sz="1599" u="none" cap="none" strike="noStrike">
                <a:solidFill>
                  <a:srgbClr val="000000"/>
                </a:solidFill>
                <a:latin typeface="Roboto"/>
                <a:ea typeface="Roboto"/>
                <a:cs typeface="Roboto"/>
                <a:sym typeface="Roboto"/>
              </a:rPr>
              <a:t>9</a:t>
            </a:r>
            <a:endParaRPr/>
          </a:p>
        </p:txBody>
      </p:sp>
      <p:sp>
        <p:nvSpPr>
          <p:cNvPr id="319" name="Google Shape;319;p18"/>
          <p:cNvSpPr txBox="1"/>
          <p:nvPr/>
        </p:nvSpPr>
        <p:spPr>
          <a:xfrm>
            <a:off x="7202897" y="2772916"/>
            <a:ext cx="685555" cy="257175"/>
          </a:xfrm>
          <a:prstGeom prst="rect">
            <a:avLst/>
          </a:prstGeom>
          <a:noFill/>
          <a:ln>
            <a:noFill/>
          </a:ln>
        </p:spPr>
        <p:txBody>
          <a:bodyPr anchorCtr="0" anchor="t" bIns="0" lIns="0" spcFirstLastPara="1" rIns="0" wrap="square" tIns="0">
            <a:spAutoFit/>
          </a:bodyPr>
          <a:lstStyle/>
          <a:p>
            <a:pPr indent="0" lvl="0" marL="0" marR="0" rtl="0" algn="ctr">
              <a:lnSpc>
                <a:spcPct val="120012"/>
              </a:lnSpc>
              <a:spcBef>
                <a:spcPts val="0"/>
              </a:spcBef>
              <a:spcAft>
                <a:spcPts val="0"/>
              </a:spcAft>
              <a:buNone/>
            </a:pPr>
            <a:r>
              <a:rPr b="1" i="0" lang="en-US" sz="1599" u="none" cap="none" strike="noStrike">
                <a:solidFill>
                  <a:srgbClr val="000000"/>
                </a:solidFill>
                <a:latin typeface="Roboto"/>
                <a:ea typeface="Roboto"/>
                <a:cs typeface="Roboto"/>
                <a:sym typeface="Roboto"/>
              </a:rPr>
              <a:t>10</a:t>
            </a:r>
            <a:endParaRPr/>
          </a:p>
        </p:txBody>
      </p:sp>
      <p:sp>
        <p:nvSpPr>
          <p:cNvPr id="320" name="Google Shape;320;p18"/>
          <p:cNvSpPr txBox="1"/>
          <p:nvPr/>
        </p:nvSpPr>
        <p:spPr>
          <a:xfrm>
            <a:off x="9030083" y="2772916"/>
            <a:ext cx="685555" cy="257175"/>
          </a:xfrm>
          <a:prstGeom prst="rect">
            <a:avLst/>
          </a:prstGeom>
          <a:noFill/>
          <a:ln>
            <a:noFill/>
          </a:ln>
        </p:spPr>
        <p:txBody>
          <a:bodyPr anchorCtr="0" anchor="t" bIns="0" lIns="0" spcFirstLastPara="1" rIns="0" wrap="square" tIns="0">
            <a:spAutoFit/>
          </a:bodyPr>
          <a:lstStyle/>
          <a:p>
            <a:pPr indent="0" lvl="0" marL="0" marR="0" rtl="0" algn="ctr">
              <a:lnSpc>
                <a:spcPct val="120012"/>
              </a:lnSpc>
              <a:spcBef>
                <a:spcPts val="0"/>
              </a:spcBef>
              <a:spcAft>
                <a:spcPts val="0"/>
              </a:spcAft>
              <a:buNone/>
            </a:pPr>
            <a:r>
              <a:rPr b="1" i="0" lang="en-US" sz="1599" u="none" cap="none" strike="noStrike">
                <a:solidFill>
                  <a:srgbClr val="000000"/>
                </a:solidFill>
                <a:latin typeface="Roboto"/>
                <a:ea typeface="Roboto"/>
                <a:cs typeface="Roboto"/>
                <a:sym typeface="Roboto"/>
              </a:rPr>
              <a:t>11</a:t>
            </a:r>
            <a:endParaRPr/>
          </a:p>
        </p:txBody>
      </p:sp>
      <p:sp>
        <p:nvSpPr>
          <p:cNvPr id="321" name="Google Shape;321;p18"/>
          <p:cNvSpPr txBox="1"/>
          <p:nvPr/>
        </p:nvSpPr>
        <p:spPr>
          <a:xfrm>
            <a:off x="10857269" y="2772916"/>
            <a:ext cx="685555" cy="257175"/>
          </a:xfrm>
          <a:prstGeom prst="rect">
            <a:avLst/>
          </a:prstGeom>
          <a:noFill/>
          <a:ln>
            <a:noFill/>
          </a:ln>
        </p:spPr>
        <p:txBody>
          <a:bodyPr anchorCtr="0" anchor="t" bIns="0" lIns="0" spcFirstLastPara="1" rIns="0" wrap="square" tIns="0">
            <a:spAutoFit/>
          </a:bodyPr>
          <a:lstStyle/>
          <a:p>
            <a:pPr indent="0" lvl="0" marL="0" marR="0" rtl="0" algn="ctr">
              <a:lnSpc>
                <a:spcPct val="120012"/>
              </a:lnSpc>
              <a:spcBef>
                <a:spcPts val="0"/>
              </a:spcBef>
              <a:spcAft>
                <a:spcPts val="0"/>
              </a:spcAft>
              <a:buNone/>
            </a:pPr>
            <a:r>
              <a:rPr b="1" i="0" lang="en-US" sz="1599" u="none" cap="none" strike="noStrike">
                <a:solidFill>
                  <a:srgbClr val="000000"/>
                </a:solidFill>
                <a:latin typeface="Roboto"/>
                <a:ea typeface="Roboto"/>
                <a:cs typeface="Roboto"/>
                <a:sym typeface="Roboto"/>
              </a:rPr>
              <a:t>12</a:t>
            </a:r>
            <a:endParaRPr/>
          </a:p>
        </p:txBody>
      </p:sp>
      <p:sp>
        <p:nvSpPr>
          <p:cNvPr id="322" name="Google Shape;322;p18"/>
          <p:cNvSpPr txBox="1"/>
          <p:nvPr/>
        </p:nvSpPr>
        <p:spPr>
          <a:xfrm>
            <a:off x="12684456" y="2772916"/>
            <a:ext cx="685555" cy="257175"/>
          </a:xfrm>
          <a:prstGeom prst="rect">
            <a:avLst/>
          </a:prstGeom>
          <a:noFill/>
          <a:ln>
            <a:noFill/>
          </a:ln>
        </p:spPr>
        <p:txBody>
          <a:bodyPr anchorCtr="0" anchor="t" bIns="0" lIns="0" spcFirstLastPara="1" rIns="0" wrap="square" tIns="0">
            <a:spAutoFit/>
          </a:bodyPr>
          <a:lstStyle/>
          <a:p>
            <a:pPr indent="0" lvl="0" marL="0" marR="0" rtl="0" algn="ctr">
              <a:lnSpc>
                <a:spcPct val="120012"/>
              </a:lnSpc>
              <a:spcBef>
                <a:spcPts val="0"/>
              </a:spcBef>
              <a:spcAft>
                <a:spcPts val="0"/>
              </a:spcAft>
              <a:buNone/>
            </a:pPr>
            <a:r>
              <a:rPr b="1" i="0" lang="en-US" sz="1599" u="none" cap="none" strike="noStrike">
                <a:solidFill>
                  <a:srgbClr val="000000"/>
                </a:solidFill>
                <a:latin typeface="Roboto"/>
                <a:ea typeface="Roboto"/>
                <a:cs typeface="Roboto"/>
                <a:sym typeface="Roboto"/>
              </a:rPr>
              <a:t>13</a:t>
            </a:r>
            <a:endParaRPr/>
          </a:p>
        </p:txBody>
      </p:sp>
      <p:sp>
        <p:nvSpPr>
          <p:cNvPr id="323" name="Google Shape;323;p18"/>
          <p:cNvSpPr txBox="1"/>
          <p:nvPr/>
        </p:nvSpPr>
        <p:spPr>
          <a:xfrm>
            <a:off x="3546261" y="4656770"/>
            <a:ext cx="685555" cy="257175"/>
          </a:xfrm>
          <a:prstGeom prst="rect">
            <a:avLst/>
          </a:prstGeom>
          <a:noFill/>
          <a:ln>
            <a:noFill/>
          </a:ln>
        </p:spPr>
        <p:txBody>
          <a:bodyPr anchorCtr="0" anchor="t" bIns="0" lIns="0" spcFirstLastPara="1" rIns="0" wrap="square" tIns="0">
            <a:spAutoFit/>
          </a:bodyPr>
          <a:lstStyle/>
          <a:p>
            <a:pPr indent="0" lvl="0" marL="0" marR="0" rtl="0" algn="ctr">
              <a:lnSpc>
                <a:spcPct val="120012"/>
              </a:lnSpc>
              <a:spcBef>
                <a:spcPts val="0"/>
              </a:spcBef>
              <a:spcAft>
                <a:spcPts val="0"/>
              </a:spcAft>
              <a:buNone/>
            </a:pPr>
            <a:r>
              <a:rPr b="1" i="0" lang="en-US" sz="1599" u="none" cap="none" strike="noStrike">
                <a:solidFill>
                  <a:srgbClr val="000000"/>
                </a:solidFill>
                <a:latin typeface="Roboto"/>
                <a:ea typeface="Roboto"/>
                <a:cs typeface="Roboto"/>
                <a:sym typeface="Roboto"/>
              </a:rPr>
              <a:t>15</a:t>
            </a:r>
            <a:endParaRPr/>
          </a:p>
        </p:txBody>
      </p:sp>
      <p:sp>
        <p:nvSpPr>
          <p:cNvPr id="324" name="Google Shape;324;p18"/>
          <p:cNvSpPr txBox="1"/>
          <p:nvPr/>
        </p:nvSpPr>
        <p:spPr>
          <a:xfrm>
            <a:off x="4582604" y="5776533"/>
            <a:ext cx="1286021" cy="2190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1400" u="none" cap="none" strike="noStrike">
                <a:solidFill>
                  <a:srgbClr val="027CDF"/>
                </a:solidFill>
                <a:latin typeface="Roboto"/>
                <a:ea typeface="Roboto"/>
                <a:cs typeface="Roboto"/>
                <a:sym typeface="Roboto"/>
              </a:rPr>
              <a:t>Add event here</a:t>
            </a:r>
            <a:endParaRPr/>
          </a:p>
        </p:txBody>
      </p:sp>
      <p:sp>
        <p:nvSpPr>
          <p:cNvPr id="325" name="Google Shape;325;p18"/>
          <p:cNvSpPr txBox="1"/>
          <p:nvPr/>
        </p:nvSpPr>
        <p:spPr>
          <a:xfrm>
            <a:off x="7200633" y="4656770"/>
            <a:ext cx="685555" cy="257175"/>
          </a:xfrm>
          <a:prstGeom prst="rect">
            <a:avLst/>
          </a:prstGeom>
          <a:noFill/>
          <a:ln>
            <a:noFill/>
          </a:ln>
        </p:spPr>
        <p:txBody>
          <a:bodyPr anchorCtr="0" anchor="t" bIns="0" lIns="0" spcFirstLastPara="1" rIns="0" wrap="square" tIns="0">
            <a:spAutoFit/>
          </a:bodyPr>
          <a:lstStyle/>
          <a:p>
            <a:pPr indent="0" lvl="0" marL="0" marR="0" rtl="0" algn="ctr">
              <a:lnSpc>
                <a:spcPct val="120012"/>
              </a:lnSpc>
              <a:spcBef>
                <a:spcPts val="0"/>
              </a:spcBef>
              <a:spcAft>
                <a:spcPts val="0"/>
              </a:spcAft>
              <a:buNone/>
            </a:pPr>
            <a:r>
              <a:rPr b="1" i="0" lang="en-US" sz="1599" u="none" cap="none" strike="noStrike">
                <a:solidFill>
                  <a:srgbClr val="000000"/>
                </a:solidFill>
                <a:latin typeface="Roboto"/>
                <a:ea typeface="Roboto"/>
                <a:cs typeface="Roboto"/>
                <a:sym typeface="Roboto"/>
              </a:rPr>
              <a:t>17</a:t>
            </a:r>
            <a:endParaRPr/>
          </a:p>
        </p:txBody>
      </p:sp>
      <p:sp>
        <p:nvSpPr>
          <p:cNvPr id="326" name="Google Shape;326;p18"/>
          <p:cNvSpPr txBox="1"/>
          <p:nvPr/>
        </p:nvSpPr>
        <p:spPr>
          <a:xfrm>
            <a:off x="9027819" y="4656770"/>
            <a:ext cx="685555" cy="257175"/>
          </a:xfrm>
          <a:prstGeom prst="rect">
            <a:avLst/>
          </a:prstGeom>
          <a:noFill/>
          <a:ln>
            <a:noFill/>
          </a:ln>
        </p:spPr>
        <p:txBody>
          <a:bodyPr anchorCtr="0" anchor="t" bIns="0" lIns="0" spcFirstLastPara="1" rIns="0" wrap="square" tIns="0">
            <a:spAutoFit/>
          </a:bodyPr>
          <a:lstStyle/>
          <a:p>
            <a:pPr indent="0" lvl="0" marL="0" marR="0" rtl="0" algn="ctr">
              <a:lnSpc>
                <a:spcPct val="120012"/>
              </a:lnSpc>
              <a:spcBef>
                <a:spcPts val="0"/>
              </a:spcBef>
              <a:spcAft>
                <a:spcPts val="0"/>
              </a:spcAft>
              <a:buNone/>
            </a:pPr>
            <a:r>
              <a:rPr b="1" i="0" lang="en-US" sz="1599" u="none" cap="none" strike="noStrike">
                <a:solidFill>
                  <a:srgbClr val="000000"/>
                </a:solidFill>
                <a:latin typeface="Roboto"/>
                <a:ea typeface="Roboto"/>
                <a:cs typeface="Roboto"/>
                <a:sym typeface="Roboto"/>
              </a:rPr>
              <a:t>18</a:t>
            </a:r>
            <a:endParaRPr/>
          </a:p>
        </p:txBody>
      </p:sp>
      <p:sp>
        <p:nvSpPr>
          <p:cNvPr id="327" name="Google Shape;327;p18"/>
          <p:cNvSpPr txBox="1"/>
          <p:nvPr/>
        </p:nvSpPr>
        <p:spPr>
          <a:xfrm>
            <a:off x="10855005" y="4656770"/>
            <a:ext cx="685555" cy="257175"/>
          </a:xfrm>
          <a:prstGeom prst="rect">
            <a:avLst/>
          </a:prstGeom>
          <a:noFill/>
          <a:ln>
            <a:noFill/>
          </a:ln>
        </p:spPr>
        <p:txBody>
          <a:bodyPr anchorCtr="0" anchor="t" bIns="0" lIns="0" spcFirstLastPara="1" rIns="0" wrap="square" tIns="0">
            <a:spAutoFit/>
          </a:bodyPr>
          <a:lstStyle/>
          <a:p>
            <a:pPr indent="0" lvl="0" marL="0" marR="0" rtl="0" algn="ctr">
              <a:lnSpc>
                <a:spcPct val="120012"/>
              </a:lnSpc>
              <a:spcBef>
                <a:spcPts val="0"/>
              </a:spcBef>
              <a:spcAft>
                <a:spcPts val="0"/>
              </a:spcAft>
              <a:buNone/>
            </a:pPr>
            <a:r>
              <a:rPr b="1" i="0" lang="en-US" sz="1599" u="none" cap="none" strike="noStrike">
                <a:solidFill>
                  <a:srgbClr val="000000"/>
                </a:solidFill>
                <a:latin typeface="Roboto"/>
                <a:ea typeface="Roboto"/>
                <a:cs typeface="Roboto"/>
                <a:sym typeface="Roboto"/>
              </a:rPr>
              <a:t>19</a:t>
            </a:r>
            <a:endParaRPr/>
          </a:p>
        </p:txBody>
      </p:sp>
      <p:sp>
        <p:nvSpPr>
          <p:cNvPr id="328" name="Google Shape;328;p18"/>
          <p:cNvSpPr txBox="1"/>
          <p:nvPr/>
        </p:nvSpPr>
        <p:spPr>
          <a:xfrm>
            <a:off x="12682192" y="4656770"/>
            <a:ext cx="685555" cy="257175"/>
          </a:xfrm>
          <a:prstGeom prst="rect">
            <a:avLst/>
          </a:prstGeom>
          <a:noFill/>
          <a:ln>
            <a:noFill/>
          </a:ln>
        </p:spPr>
        <p:txBody>
          <a:bodyPr anchorCtr="0" anchor="t" bIns="0" lIns="0" spcFirstLastPara="1" rIns="0" wrap="square" tIns="0">
            <a:spAutoFit/>
          </a:bodyPr>
          <a:lstStyle/>
          <a:p>
            <a:pPr indent="0" lvl="0" marL="0" marR="0" rtl="0" algn="ctr">
              <a:lnSpc>
                <a:spcPct val="120012"/>
              </a:lnSpc>
              <a:spcBef>
                <a:spcPts val="0"/>
              </a:spcBef>
              <a:spcAft>
                <a:spcPts val="0"/>
              </a:spcAft>
              <a:buNone/>
            </a:pPr>
            <a:r>
              <a:rPr b="1" i="0" lang="en-US" sz="1599" u="none" cap="none" strike="noStrike">
                <a:solidFill>
                  <a:srgbClr val="000000"/>
                </a:solidFill>
                <a:latin typeface="Roboto"/>
                <a:ea typeface="Roboto"/>
                <a:cs typeface="Roboto"/>
                <a:sym typeface="Roboto"/>
              </a:rPr>
              <a:t>20</a:t>
            </a:r>
            <a:endParaRPr/>
          </a:p>
        </p:txBody>
      </p:sp>
      <p:sp>
        <p:nvSpPr>
          <p:cNvPr id="329" name="Google Shape;329;p18"/>
          <p:cNvSpPr txBox="1"/>
          <p:nvPr/>
        </p:nvSpPr>
        <p:spPr>
          <a:xfrm>
            <a:off x="3548525" y="6537339"/>
            <a:ext cx="685555" cy="257175"/>
          </a:xfrm>
          <a:prstGeom prst="rect">
            <a:avLst/>
          </a:prstGeom>
          <a:noFill/>
          <a:ln>
            <a:noFill/>
          </a:ln>
        </p:spPr>
        <p:txBody>
          <a:bodyPr anchorCtr="0" anchor="t" bIns="0" lIns="0" spcFirstLastPara="1" rIns="0" wrap="square" tIns="0">
            <a:spAutoFit/>
          </a:bodyPr>
          <a:lstStyle/>
          <a:p>
            <a:pPr indent="0" lvl="0" marL="0" marR="0" rtl="0" algn="ctr">
              <a:lnSpc>
                <a:spcPct val="120012"/>
              </a:lnSpc>
              <a:spcBef>
                <a:spcPts val="0"/>
              </a:spcBef>
              <a:spcAft>
                <a:spcPts val="0"/>
              </a:spcAft>
              <a:buNone/>
            </a:pPr>
            <a:r>
              <a:rPr b="1" i="0" lang="en-US" sz="1599" u="none" cap="none" strike="noStrike">
                <a:solidFill>
                  <a:srgbClr val="000000"/>
                </a:solidFill>
                <a:latin typeface="Roboto"/>
                <a:ea typeface="Roboto"/>
                <a:cs typeface="Roboto"/>
                <a:sym typeface="Roboto"/>
              </a:rPr>
              <a:t>22</a:t>
            </a:r>
            <a:endParaRPr/>
          </a:p>
        </p:txBody>
      </p:sp>
      <p:sp>
        <p:nvSpPr>
          <p:cNvPr id="330" name="Google Shape;330;p18"/>
          <p:cNvSpPr txBox="1"/>
          <p:nvPr/>
        </p:nvSpPr>
        <p:spPr>
          <a:xfrm>
            <a:off x="5375711" y="6537339"/>
            <a:ext cx="685555" cy="257175"/>
          </a:xfrm>
          <a:prstGeom prst="rect">
            <a:avLst/>
          </a:prstGeom>
          <a:noFill/>
          <a:ln>
            <a:noFill/>
          </a:ln>
        </p:spPr>
        <p:txBody>
          <a:bodyPr anchorCtr="0" anchor="t" bIns="0" lIns="0" spcFirstLastPara="1" rIns="0" wrap="square" tIns="0">
            <a:spAutoFit/>
          </a:bodyPr>
          <a:lstStyle/>
          <a:p>
            <a:pPr indent="0" lvl="0" marL="0" marR="0" rtl="0" algn="ctr">
              <a:lnSpc>
                <a:spcPct val="120012"/>
              </a:lnSpc>
              <a:spcBef>
                <a:spcPts val="0"/>
              </a:spcBef>
              <a:spcAft>
                <a:spcPts val="0"/>
              </a:spcAft>
              <a:buNone/>
            </a:pPr>
            <a:r>
              <a:rPr b="1" i="0" lang="en-US" sz="1599" u="none" cap="none" strike="noStrike">
                <a:solidFill>
                  <a:srgbClr val="000000"/>
                </a:solidFill>
                <a:latin typeface="Roboto"/>
                <a:ea typeface="Roboto"/>
                <a:cs typeface="Roboto"/>
                <a:sym typeface="Roboto"/>
              </a:rPr>
              <a:t>23</a:t>
            </a:r>
            <a:endParaRPr/>
          </a:p>
        </p:txBody>
      </p:sp>
      <p:sp>
        <p:nvSpPr>
          <p:cNvPr id="331" name="Google Shape;331;p18"/>
          <p:cNvSpPr txBox="1"/>
          <p:nvPr/>
        </p:nvSpPr>
        <p:spPr>
          <a:xfrm>
            <a:off x="7202897" y="6537339"/>
            <a:ext cx="685555" cy="257175"/>
          </a:xfrm>
          <a:prstGeom prst="rect">
            <a:avLst/>
          </a:prstGeom>
          <a:noFill/>
          <a:ln>
            <a:noFill/>
          </a:ln>
        </p:spPr>
        <p:txBody>
          <a:bodyPr anchorCtr="0" anchor="t" bIns="0" lIns="0" spcFirstLastPara="1" rIns="0" wrap="square" tIns="0">
            <a:spAutoFit/>
          </a:bodyPr>
          <a:lstStyle/>
          <a:p>
            <a:pPr indent="0" lvl="0" marL="0" marR="0" rtl="0" algn="ctr">
              <a:lnSpc>
                <a:spcPct val="120012"/>
              </a:lnSpc>
              <a:spcBef>
                <a:spcPts val="0"/>
              </a:spcBef>
              <a:spcAft>
                <a:spcPts val="0"/>
              </a:spcAft>
              <a:buNone/>
            </a:pPr>
            <a:r>
              <a:rPr b="1" i="0" lang="en-US" sz="1599" u="none" cap="none" strike="noStrike">
                <a:solidFill>
                  <a:srgbClr val="000000"/>
                </a:solidFill>
                <a:latin typeface="Roboto"/>
                <a:ea typeface="Roboto"/>
                <a:cs typeface="Roboto"/>
                <a:sym typeface="Roboto"/>
              </a:rPr>
              <a:t>24</a:t>
            </a:r>
            <a:endParaRPr/>
          </a:p>
        </p:txBody>
      </p:sp>
      <p:sp>
        <p:nvSpPr>
          <p:cNvPr id="332" name="Google Shape;332;p18"/>
          <p:cNvSpPr txBox="1"/>
          <p:nvPr/>
        </p:nvSpPr>
        <p:spPr>
          <a:xfrm>
            <a:off x="9030083" y="6537339"/>
            <a:ext cx="685555" cy="257175"/>
          </a:xfrm>
          <a:prstGeom prst="rect">
            <a:avLst/>
          </a:prstGeom>
          <a:noFill/>
          <a:ln>
            <a:noFill/>
          </a:ln>
        </p:spPr>
        <p:txBody>
          <a:bodyPr anchorCtr="0" anchor="t" bIns="0" lIns="0" spcFirstLastPara="1" rIns="0" wrap="square" tIns="0">
            <a:spAutoFit/>
          </a:bodyPr>
          <a:lstStyle/>
          <a:p>
            <a:pPr indent="0" lvl="0" marL="0" marR="0" rtl="0" algn="ctr">
              <a:lnSpc>
                <a:spcPct val="120012"/>
              </a:lnSpc>
              <a:spcBef>
                <a:spcPts val="0"/>
              </a:spcBef>
              <a:spcAft>
                <a:spcPts val="0"/>
              </a:spcAft>
              <a:buNone/>
            </a:pPr>
            <a:r>
              <a:rPr b="1" i="0" lang="en-US" sz="1599" u="none" cap="none" strike="noStrike">
                <a:solidFill>
                  <a:srgbClr val="000000"/>
                </a:solidFill>
                <a:latin typeface="Roboto"/>
                <a:ea typeface="Roboto"/>
                <a:cs typeface="Roboto"/>
                <a:sym typeface="Roboto"/>
              </a:rPr>
              <a:t>25</a:t>
            </a:r>
            <a:endParaRPr/>
          </a:p>
        </p:txBody>
      </p:sp>
      <p:sp>
        <p:nvSpPr>
          <p:cNvPr id="333" name="Google Shape;333;p18"/>
          <p:cNvSpPr txBox="1"/>
          <p:nvPr/>
        </p:nvSpPr>
        <p:spPr>
          <a:xfrm>
            <a:off x="10857269" y="6537339"/>
            <a:ext cx="685555" cy="257175"/>
          </a:xfrm>
          <a:prstGeom prst="rect">
            <a:avLst/>
          </a:prstGeom>
          <a:noFill/>
          <a:ln>
            <a:noFill/>
          </a:ln>
        </p:spPr>
        <p:txBody>
          <a:bodyPr anchorCtr="0" anchor="t" bIns="0" lIns="0" spcFirstLastPara="1" rIns="0" wrap="square" tIns="0">
            <a:spAutoFit/>
          </a:bodyPr>
          <a:lstStyle/>
          <a:p>
            <a:pPr indent="0" lvl="0" marL="0" marR="0" rtl="0" algn="ctr">
              <a:lnSpc>
                <a:spcPct val="120012"/>
              </a:lnSpc>
              <a:spcBef>
                <a:spcPts val="0"/>
              </a:spcBef>
              <a:spcAft>
                <a:spcPts val="0"/>
              </a:spcAft>
              <a:buNone/>
            </a:pPr>
            <a:r>
              <a:rPr b="1" i="0" lang="en-US" sz="1599" u="none" cap="none" strike="noStrike">
                <a:solidFill>
                  <a:srgbClr val="000000"/>
                </a:solidFill>
                <a:latin typeface="Roboto"/>
                <a:ea typeface="Roboto"/>
                <a:cs typeface="Roboto"/>
                <a:sym typeface="Roboto"/>
              </a:rPr>
              <a:t>26</a:t>
            </a:r>
            <a:endParaRPr/>
          </a:p>
        </p:txBody>
      </p:sp>
      <p:sp>
        <p:nvSpPr>
          <p:cNvPr id="334" name="Google Shape;334;p18"/>
          <p:cNvSpPr txBox="1"/>
          <p:nvPr/>
        </p:nvSpPr>
        <p:spPr>
          <a:xfrm>
            <a:off x="12684456" y="6537339"/>
            <a:ext cx="685555" cy="257175"/>
          </a:xfrm>
          <a:prstGeom prst="rect">
            <a:avLst/>
          </a:prstGeom>
          <a:noFill/>
          <a:ln>
            <a:noFill/>
          </a:ln>
        </p:spPr>
        <p:txBody>
          <a:bodyPr anchorCtr="0" anchor="t" bIns="0" lIns="0" spcFirstLastPara="1" rIns="0" wrap="square" tIns="0">
            <a:spAutoFit/>
          </a:bodyPr>
          <a:lstStyle/>
          <a:p>
            <a:pPr indent="0" lvl="0" marL="0" marR="0" rtl="0" algn="ctr">
              <a:lnSpc>
                <a:spcPct val="120012"/>
              </a:lnSpc>
              <a:spcBef>
                <a:spcPts val="0"/>
              </a:spcBef>
              <a:spcAft>
                <a:spcPts val="0"/>
              </a:spcAft>
              <a:buNone/>
            </a:pPr>
            <a:r>
              <a:rPr b="1" i="0" lang="en-US" sz="1599" u="none" cap="none" strike="noStrike">
                <a:solidFill>
                  <a:srgbClr val="000000"/>
                </a:solidFill>
                <a:latin typeface="Roboto"/>
                <a:ea typeface="Roboto"/>
                <a:cs typeface="Roboto"/>
                <a:sym typeface="Roboto"/>
              </a:rPr>
              <a:t>27</a:t>
            </a:r>
            <a:endParaRPr/>
          </a:p>
        </p:txBody>
      </p:sp>
      <p:sp>
        <p:nvSpPr>
          <p:cNvPr id="335" name="Google Shape;335;p18"/>
          <p:cNvSpPr txBox="1"/>
          <p:nvPr/>
        </p:nvSpPr>
        <p:spPr>
          <a:xfrm>
            <a:off x="1719075" y="2772916"/>
            <a:ext cx="685555" cy="257175"/>
          </a:xfrm>
          <a:prstGeom prst="rect">
            <a:avLst/>
          </a:prstGeom>
          <a:noFill/>
          <a:ln>
            <a:noFill/>
          </a:ln>
        </p:spPr>
        <p:txBody>
          <a:bodyPr anchorCtr="0" anchor="t" bIns="0" lIns="0" spcFirstLastPara="1" rIns="0" wrap="square" tIns="0">
            <a:spAutoFit/>
          </a:bodyPr>
          <a:lstStyle/>
          <a:p>
            <a:pPr indent="0" lvl="0" marL="0" marR="0" rtl="0" algn="ctr">
              <a:lnSpc>
                <a:spcPct val="120012"/>
              </a:lnSpc>
              <a:spcBef>
                <a:spcPts val="0"/>
              </a:spcBef>
              <a:spcAft>
                <a:spcPts val="0"/>
              </a:spcAft>
              <a:buNone/>
            </a:pPr>
            <a:r>
              <a:rPr b="1" i="0" lang="en-US" sz="1599" u="none" cap="none" strike="noStrike">
                <a:solidFill>
                  <a:srgbClr val="000000"/>
                </a:solidFill>
                <a:latin typeface="Roboto"/>
                <a:ea typeface="Roboto"/>
                <a:cs typeface="Roboto"/>
                <a:sym typeface="Roboto"/>
              </a:rPr>
              <a:t>7</a:t>
            </a:r>
            <a:endParaRPr/>
          </a:p>
        </p:txBody>
      </p:sp>
      <p:sp>
        <p:nvSpPr>
          <p:cNvPr id="336" name="Google Shape;336;p18"/>
          <p:cNvSpPr txBox="1"/>
          <p:nvPr/>
        </p:nvSpPr>
        <p:spPr>
          <a:xfrm>
            <a:off x="1719075" y="4656770"/>
            <a:ext cx="685555" cy="257175"/>
          </a:xfrm>
          <a:prstGeom prst="rect">
            <a:avLst/>
          </a:prstGeom>
          <a:noFill/>
          <a:ln>
            <a:noFill/>
          </a:ln>
        </p:spPr>
        <p:txBody>
          <a:bodyPr anchorCtr="0" anchor="t" bIns="0" lIns="0" spcFirstLastPara="1" rIns="0" wrap="square" tIns="0">
            <a:spAutoFit/>
          </a:bodyPr>
          <a:lstStyle/>
          <a:p>
            <a:pPr indent="0" lvl="0" marL="0" marR="0" rtl="0" algn="ctr">
              <a:lnSpc>
                <a:spcPct val="120012"/>
              </a:lnSpc>
              <a:spcBef>
                <a:spcPts val="0"/>
              </a:spcBef>
              <a:spcAft>
                <a:spcPts val="0"/>
              </a:spcAft>
              <a:buNone/>
            </a:pPr>
            <a:r>
              <a:rPr b="1" i="0" lang="en-US" sz="1599" u="none" cap="none" strike="noStrike">
                <a:solidFill>
                  <a:srgbClr val="000000"/>
                </a:solidFill>
                <a:latin typeface="Roboto"/>
                <a:ea typeface="Roboto"/>
                <a:cs typeface="Roboto"/>
                <a:sym typeface="Roboto"/>
              </a:rPr>
              <a:t>14</a:t>
            </a:r>
            <a:endParaRPr/>
          </a:p>
        </p:txBody>
      </p:sp>
      <p:sp>
        <p:nvSpPr>
          <p:cNvPr id="337" name="Google Shape;337;p18"/>
          <p:cNvSpPr txBox="1"/>
          <p:nvPr/>
        </p:nvSpPr>
        <p:spPr>
          <a:xfrm>
            <a:off x="1627698" y="6537339"/>
            <a:ext cx="685555" cy="257175"/>
          </a:xfrm>
          <a:prstGeom prst="rect">
            <a:avLst/>
          </a:prstGeom>
          <a:noFill/>
          <a:ln>
            <a:noFill/>
          </a:ln>
        </p:spPr>
        <p:txBody>
          <a:bodyPr anchorCtr="0" anchor="t" bIns="0" lIns="0" spcFirstLastPara="1" rIns="0" wrap="square" tIns="0">
            <a:spAutoFit/>
          </a:bodyPr>
          <a:lstStyle/>
          <a:p>
            <a:pPr indent="0" lvl="0" marL="0" marR="0" rtl="0" algn="ctr">
              <a:lnSpc>
                <a:spcPct val="120012"/>
              </a:lnSpc>
              <a:spcBef>
                <a:spcPts val="0"/>
              </a:spcBef>
              <a:spcAft>
                <a:spcPts val="0"/>
              </a:spcAft>
              <a:buNone/>
            </a:pPr>
            <a:r>
              <a:rPr b="1" i="0" lang="en-US" sz="1599" u="none" cap="none" strike="noStrike">
                <a:solidFill>
                  <a:srgbClr val="000000"/>
                </a:solidFill>
                <a:latin typeface="Roboto"/>
                <a:ea typeface="Roboto"/>
                <a:cs typeface="Roboto"/>
                <a:sym typeface="Roboto"/>
              </a:rPr>
              <a:t>21</a:t>
            </a:r>
            <a:endParaRPr/>
          </a:p>
        </p:txBody>
      </p:sp>
      <p:sp>
        <p:nvSpPr>
          <p:cNvPr id="338" name="Google Shape;338;p18"/>
          <p:cNvSpPr txBox="1"/>
          <p:nvPr/>
        </p:nvSpPr>
        <p:spPr>
          <a:xfrm>
            <a:off x="3593081" y="8417908"/>
            <a:ext cx="685555" cy="257175"/>
          </a:xfrm>
          <a:prstGeom prst="rect">
            <a:avLst/>
          </a:prstGeom>
          <a:noFill/>
          <a:ln>
            <a:noFill/>
          </a:ln>
        </p:spPr>
        <p:txBody>
          <a:bodyPr anchorCtr="0" anchor="t" bIns="0" lIns="0" spcFirstLastPara="1" rIns="0" wrap="square" tIns="0">
            <a:spAutoFit/>
          </a:bodyPr>
          <a:lstStyle/>
          <a:p>
            <a:pPr indent="0" lvl="0" marL="0" marR="0" rtl="0" algn="ctr">
              <a:lnSpc>
                <a:spcPct val="120012"/>
              </a:lnSpc>
              <a:spcBef>
                <a:spcPts val="0"/>
              </a:spcBef>
              <a:spcAft>
                <a:spcPts val="0"/>
              </a:spcAft>
              <a:buNone/>
            </a:pPr>
            <a:r>
              <a:rPr b="1" i="0" lang="en-US" sz="1599" u="none" cap="none" strike="noStrike">
                <a:solidFill>
                  <a:srgbClr val="000000"/>
                </a:solidFill>
                <a:latin typeface="Roboto"/>
                <a:ea typeface="Roboto"/>
                <a:cs typeface="Roboto"/>
                <a:sym typeface="Roboto"/>
              </a:rPr>
              <a:t>29</a:t>
            </a:r>
            <a:endParaRPr/>
          </a:p>
        </p:txBody>
      </p:sp>
      <p:sp>
        <p:nvSpPr>
          <p:cNvPr id="339" name="Google Shape;339;p18"/>
          <p:cNvSpPr txBox="1"/>
          <p:nvPr/>
        </p:nvSpPr>
        <p:spPr>
          <a:xfrm>
            <a:off x="5420268" y="8417908"/>
            <a:ext cx="685555" cy="257175"/>
          </a:xfrm>
          <a:prstGeom prst="rect">
            <a:avLst/>
          </a:prstGeom>
          <a:noFill/>
          <a:ln>
            <a:noFill/>
          </a:ln>
        </p:spPr>
        <p:txBody>
          <a:bodyPr anchorCtr="0" anchor="t" bIns="0" lIns="0" spcFirstLastPara="1" rIns="0" wrap="square" tIns="0">
            <a:spAutoFit/>
          </a:bodyPr>
          <a:lstStyle/>
          <a:p>
            <a:pPr indent="0" lvl="0" marL="0" marR="0" rtl="0" algn="ctr">
              <a:lnSpc>
                <a:spcPct val="120012"/>
              </a:lnSpc>
              <a:spcBef>
                <a:spcPts val="0"/>
              </a:spcBef>
              <a:spcAft>
                <a:spcPts val="0"/>
              </a:spcAft>
              <a:buNone/>
            </a:pPr>
            <a:r>
              <a:rPr b="1" i="0" lang="en-US" sz="1599" u="none" cap="none" strike="noStrike">
                <a:solidFill>
                  <a:srgbClr val="000000"/>
                </a:solidFill>
                <a:latin typeface="Roboto"/>
                <a:ea typeface="Roboto"/>
                <a:cs typeface="Roboto"/>
                <a:sym typeface="Roboto"/>
              </a:rPr>
              <a:t>30</a:t>
            </a:r>
            <a:endParaRPr/>
          </a:p>
        </p:txBody>
      </p:sp>
      <p:sp>
        <p:nvSpPr>
          <p:cNvPr id="340" name="Google Shape;340;p18"/>
          <p:cNvSpPr txBox="1"/>
          <p:nvPr/>
        </p:nvSpPr>
        <p:spPr>
          <a:xfrm>
            <a:off x="1672254" y="8417908"/>
            <a:ext cx="685555" cy="257175"/>
          </a:xfrm>
          <a:prstGeom prst="rect">
            <a:avLst/>
          </a:prstGeom>
          <a:noFill/>
          <a:ln>
            <a:noFill/>
          </a:ln>
        </p:spPr>
        <p:txBody>
          <a:bodyPr anchorCtr="0" anchor="t" bIns="0" lIns="0" spcFirstLastPara="1" rIns="0" wrap="square" tIns="0">
            <a:spAutoFit/>
          </a:bodyPr>
          <a:lstStyle/>
          <a:p>
            <a:pPr indent="0" lvl="0" marL="0" marR="0" rtl="0" algn="ctr">
              <a:lnSpc>
                <a:spcPct val="120012"/>
              </a:lnSpc>
              <a:spcBef>
                <a:spcPts val="0"/>
              </a:spcBef>
              <a:spcAft>
                <a:spcPts val="0"/>
              </a:spcAft>
              <a:buNone/>
            </a:pPr>
            <a:r>
              <a:rPr b="1" i="0" lang="en-US" sz="1599" u="none" cap="none" strike="noStrike">
                <a:solidFill>
                  <a:srgbClr val="000000"/>
                </a:solidFill>
                <a:latin typeface="Roboto"/>
                <a:ea typeface="Roboto"/>
                <a:cs typeface="Roboto"/>
                <a:sym typeface="Roboto"/>
              </a:rPr>
              <a:t>28</a:t>
            </a:r>
            <a:endParaRPr/>
          </a:p>
        </p:txBody>
      </p:sp>
      <p:sp>
        <p:nvSpPr>
          <p:cNvPr id="341" name="Google Shape;341;p18"/>
          <p:cNvSpPr/>
          <p:nvPr/>
        </p:nvSpPr>
        <p:spPr>
          <a:xfrm>
            <a:off x="4850537" y="4828220"/>
            <a:ext cx="715833" cy="897135"/>
          </a:xfrm>
          <a:custGeom>
            <a:rect b="b" l="l" r="r" t="t"/>
            <a:pathLst>
              <a:path extrusionOk="0" h="897135" w="715833">
                <a:moveTo>
                  <a:pt x="0" y="0"/>
                </a:moveTo>
                <a:lnTo>
                  <a:pt x="715832" y="0"/>
                </a:lnTo>
                <a:lnTo>
                  <a:pt x="715832" y="897136"/>
                </a:lnTo>
                <a:lnTo>
                  <a:pt x="0" y="897136"/>
                </a:lnTo>
                <a:lnTo>
                  <a:pt x="0" y="0"/>
                </a:lnTo>
                <a:close/>
              </a:path>
            </a:pathLst>
          </a:custGeom>
          <a:blipFill rotWithShape="1">
            <a:blip r:embed="rId3">
              <a:alphaModFix/>
            </a:blip>
            <a:stretch>
              <a:fillRect b="0" l="0" r="0" t="0"/>
            </a:stretch>
          </a:blipFill>
          <a:ln>
            <a:noFill/>
          </a:ln>
        </p:spPr>
      </p:sp>
      <p:sp>
        <p:nvSpPr>
          <p:cNvPr id="342" name="Google Shape;342;p18"/>
          <p:cNvSpPr txBox="1"/>
          <p:nvPr/>
        </p:nvSpPr>
        <p:spPr>
          <a:xfrm>
            <a:off x="5525847" y="4656770"/>
            <a:ext cx="685555" cy="257175"/>
          </a:xfrm>
          <a:prstGeom prst="rect">
            <a:avLst/>
          </a:prstGeom>
          <a:noFill/>
          <a:ln>
            <a:noFill/>
          </a:ln>
        </p:spPr>
        <p:txBody>
          <a:bodyPr anchorCtr="0" anchor="t" bIns="0" lIns="0" spcFirstLastPara="1" rIns="0" wrap="square" tIns="0">
            <a:spAutoFit/>
          </a:bodyPr>
          <a:lstStyle/>
          <a:p>
            <a:pPr indent="0" lvl="0" marL="0" marR="0" rtl="0" algn="ctr">
              <a:lnSpc>
                <a:spcPct val="120012"/>
              </a:lnSpc>
              <a:spcBef>
                <a:spcPts val="0"/>
              </a:spcBef>
              <a:spcAft>
                <a:spcPts val="0"/>
              </a:spcAft>
              <a:buNone/>
            </a:pPr>
            <a:r>
              <a:rPr b="1" i="0" lang="en-US" sz="1599" u="none" cap="none" strike="noStrike">
                <a:solidFill>
                  <a:srgbClr val="000000"/>
                </a:solidFill>
                <a:latin typeface="Roboto"/>
                <a:ea typeface="Roboto"/>
                <a:cs typeface="Roboto"/>
                <a:sym typeface="Roboto"/>
              </a:rPr>
              <a:t>16</a:t>
            </a:r>
            <a:endParaRPr/>
          </a:p>
        </p:txBody>
      </p:sp>
      <p:sp>
        <p:nvSpPr>
          <p:cNvPr id="343" name="Google Shape;343;p18"/>
          <p:cNvSpPr/>
          <p:nvPr/>
        </p:nvSpPr>
        <p:spPr>
          <a:xfrm>
            <a:off x="12169432" y="8457785"/>
            <a:ext cx="1347151" cy="1408785"/>
          </a:xfrm>
          <a:custGeom>
            <a:rect b="b" l="l" r="r" t="t"/>
            <a:pathLst>
              <a:path extrusionOk="0" h="1408785" w="1347151">
                <a:moveTo>
                  <a:pt x="0" y="0"/>
                </a:moveTo>
                <a:lnTo>
                  <a:pt x="1347151" y="0"/>
                </a:lnTo>
                <a:lnTo>
                  <a:pt x="1347151" y="1408785"/>
                </a:lnTo>
                <a:lnTo>
                  <a:pt x="0" y="1408785"/>
                </a:lnTo>
                <a:lnTo>
                  <a:pt x="0" y="0"/>
                </a:lnTo>
                <a:close/>
              </a:path>
            </a:pathLst>
          </a:custGeom>
          <a:blipFill rotWithShape="1">
            <a:blip r:embed="rId7">
              <a:alphaModFix/>
            </a:blip>
            <a:stretch>
              <a:fillRect b="0" l="0" r="0" t="0"/>
            </a:stretch>
          </a:blipFill>
          <a:ln>
            <a:noFill/>
          </a:ln>
        </p:spPr>
      </p:sp>
      <p:sp>
        <p:nvSpPr>
          <p:cNvPr id="344" name="Google Shape;344;p18"/>
          <p:cNvSpPr/>
          <p:nvPr/>
        </p:nvSpPr>
        <p:spPr>
          <a:xfrm>
            <a:off x="6345097" y="8457785"/>
            <a:ext cx="1347151" cy="1408785"/>
          </a:xfrm>
          <a:custGeom>
            <a:rect b="b" l="l" r="r" t="t"/>
            <a:pathLst>
              <a:path extrusionOk="0" h="1408785" w="1347151">
                <a:moveTo>
                  <a:pt x="0" y="0"/>
                </a:moveTo>
                <a:lnTo>
                  <a:pt x="1347151" y="0"/>
                </a:lnTo>
                <a:lnTo>
                  <a:pt x="1347151" y="1408785"/>
                </a:lnTo>
                <a:lnTo>
                  <a:pt x="0" y="1408785"/>
                </a:lnTo>
                <a:lnTo>
                  <a:pt x="0" y="0"/>
                </a:lnTo>
                <a:close/>
              </a:path>
            </a:pathLst>
          </a:custGeom>
          <a:blipFill rotWithShape="1">
            <a:blip r:embed="rId7">
              <a:alphaModFix/>
            </a:blip>
            <a:stretch>
              <a:fillRect b="0" l="0" r="0" t="0"/>
            </a:stretch>
          </a:blipFill>
          <a:ln>
            <a:noFill/>
          </a:ln>
        </p:spPr>
      </p:sp>
      <p:sp>
        <p:nvSpPr>
          <p:cNvPr id="345" name="Google Shape;345;p18"/>
          <p:cNvSpPr/>
          <p:nvPr/>
        </p:nvSpPr>
        <p:spPr>
          <a:xfrm>
            <a:off x="8461726" y="6794514"/>
            <a:ext cx="682274" cy="853588"/>
          </a:xfrm>
          <a:custGeom>
            <a:rect b="b" l="l" r="r" t="t"/>
            <a:pathLst>
              <a:path extrusionOk="0" h="853588" w="682274">
                <a:moveTo>
                  <a:pt x="0" y="0"/>
                </a:moveTo>
                <a:lnTo>
                  <a:pt x="682274" y="0"/>
                </a:lnTo>
                <a:lnTo>
                  <a:pt x="682274" y="853588"/>
                </a:lnTo>
                <a:lnTo>
                  <a:pt x="0" y="853588"/>
                </a:lnTo>
                <a:lnTo>
                  <a:pt x="0" y="0"/>
                </a:lnTo>
                <a:close/>
              </a:path>
            </a:pathLst>
          </a:custGeom>
          <a:blipFill rotWithShape="1">
            <a:blip r:embed="rId8">
              <a:alphaModFix/>
            </a:blip>
            <a:stretch>
              <a:fillRect b="0" l="0" r="0" t="0"/>
            </a:stretch>
          </a:blipFill>
          <a:ln>
            <a:noFill/>
          </a:ln>
        </p:spPr>
      </p:sp>
      <p:sp>
        <p:nvSpPr>
          <p:cNvPr id="346" name="Google Shape;346;p18"/>
          <p:cNvSpPr txBox="1"/>
          <p:nvPr/>
        </p:nvSpPr>
        <p:spPr>
          <a:xfrm>
            <a:off x="8219815" y="7724302"/>
            <a:ext cx="1286021" cy="2190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1400" u="none" cap="none" strike="noStrike">
                <a:solidFill>
                  <a:srgbClr val="027CDF"/>
                </a:solidFill>
                <a:latin typeface="Roboto"/>
                <a:ea typeface="Roboto"/>
                <a:cs typeface="Roboto"/>
                <a:sym typeface="Roboto"/>
              </a:rPr>
              <a:t>Add event here</a:t>
            </a:r>
            <a:endParaRPr/>
          </a:p>
        </p:txBody>
      </p:sp>
      <p:sp>
        <p:nvSpPr>
          <p:cNvPr id="347" name="Google Shape;347;p18"/>
          <p:cNvSpPr txBox="1"/>
          <p:nvPr/>
        </p:nvSpPr>
        <p:spPr>
          <a:xfrm>
            <a:off x="4457884" y="1271587"/>
            <a:ext cx="1535400" cy="960000"/>
          </a:xfrm>
          <a:prstGeom prst="rect">
            <a:avLst/>
          </a:prstGeom>
          <a:noFill/>
          <a:ln>
            <a:noFill/>
          </a:ln>
        </p:spPr>
        <p:txBody>
          <a:bodyPr anchorCtr="0" anchor="t" bIns="0" lIns="0" spcFirstLastPara="1" rIns="0" wrap="square" tIns="0">
            <a:spAutoFit/>
          </a:bodyPr>
          <a:lstStyle/>
          <a:p>
            <a:pPr indent="-129539" lvl="1" marL="259080" marR="0" rtl="0" algn="l">
              <a:lnSpc>
                <a:spcPct val="139916"/>
              </a:lnSpc>
              <a:spcBef>
                <a:spcPts val="0"/>
              </a:spcBef>
              <a:spcAft>
                <a:spcPts val="0"/>
              </a:spcAft>
              <a:buClr>
                <a:srgbClr val="027CDF"/>
              </a:buClr>
              <a:buSzPts val="1200"/>
              <a:buFont typeface="Arial"/>
              <a:buChar char="•"/>
            </a:pPr>
            <a:r>
              <a:rPr b="1" i="0" lang="en-US" sz="1200" u="none" cap="none" strike="noStrike">
                <a:solidFill>
                  <a:srgbClr val="027CDF"/>
                </a:solidFill>
                <a:latin typeface="Roboto"/>
                <a:ea typeface="Roboto"/>
                <a:cs typeface="Roboto"/>
                <a:sym typeface="Roboto"/>
              </a:rPr>
              <a:t>Add plans here</a:t>
            </a:r>
            <a:endParaRPr/>
          </a:p>
          <a:p>
            <a:pPr indent="-129539" lvl="1" marL="259080" marR="0" rtl="0" algn="l">
              <a:lnSpc>
                <a:spcPct val="139916"/>
              </a:lnSpc>
              <a:spcBef>
                <a:spcPts val="0"/>
              </a:spcBef>
              <a:spcAft>
                <a:spcPts val="0"/>
              </a:spcAft>
              <a:buClr>
                <a:srgbClr val="027CDF"/>
              </a:buClr>
              <a:buSzPts val="1200"/>
              <a:buFont typeface="Arial"/>
              <a:buChar char="•"/>
            </a:pPr>
            <a:r>
              <a:rPr b="1" i="0" lang="en-US" sz="1200" u="none" cap="none" strike="noStrike">
                <a:solidFill>
                  <a:srgbClr val="027CDF"/>
                </a:solidFill>
                <a:latin typeface="Roboto"/>
                <a:ea typeface="Roboto"/>
                <a:cs typeface="Roboto"/>
                <a:sym typeface="Roboto"/>
              </a:rPr>
              <a:t>Add plans here</a:t>
            </a:r>
            <a:endParaRPr/>
          </a:p>
          <a:p>
            <a:pPr indent="-129539" lvl="1" marL="259080" marR="0" rtl="0" algn="l">
              <a:lnSpc>
                <a:spcPct val="139916"/>
              </a:lnSpc>
              <a:spcBef>
                <a:spcPts val="0"/>
              </a:spcBef>
              <a:spcAft>
                <a:spcPts val="0"/>
              </a:spcAft>
              <a:buClr>
                <a:srgbClr val="027CDF"/>
              </a:buClr>
              <a:buSzPts val="1200"/>
              <a:buFont typeface="Arial"/>
              <a:buChar char="•"/>
            </a:pPr>
            <a:r>
              <a:rPr b="1" i="0" lang="en-US" sz="1200" u="none" cap="none" strike="noStrike">
                <a:solidFill>
                  <a:srgbClr val="027CDF"/>
                </a:solidFill>
                <a:latin typeface="Roboto"/>
                <a:ea typeface="Roboto"/>
                <a:cs typeface="Roboto"/>
                <a:sym typeface="Roboto"/>
              </a:rPr>
              <a:t>Add plans here</a:t>
            </a:r>
            <a:endParaRPr/>
          </a:p>
          <a:p>
            <a:pPr indent="-129539" lvl="1" marL="259080" marR="0" rtl="0" algn="l">
              <a:lnSpc>
                <a:spcPct val="139916"/>
              </a:lnSpc>
              <a:spcBef>
                <a:spcPts val="0"/>
              </a:spcBef>
              <a:spcAft>
                <a:spcPts val="0"/>
              </a:spcAft>
              <a:buClr>
                <a:srgbClr val="027CDF"/>
              </a:buClr>
              <a:buSzPts val="1200"/>
              <a:buFont typeface="Arial"/>
              <a:buChar char="•"/>
            </a:pPr>
            <a:r>
              <a:rPr b="1" i="0" lang="en-US" sz="1200" u="none" cap="none" strike="noStrike">
                <a:solidFill>
                  <a:srgbClr val="027CDF"/>
                </a:solidFill>
                <a:latin typeface="Roboto"/>
                <a:ea typeface="Roboto"/>
                <a:cs typeface="Roboto"/>
                <a:sym typeface="Roboto"/>
              </a:rPr>
              <a:t>Add plans here</a:t>
            </a:r>
            <a:endParaRPr/>
          </a:p>
        </p:txBody>
      </p:sp>
      <p:sp>
        <p:nvSpPr>
          <p:cNvPr id="348" name="Google Shape;348;p18"/>
          <p:cNvSpPr txBox="1"/>
          <p:nvPr/>
        </p:nvSpPr>
        <p:spPr>
          <a:xfrm>
            <a:off x="8103654" y="3182491"/>
            <a:ext cx="1535460" cy="836295"/>
          </a:xfrm>
          <a:prstGeom prst="rect">
            <a:avLst/>
          </a:prstGeom>
          <a:noFill/>
          <a:ln>
            <a:noFill/>
          </a:ln>
        </p:spPr>
        <p:txBody>
          <a:bodyPr anchorCtr="0" anchor="t" bIns="0" lIns="0" spcFirstLastPara="1" rIns="0" wrap="square" tIns="0">
            <a:spAutoFit/>
          </a:bodyPr>
          <a:lstStyle/>
          <a:p>
            <a:pPr indent="-129539" lvl="1" marL="259080" marR="0" rtl="0" algn="l">
              <a:lnSpc>
                <a:spcPct val="139916"/>
              </a:lnSpc>
              <a:spcBef>
                <a:spcPts val="0"/>
              </a:spcBef>
              <a:spcAft>
                <a:spcPts val="0"/>
              </a:spcAft>
              <a:buClr>
                <a:srgbClr val="027CDF"/>
              </a:buClr>
              <a:buSzPts val="1200"/>
              <a:buFont typeface="Arial"/>
              <a:buChar char="•"/>
            </a:pPr>
            <a:r>
              <a:rPr b="1" i="0" lang="en-US" sz="1200" u="none" cap="none" strike="noStrike">
                <a:solidFill>
                  <a:srgbClr val="027CDF"/>
                </a:solidFill>
                <a:latin typeface="Roboto"/>
                <a:ea typeface="Roboto"/>
                <a:cs typeface="Roboto"/>
                <a:sym typeface="Roboto"/>
              </a:rPr>
              <a:t>Add plans here</a:t>
            </a:r>
            <a:endParaRPr/>
          </a:p>
          <a:p>
            <a:pPr indent="-129539" lvl="1" marL="259080" marR="0" rtl="0" algn="l">
              <a:lnSpc>
                <a:spcPct val="139916"/>
              </a:lnSpc>
              <a:spcBef>
                <a:spcPts val="0"/>
              </a:spcBef>
              <a:spcAft>
                <a:spcPts val="0"/>
              </a:spcAft>
              <a:buClr>
                <a:srgbClr val="027CDF"/>
              </a:buClr>
              <a:buSzPts val="1200"/>
              <a:buFont typeface="Arial"/>
              <a:buChar char="•"/>
            </a:pPr>
            <a:r>
              <a:rPr b="1" i="0" lang="en-US" sz="1200" u="none" cap="none" strike="noStrike">
                <a:solidFill>
                  <a:srgbClr val="027CDF"/>
                </a:solidFill>
                <a:latin typeface="Roboto"/>
                <a:ea typeface="Roboto"/>
                <a:cs typeface="Roboto"/>
                <a:sym typeface="Roboto"/>
              </a:rPr>
              <a:t>Add plans here</a:t>
            </a:r>
            <a:endParaRPr/>
          </a:p>
          <a:p>
            <a:pPr indent="-129539" lvl="1" marL="259080" marR="0" rtl="0" algn="l">
              <a:lnSpc>
                <a:spcPct val="139916"/>
              </a:lnSpc>
              <a:spcBef>
                <a:spcPts val="0"/>
              </a:spcBef>
              <a:spcAft>
                <a:spcPts val="0"/>
              </a:spcAft>
              <a:buClr>
                <a:srgbClr val="027CDF"/>
              </a:buClr>
              <a:buSzPts val="1200"/>
              <a:buFont typeface="Arial"/>
              <a:buChar char="•"/>
            </a:pPr>
            <a:r>
              <a:rPr b="1" i="0" lang="en-US" sz="1200" u="none" cap="none" strike="noStrike">
                <a:solidFill>
                  <a:srgbClr val="027CDF"/>
                </a:solidFill>
                <a:latin typeface="Roboto"/>
                <a:ea typeface="Roboto"/>
                <a:cs typeface="Roboto"/>
                <a:sym typeface="Roboto"/>
              </a:rPr>
              <a:t>Add plans here</a:t>
            </a:r>
            <a:endParaRPr/>
          </a:p>
          <a:p>
            <a:pPr indent="-129539" lvl="1" marL="259080" marR="0" rtl="0" algn="l">
              <a:lnSpc>
                <a:spcPct val="139916"/>
              </a:lnSpc>
              <a:spcBef>
                <a:spcPts val="0"/>
              </a:spcBef>
              <a:spcAft>
                <a:spcPts val="0"/>
              </a:spcAft>
              <a:buClr>
                <a:srgbClr val="027CDF"/>
              </a:buClr>
              <a:buSzPts val="1200"/>
              <a:buFont typeface="Arial"/>
              <a:buChar char="•"/>
            </a:pPr>
            <a:r>
              <a:rPr b="1" i="0" lang="en-US" sz="1200" u="none" cap="none" strike="noStrike">
                <a:solidFill>
                  <a:srgbClr val="027CDF"/>
                </a:solidFill>
                <a:latin typeface="Roboto"/>
                <a:ea typeface="Roboto"/>
                <a:cs typeface="Roboto"/>
                <a:sym typeface="Roboto"/>
              </a:rPr>
              <a:t>Add plans here</a:t>
            </a:r>
            <a:endParaRPr/>
          </a:p>
        </p:txBody>
      </p:sp>
      <p:grpSp>
        <p:nvGrpSpPr>
          <p:cNvPr id="349" name="Google Shape;349;p18"/>
          <p:cNvGrpSpPr/>
          <p:nvPr/>
        </p:nvGrpSpPr>
        <p:grpSpPr>
          <a:xfrm>
            <a:off x="1554081" y="7164015"/>
            <a:ext cx="4145235" cy="569812"/>
            <a:chOff x="0" y="-9525"/>
            <a:chExt cx="1091749" cy="150074"/>
          </a:xfrm>
        </p:grpSpPr>
        <p:sp>
          <p:nvSpPr>
            <p:cNvPr id="350" name="Google Shape;350;p18"/>
            <p:cNvSpPr/>
            <p:nvPr/>
          </p:nvSpPr>
          <p:spPr>
            <a:xfrm>
              <a:off x="0" y="0"/>
              <a:ext cx="1091749" cy="140549"/>
            </a:xfrm>
            <a:custGeom>
              <a:rect b="b" l="l" r="r" t="t"/>
              <a:pathLst>
                <a:path extrusionOk="0" h="140549" w="1091749">
                  <a:moveTo>
                    <a:pt x="70275" y="0"/>
                  </a:moveTo>
                  <a:lnTo>
                    <a:pt x="1021475" y="0"/>
                  </a:lnTo>
                  <a:cubicBezTo>
                    <a:pt x="1060286" y="0"/>
                    <a:pt x="1091749" y="31463"/>
                    <a:pt x="1091749" y="70275"/>
                  </a:cubicBezTo>
                  <a:lnTo>
                    <a:pt x="1091749" y="70275"/>
                  </a:lnTo>
                  <a:cubicBezTo>
                    <a:pt x="1091749" y="109086"/>
                    <a:pt x="1060286" y="140549"/>
                    <a:pt x="1021475" y="140549"/>
                  </a:cubicBezTo>
                  <a:lnTo>
                    <a:pt x="70275" y="140549"/>
                  </a:lnTo>
                  <a:cubicBezTo>
                    <a:pt x="31463" y="140549"/>
                    <a:pt x="0" y="109086"/>
                    <a:pt x="0" y="70275"/>
                  </a:cubicBezTo>
                  <a:lnTo>
                    <a:pt x="0" y="70275"/>
                  </a:lnTo>
                  <a:cubicBezTo>
                    <a:pt x="0" y="31463"/>
                    <a:pt x="31463" y="0"/>
                    <a:pt x="70275" y="0"/>
                  </a:cubicBezTo>
                  <a:close/>
                </a:path>
              </a:pathLst>
            </a:custGeom>
            <a:solidFill>
              <a:srgbClr val="FF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8"/>
            <p:cNvSpPr txBox="1"/>
            <p:nvPr/>
          </p:nvSpPr>
          <p:spPr>
            <a:xfrm>
              <a:off x="0" y="-9525"/>
              <a:ext cx="1091749" cy="150074"/>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1" i="0" lang="en-US" sz="1400" u="none" cap="none" strike="noStrike">
                  <a:solidFill>
                    <a:srgbClr val="027CDF"/>
                  </a:solidFill>
                  <a:latin typeface="Roboto"/>
                  <a:ea typeface="Roboto"/>
                  <a:cs typeface="Roboto"/>
                  <a:sym typeface="Roboto"/>
                </a:rPr>
                <a:t>DAY-OFF WITH FAMILY</a:t>
              </a:r>
              <a:endParaRPr/>
            </a:p>
          </p:txBody>
        </p:sp>
      </p:grpSp>
      <p:grpSp>
        <p:nvGrpSpPr>
          <p:cNvPr id="352" name="Google Shape;352;p18"/>
          <p:cNvGrpSpPr/>
          <p:nvPr/>
        </p:nvGrpSpPr>
        <p:grpSpPr>
          <a:xfrm>
            <a:off x="6955202" y="1442886"/>
            <a:ext cx="5726990" cy="569812"/>
            <a:chOff x="0" y="-9525"/>
            <a:chExt cx="1508343" cy="150074"/>
          </a:xfrm>
        </p:grpSpPr>
        <p:sp>
          <p:nvSpPr>
            <p:cNvPr id="353" name="Google Shape;353;p18"/>
            <p:cNvSpPr/>
            <p:nvPr/>
          </p:nvSpPr>
          <p:spPr>
            <a:xfrm>
              <a:off x="0" y="0"/>
              <a:ext cx="1508343" cy="140549"/>
            </a:xfrm>
            <a:custGeom>
              <a:rect b="b" l="l" r="r" t="t"/>
              <a:pathLst>
                <a:path extrusionOk="0" h="140549" w="1508343">
                  <a:moveTo>
                    <a:pt x="68943" y="0"/>
                  </a:moveTo>
                  <a:lnTo>
                    <a:pt x="1439400" y="0"/>
                  </a:lnTo>
                  <a:cubicBezTo>
                    <a:pt x="1457685" y="0"/>
                    <a:pt x="1475221" y="7264"/>
                    <a:pt x="1488150" y="20193"/>
                  </a:cubicBezTo>
                  <a:cubicBezTo>
                    <a:pt x="1501079" y="33122"/>
                    <a:pt x="1508343" y="50658"/>
                    <a:pt x="1508343" y="68943"/>
                  </a:cubicBezTo>
                  <a:lnTo>
                    <a:pt x="1508343" y="71606"/>
                  </a:lnTo>
                  <a:cubicBezTo>
                    <a:pt x="1508343" y="89891"/>
                    <a:pt x="1501079" y="107427"/>
                    <a:pt x="1488150" y="120356"/>
                  </a:cubicBezTo>
                  <a:cubicBezTo>
                    <a:pt x="1475221" y="133285"/>
                    <a:pt x="1457685" y="140549"/>
                    <a:pt x="1439400" y="140549"/>
                  </a:cubicBezTo>
                  <a:lnTo>
                    <a:pt x="68943" y="140549"/>
                  </a:lnTo>
                  <a:cubicBezTo>
                    <a:pt x="50658" y="140549"/>
                    <a:pt x="33122" y="133285"/>
                    <a:pt x="20193" y="120356"/>
                  </a:cubicBezTo>
                  <a:cubicBezTo>
                    <a:pt x="7264" y="107427"/>
                    <a:pt x="0" y="89891"/>
                    <a:pt x="0" y="71606"/>
                  </a:cubicBezTo>
                  <a:lnTo>
                    <a:pt x="0" y="68943"/>
                  </a:lnTo>
                  <a:cubicBezTo>
                    <a:pt x="0" y="50658"/>
                    <a:pt x="7264" y="33122"/>
                    <a:pt x="20193" y="20193"/>
                  </a:cubicBezTo>
                  <a:cubicBezTo>
                    <a:pt x="33122" y="7264"/>
                    <a:pt x="50658" y="0"/>
                    <a:pt x="68943" y="0"/>
                  </a:cubicBezTo>
                  <a:close/>
                </a:path>
              </a:pathLst>
            </a:custGeom>
            <a:solidFill>
              <a:srgbClr val="F47A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8"/>
            <p:cNvSpPr txBox="1"/>
            <p:nvPr/>
          </p:nvSpPr>
          <p:spPr>
            <a:xfrm>
              <a:off x="0" y="-9525"/>
              <a:ext cx="1508343" cy="150074"/>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1" i="0" lang="en-US" sz="1400" u="none" cap="none" strike="noStrike">
                  <a:solidFill>
                    <a:srgbClr val="FFFFFF"/>
                  </a:solidFill>
                  <a:latin typeface="Roboto"/>
                  <a:ea typeface="Roboto"/>
                  <a:cs typeface="Roboto"/>
                  <a:sym typeface="Roboto"/>
                </a:rPr>
                <a:t>BUSINESS TRIP</a:t>
              </a:r>
              <a:endParaRPr/>
            </a:p>
          </p:txBody>
        </p:sp>
      </p:grpSp>
      <p:sp>
        <p:nvSpPr>
          <p:cNvPr id="355" name="Google Shape;355;p18"/>
          <p:cNvSpPr/>
          <p:nvPr/>
        </p:nvSpPr>
        <p:spPr>
          <a:xfrm>
            <a:off x="1203273" y="3030091"/>
            <a:ext cx="701616" cy="879318"/>
          </a:xfrm>
          <a:custGeom>
            <a:rect b="b" l="l" r="r" t="t"/>
            <a:pathLst>
              <a:path extrusionOk="0" h="879318" w="701616">
                <a:moveTo>
                  <a:pt x="0" y="0"/>
                </a:moveTo>
                <a:lnTo>
                  <a:pt x="701616" y="0"/>
                </a:lnTo>
                <a:lnTo>
                  <a:pt x="701616" y="879318"/>
                </a:lnTo>
                <a:lnTo>
                  <a:pt x="0" y="879318"/>
                </a:lnTo>
                <a:lnTo>
                  <a:pt x="0" y="0"/>
                </a:lnTo>
                <a:close/>
              </a:path>
            </a:pathLst>
          </a:custGeom>
          <a:blipFill rotWithShape="1">
            <a:blip r:embed="rId4">
              <a:alphaModFix/>
            </a:blip>
            <a:stretch>
              <a:fillRect b="0" l="0" r="0" t="0"/>
            </a:stretch>
          </a:blipFill>
          <a:ln>
            <a:noFill/>
          </a:ln>
        </p:spPr>
      </p:sp>
      <p:sp>
        <p:nvSpPr>
          <p:cNvPr id="356" name="Google Shape;356;p18"/>
          <p:cNvSpPr txBox="1"/>
          <p:nvPr/>
        </p:nvSpPr>
        <p:spPr>
          <a:xfrm>
            <a:off x="911070" y="3961797"/>
            <a:ext cx="1286021" cy="2190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1400" u="none" cap="none" strike="noStrike">
                <a:solidFill>
                  <a:srgbClr val="027CDF"/>
                </a:solidFill>
                <a:latin typeface="Roboto"/>
                <a:ea typeface="Roboto"/>
                <a:cs typeface="Roboto"/>
                <a:sym typeface="Roboto"/>
              </a:rPr>
              <a:t>Add event here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EC5FF"/>
            </a:gs>
            <a:gs pos="100000">
              <a:srgbClr val="2E30E6"/>
            </a:gs>
          </a:gsLst>
          <a:lin ang="2700000" scaled="0"/>
        </a:gradFill>
      </p:bgPr>
    </p:bg>
    <p:spTree>
      <p:nvGrpSpPr>
        <p:cNvPr id="360" name="Shape 360"/>
        <p:cNvGrpSpPr/>
        <p:nvPr/>
      </p:nvGrpSpPr>
      <p:grpSpPr>
        <a:xfrm>
          <a:off x="0" y="0"/>
          <a:ext cx="0" cy="0"/>
          <a:chOff x="0" y="0"/>
          <a:chExt cx="0" cy="0"/>
        </a:xfrm>
      </p:grpSpPr>
      <p:sp>
        <p:nvSpPr>
          <p:cNvPr id="361" name="Google Shape;361;p19"/>
          <p:cNvSpPr/>
          <p:nvPr/>
        </p:nvSpPr>
        <p:spPr>
          <a:xfrm rot="-593109">
            <a:off x="350157" y="875947"/>
            <a:ext cx="3582808" cy="4492230"/>
          </a:xfrm>
          <a:custGeom>
            <a:rect b="b" l="l" r="r" t="t"/>
            <a:pathLst>
              <a:path extrusionOk="0" h="4492230" w="3582808">
                <a:moveTo>
                  <a:pt x="0" y="0"/>
                </a:moveTo>
                <a:lnTo>
                  <a:pt x="3582808" y="0"/>
                </a:lnTo>
                <a:lnTo>
                  <a:pt x="3582808" y="4492229"/>
                </a:lnTo>
                <a:lnTo>
                  <a:pt x="0" y="4492229"/>
                </a:lnTo>
                <a:lnTo>
                  <a:pt x="0" y="0"/>
                </a:lnTo>
                <a:close/>
              </a:path>
            </a:pathLst>
          </a:custGeom>
          <a:blipFill rotWithShape="1">
            <a:blip r:embed="rId3">
              <a:alphaModFix/>
            </a:blip>
            <a:stretch>
              <a:fillRect b="0" l="0" r="0" t="0"/>
            </a:stretch>
          </a:blipFill>
          <a:ln>
            <a:noFill/>
          </a:ln>
        </p:spPr>
      </p:sp>
      <p:sp>
        <p:nvSpPr>
          <p:cNvPr id="362" name="Google Shape;362;p19"/>
          <p:cNvSpPr/>
          <p:nvPr/>
        </p:nvSpPr>
        <p:spPr>
          <a:xfrm rot="779900">
            <a:off x="4087406" y="1538202"/>
            <a:ext cx="5285025" cy="6623590"/>
          </a:xfrm>
          <a:custGeom>
            <a:rect b="b" l="l" r="r" t="t"/>
            <a:pathLst>
              <a:path extrusionOk="0" h="6623590" w="5285025">
                <a:moveTo>
                  <a:pt x="0" y="0"/>
                </a:moveTo>
                <a:lnTo>
                  <a:pt x="5285025" y="0"/>
                </a:lnTo>
                <a:lnTo>
                  <a:pt x="5285025" y="6623590"/>
                </a:lnTo>
                <a:lnTo>
                  <a:pt x="0" y="6623590"/>
                </a:lnTo>
                <a:lnTo>
                  <a:pt x="0" y="0"/>
                </a:lnTo>
                <a:close/>
              </a:path>
            </a:pathLst>
          </a:custGeom>
          <a:blipFill rotWithShape="1">
            <a:blip r:embed="rId4">
              <a:alphaModFix/>
            </a:blip>
            <a:stretch>
              <a:fillRect b="0" l="0" r="0" t="0"/>
            </a:stretch>
          </a:blipFill>
          <a:ln>
            <a:noFill/>
          </a:ln>
        </p:spPr>
      </p:sp>
      <p:sp>
        <p:nvSpPr>
          <p:cNvPr id="363" name="Google Shape;363;p19"/>
          <p:cNvSpPr/>
          <p:nvPr/>
        </p:nvSpPr>
        <p:spPr>
          <a:xfrm rot="-656881">
            <a:off x="518865" y="6043538"/>
            <a:ext cx="4801315" cy="6017368"/>
          </a:xfrm>
          <a:custGeom>
            <a:rect b="b" l="l" r="r" t="t"/>
            <a:pathLst>
              <a:path extrusionOk="0" h="6017368" w="4801315">
                <a:moveTo>
                  <a:pt x="0" y="0"/>
                </a:moveTo>
                <a:lnTo>
                  <a:pt x="4801315" y="0"/>
                </a:lnTo>
                <a:lnTo>
                  <a:pt x="4801315" y="6017369"/>
                </a:lnTo>
                <a:lnTo>
                  <a:pt x="0" y="6017369"/>
                </a:lnTo>
                <a:lnTo>
                  <a:pt x="0" y="0"/>
                </a:lnTo>
                <a:close/>
              </a:path>
            </a:pathLst>
          </a:custGeom>
          <a:blipFill rotWithShape="1">
            <a:blip r:embed="rId5">
              <a:alphaModFix/>
            </a:blip>
            <a:stretch>
              <a:fillRect b="0" l="0" r="0" t="0"/>
            </a:stretch>
          </a:blipFill>
          <a:ln>
            <a:noFill/>
          </a:ln>
        </p:spPr>
      </p:sp>
      <p:sp>
        <p:nvSpPr>
          <p:cNvPr id="364" name="Google Shape;364;p19"/>
          <p:cNvSpPr/>
          <p:nvPr/>
        </p:nvSpPr>
        <p:spPr>
          <a:xfrm rot="-683966">
            <a:off x="3066751" y="-1722649"/>
            <a:ext cx="3288968" cy="4114800"/>
          </a:xfrm>
          <a:custGeom>
            <a:rect b="b" l="l" r="r" t="t"/>
            <a:pathLst>
              <a:path extrusionOk="0" h="4114800" w="3288968">
                <a:moveTo>
                  <a:pt x="0" y="0"/>
                </a:moveTo>
                <a:lnTo>
                  <a:pt x="3288968" y="0"/>
                </a:lnTo>
                <a:lnTo>
                  <a:pt x="3288968" y="4114800"/>
                </a:lnTo>
                <a:lnTo>
                  <a:pt x="0" y="4114800"/>
                </a:lnTo>
                <a:lnTo>
                  <a:pt x="0" y="0"/>
                </a:lnTo>
                <a:close/>
              </a:path>
            </a:pathLst>
          </a:custGeom>
          <a:blipFill rotWithShape="1">
            <a:blip r:embed="rId6">
              <a:alphaModFix/>
            </a:blip>
            <a:stretch>
              <a:fillRect b="0" l="0" r="0" t="0"/>
            </a:stretch>
          </a:blipFill>
          <a:ln>
            <a:noFill/>
          </a:ln>
        </p:spPr>
      </p:sp>
      <p:sp>
        <p:nvSpPr>
          <p:cNvPr id="365" name="Google Shape;365;p19"/>
          <p:cNvSpPr/>
          <p:nvPr/>
        </p:nvSpPr>
        <p:spPr>
          <a:xfrm rot="-1510979">
            <a:off x="-76437" y="5390469"/>
            <a:ext cx="1514611" cy="1583907"/>
          </a:xfrm>
          <a:custGeom>
            <a:rect b="b" l="l" r="r" t="t"/>
            <a:pathLst>
              <a:path extrusionOk="0" h="1583907" w="1514611">
                <a:moveTo>
                  <a:pt x="0" y="0"/>
                </a:moveTo>
                <a:lnTo>
                  <a:pt x="1514611" y="0"/>
                </a:lnTo>
                <a:lnTo>
                  <a:pt x="1514611" y="1583907"/>
                </a:lnTo>
                <a:lnTo>
                  <a:pt x="0" y="1583907"/>
                </a:lnTo>
                <a:lnTo>
                  <a:pt x="0" y="0"/>
                </a:lnTo>
                <a:close/>
              </a:path>
            </a:pathLst>
          </a:custGeom>
          <a:blipFill rotWithShape="1">
            <a:blip r:embed="rId7">
              <a:alphaModFix/>
            </a:blip>
            <a:stretch>
              <a:fillRect b="0" l="0" r="0" t="0"/>
            </a:stretch>
          </a:blipFill>
          <a:ln>
            <a:noFill/>
          </a:ln>
        </p:spPr>
      </p:sp>
      <p:sp>
        <p:nvSpPr>
          <p:cNvPr id="366" name="Google Shape;366;p19"/>
          <p:cNvSpPr/>
          <p:nvPr/>
        </p:nvSpPr>
        <p:spPr>
          <a:xfrm rot="670364">
            <a:off x="5576164" y="7952328"/>
            <a:ext cx="3039428" cy="3178486"/>
          </a:xfrm>
          <a:custGeom>
            <a:rect b="b" l="l" r="r" t="t"/>
            <a:pathLst>
              <a:path extrusionOk="0" h="3178486" w="3039428">
                <a:moveTo>
                  <a:pt x="0" y="0"/>
                </a:moveTo>
                <a:lnTo>
                  <a:pt x="3039427" y="0"/>
                </a:lnTo>
                <a:lnTo>
                  <a:pt x="3039427" y="3178487"/>
                </a:lnTo>
                <a:lnTo>
                  <a:pt x="0" y="3178487"/>
                </a:lnTo>
                <a:lnTo>
                  <a:pt x="0" y="0"/>
                </a:lnTo>
                <a:close/>
              </a:path>
            </a:pathLst>
          </a:custGeom>
          <a:blipFill rotWithShape="1">
            <a:blip r:embed="rId7">
              <a:alphaModFix/>
            </a:blip>
            <a:stretch>
              <a:fillRect b="0" l="0" r="0" t="0"/>
            </a:stretch>
          </a:blipFill>
          <a:ln>
            <a:noFill/>
          </a:ln>
        </p:spPr>
      </p:sp>
      <p:sp>
        <p:nvSpPr>
          <p:cNvPr id="367" name="Google Shape;367;p19"/>
          <p:cNvSpPr/>
          <p:nvPr/>
        </p:nvSpPr>
        <p:spPr>
          <a:xfrm rot="670364">
            <a:off x="6946264" y="-450728"/>
            <a:ext cx="2012874" cy="2104966"/>
          </a:xfrm>
          <a:custGeom>
            <a:rect b="b" l="l" r="r" t="t"/>
            <a:pathLst>
              <a:path extrusionOk="0" h="2104966" w="2012874">
                <a:moveTo>
                  <a:pt x="0" y="0"/>
                </a:moveTo>
                <a:lnTo>
                  <a:pt x="2012873" y="0"/>
                </a:lnTo>
                <a:lnTo>
                  <a:pt x="2012873" y="2104966"/>
                </a:lnTo>
                <a:lnTo>
                  <a:pt x="0" y="2104966"/>
                </a:lnTo>
                <a:lnTo>
                  <a:pt x="0" y="0"/>
                </a:lnTo>
                <a:close/>
              </a:path>
            </a:pathLst>
          </a:custGeom>
          <a:blipFill rotWithShape="1">
            <a:blip r:embed="rId7">
              <a:alphaModFix/>
            </a:blip>
            <a:stretch>
              <a:fillRect b="0" l="0" r="0" t="0"/>
            </a:stretch>
          </a:blipFill>
          <a:ln>
            <a:noFill/>
          </a:ln>
        </p:spPr>
      </p:sp>
      <p:sp>
        <p:nvSpPr>
          <p:cNvPr id="368" name="Google Shape;368;p19"/>
          <p:cNvSpPr/>
          <p:nvPr/>
        </p:nvSpPr>
        <p:spPr>
          <a:xfrm rot="-509590">
            <a:off x="316067" y="-558853"/>
            <a:ext cx="1425267" cy="1490475"/>
          </a:xfrm>
          <a:custGeom>
            <a:rect b="b" l="l" r="r" t="t"/>
            <a:pathLst>
              <a:path extrusionOk="0" h="1490475" w="1425267">
                <a:moveTo>
                  <a:pt x="0" y="0"/>
                </a:moveTo>
                <a:lnTo>
                  <a:pt x="1425266" y="0"/>
                </a:lnTo>
                <a:lnTo>
                  <a:pt x="1425266" y="1490476"/>
                </a:lnTo>
                <a:lnTo>
                  <a:pt x="0" y="1490476"/>
                </a:lnTo>
                <a:lnTo>
                  <a:pt x="0" y="0"/>
                </a:lnTo>
                <a:close/>
              </a:path>
            </a:pathLst>
          </a:custGeom>
          <a:blipFill rotWithShape="1">
            <a:blip r:embed="rId7">
              <a:alphaModFix/>
            </a:blip>
            <a:stretch>
              <a:fillRect b="0" l="0" r="0" t="0"/>
            </a:stretch>
          </a:blipFill>
          <a:ln>
            <a:noFill/>
          </a:ln>
        </p:spPr>
      </p:sp>
      <p:grpSp>
        <p:nvGrpSpPr>
          <p:cNvPr id="369" name="Google Shape;369;p19"/>
          <p:cNvGrpSpPr/>
          <p:nvPr/>
        </p:nvGrpSpPr>
        <p:grpSpPr>
          <a:xfrm rot="-5400000">
            <a:off x="405557" y="2162243"/>
            <a:ext cx="19288125" cy="1028700"/>
            <a:chOff x="0" y="0"/>
            <a:chExt cx="25717500" cy="1371600"/>
          </a:xfrm>
        </p:grpSpPr>
        <p:sp>
          <p:nvSpPr>
            <p:cNvPr id="370" name="Google Shape;370;p19"/>
            <p:cNvSpPr/>
            <p:nvPr/>
          </p:nvSpPr>
          <p:spPr>
            <a:xfrm>
              <a:off x="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8">
                <a:alphaModFix/>
              </a:blip>
              <a:stretch>
                <a:fillRect b="0" l="0" r="0" t="0"/>
              </a:stretch>
            </a:blipFill>
            <a:ln>
              <a:noFill/>
            </a:ln>
          </p:spPr>
        </p:sp>
        <p:sp>
          <p:nvSpPr>
            <p:cNvPr id="371" name="Google Shape;371;p19"/>
            <p:cNvSpPr/>
            <p:nvPr/>
          </p:nvSpPr>
          <p:spPr>
            <a:xfrm>
              <a:off x="128587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8">
                <a:alphaModFix/>
              </a:blip>
              <a:stretch>
                <a:fillRect b="0" l="0" r="0" t="0"/>
              </a:stretch>
            </a:blipFill>
            <a:ln>
              <a:noFill/>
            </a:ln>
          </p:spPr>
        </p:sp>
        <p:sp>
          <p:nvSpPr>
            <p:cNvPr id="372" name="Google Shape;372;p19"/>
            <p:cNvSpPr/>
            <p:nvPr/>
          </p:nvSpPr>
          <p:spPr>
            <a:xfrm>
              <a:off x="42862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8">
                <a:alphaModFix/>
              </a:blip>
              <a:stretch>
                <a:fillRect b="0" l="0" r="0" t="0"/>
              </a:stretch>
            </a:blipFill>
            <a:ln>
              <a:noFill/>
            </a:ln>
          </p:spPr>
        </p:sp>
        <p:sp>
          <p:nvSpPr>
            <p:cNvPr id="373" name="Google Shape;373;p19"/>
            <p:cNvSpPr/>
            <p:nvPr/>
          </p:nvSpPr>
          <p:spPr>
            <a:xfrm>
              <a:off x="857250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8">
                <a:alphaModFix/>
              </a:blip>
              <a:stretch>
                <a:fillRect b="0" l="0" r="0" t="0"/>
              </a:stretch>
            </a:blipFill>
            <a:ln>
              <a:noFill/>
            </a:ln>
          </p:spPr>
        </p:sp>
        <p:sp>
          <p:nvSpPr>
            <p:cNvPr id="374" name="Google Shape;374;p19"/>
            <p:cNvSpPr/>
            <p:nvPr/>
          </p:nvSpPr>
          <p:spPr>
            <a:xfrm>
              <a:off x="1714500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8">
                <a:alphaModFix/>
              </a:blip>
              <a:stretch>
                <a:fillRect b="0" l="0" r="0" t="0"/>
              </a:stretch>
            </a:blipFill>
            <a:ln>
              <a:noFill/>
            </a:ln>
          </p:spPr>
        </p:sp>
        <p:sp>
          <p:nvSpPr>
            <p:cNvPr id="375" name="Google Shape;375;p19"/>
            <p:cNvSpPr/>
            <p:nvPr/>
          </p:nvSpPr>
          <p:spPr>
            <a:xfrm>
              <a:off x="214312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8">
                <a:alphaModFix/>
              </a:blip>
              <a:stretch>
                <a:fillRect b="0" l="0" r="0" t="0"/>
              </a:stretch>
            </a:blipFill>
            <a:ln>
              <a:noFill/>
            </a:ln>
          </p:spPr>
        </p:sp>
      </p:grpSp>
      <p:sp>
        <p:nvSpPr>
          <p:cNvPr id="376" name="Google Shape;376;p19"/>
          <p:cNvSpPr txBox="1"/>
          <p:nvPr/>
        </p:nvSpPr>
        <p:spPr>
          <a:xfrm>
            <a:off x="11877228" y="5544097"/>
            <a:ext cx="4371321" cy="12382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8000" u="none" cap="none" strike="noStrike">
                <a:solidFill>
                  <a:srgbClr val="FFE3A9"/>
                </a:solidFill>
                <a:latin typeface="Josefin Sans"/>
                <a:ea typeface="Josefin Sans"/>
                <a:cs typeface="Josefin Sans"/>
                <a:sym typeface="Josefin Sans"/>
              </a:rPr>
              <a:t>Week 01</a:t>
            </a:r>
            <a:endParaRPr/>
          </a:p>
        </p:txBody>
      </p:sp>
      <p:sp>
        <p:nvSpPr>
          <p:cNvPr id="377" name="Google Shape;377;p19"/>
          <p:cNvSpPr txBox="1"/>
          <p:nvPr/>
        </p:nvSpPr>
        <p:spPr>
          <a:xfrm>
            <a:off x="11554570" y="7164045"/>
            <a:ext cx="5016638" cy="105473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200" u="none" cap="none" strike="noStrike">
                <a:solidFill>
                  <a:srgbClr val="FFFFFF"/>
                </a:solidFill>
                <a:latin typeface="Roboto"/>
                <a:ea typeface="Roboto"/>
                <a:cs typeface="Roboto"/>
                <a:sym typeface="Roboto"/>
              </a:rPr>
              <a:t>Duplicate this section title for the following weeks.</a:t>
            </a:r>
            <a:endParaRPr/>
          </a:p>
        </p:txBody>
      </p:sp>
      <p:grpSp>
        <p:nvGrpSpPr>
          <p:cNvPr id="378" name="Google Shape;378;p19"/>
          <p:cNvGrpSpPr/>
          <p:nvPr/>
        </p:nvGrpSpPr>
        <p:grpSpPr>
          <a:xfrm rot="5400000">
            <a:off x="8182871" y="2303665"/>
            <a:ext cx="19288125" cy="1028700"/>
            <a:chOff x="0" y="0"/>
            <a:chExt cx="25717500" cy="1371600"/>
          </a:xfrm>
        </p:grpSpPr>
        <p:sp>
          <p:nvSpPr>
            <p:cNvPr id="379" name="Google Shape;379;p19"/>
            <p:cNvSpPr/>
            <p:nvPr/>
          </p:nvSpPr>
          <p:spPr>
            <a:xfrm>
              <a:off x="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8">
                <a:alphaModFix/>
              </a:blip>
              <a:stretch>
                <a:fillRect b="0" l="0" r="0" t="0"/>
              </a:stretch>
            </a:blipFill>
            <a:ln>
              <a:noFill/>
            </a:ln>
          </p:spPr>
        </p:sp>
        <p:sp>
          <p:nvSpPr>
            <p:cNvPr id="380" name="Google Shape;380;p19"/>
            <p:cNvSpPr/>
            <p:nvPr/>
          </p:nvSpPr>
          <p:spPr>
            <a:xfrm>
              <a:off x="128587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8">
                <a:alphaModFix/>
              </a:blip>
              <a:stretch>
                <a:fillRect b="0" l="0" r="0" t="0"/>
              </a:stretch>
            </a:blipFill>
            <a:ln>
              <a:noFill/>
            </a:ln>
          </p:spPr>
        </p:sp>
        <p:sp>
          <p:nvSpPr>
            <p:cNvPr id="381" name="Google Shape;381;p19"/>
            <p:cNvSpPr/>
            <p:nvPr/>
          </p:nvSpPr>
          <p:spPr>
            <a:xfrm>
              <a:off x="42862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8">
                <a:alphaModFix/>
              </a:blip>
              <a:stretch>
                <a:fillRect b="0" l="0" r="0" t="0"/>
              </a:stretch>
            </a:blipFill>
            <a:ln>
              <a:noFill/>
            </a:ln>
          </p:spPr>
        </p:sp>
        <p:sp>
          <p:nvSpPr>
            <p:cNvPr id="382" name="Google Shape;382;p19"/>
            <p:cNvSpPr/>
            <p:nvPr/>
          </p:nvSpPr>
          <p:spPr>
            <a:xfrm>
              <a:off x="857250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8">
                <a:alphaModFix/>
              </a:blip>
              <a:stretch>
                <a:fillRect b="0" l="0" r="0" t="0"/>
              </a:stretch>
            </a:blipFill>
            <a:ln>
              <a:noFill/>
            </a:ln>
          </p:spPr>
        </p:sp>
        <p:sp>
          <p:nvSpPr>
            <p:cNvPr id="383" name="Google Shape;383;p19"/>
            <p:cNvSpPr/>
            <p:nvPr/>
          </p:nvSpPr>
          <p:spPr>
            <a:xfrm>
              <a:off x="1714500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8">
                <a:alphaModFix/>
              </a:blip>
              <a:stretch>
                <a:fillRect b="0" l="0" r="0" t="0"/>
              </a:stretch>
            </a:blipFill>
            <a:ln>
              <a:noFill/>
            </a:ln>
          </p:spPr>
        </p:sp>
        <p:sp>
          <p:nvSpPr>
            <p:cNvPr id="384" name="Google Shape;384;p19"/>
            <p:cNvSpPr/>
            <p:nvPr/>
          </p:nvSpPr>
          <p:spPr>
            <a:xfrm>
              <a:off x="214312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8">
                <a:alphaModFix/>
              </a:blip>
              <a:stretch>
                <a:fillRect b="0" l="0" r="0" t="0"/>
              </a:stretch>
            </a:blipFill>
            <a:ln>
              <a:noFill/>
            </a:ln>
          </p:spPr>
        </p:sp>
      </p:grpSp>
      <p:sp>
        <p:nvSpPr>
          <p:cNvPr id="385" name="Google Shape;385;p19"/>
          <p:cNvSpPr/>
          <p:nvPr/>
        </p:nvSpPr>
        <p:spPr>
          <a:xfrm>
            <a:off x="12680283" y="1667420"/>
            <a:ext cx="2765211" cy="3467102"/>
          </a:xfrm>
          <a:custGeom>
            <a:rect b="b" l="l" r="r" t="t"/>
            <a:pathLst>
              <a:path extrusionOk="0" h="3467102" w="2765211">
                <a:moveTo>
                  <a:pt x="0" y="0"/>
                </a:moveTo>
                <a:lnTo>
                  <a:pt x="2765211" y="0"/>
                </a:lnTo>
                <a:lnTo>
                  <a:pt x="2765211" y="3467102"/>
                </a:lnTo>
                <a:lnTo>
                  <a:pt x="0" y="3467102"/>
                </a:lnTo>
                <a:lnTo>
                  <a:pt x="0" y="0"/>
                </a:lnTo>
                <a:close/>
              </a:path>
            </a:pathLst>
          </a:custGeom>
          <a:blipFill rotWithShape="1">
            <a:blip r:embed="rId9">
              <a:alphaModFix/>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242AF"/>
            </a:gs>
            <a:gs pos="100000">
              <a:srgbClr val="3798F1"/>
            </a:gs>
          </a:gsLst>
          <a:lin ang="2700000" scaled="0"/>
        </a:gradFill>
      </p:bgPr>
    </p:bg>
    <p:spTree>
      <p:nvGrpSpPr>
        <p:cNvPr id="389" name="Shape 389"/>
        <p:cNvGrpSpPr/>
        <p:nvPr/>
      </p:nvGrpSpPr>
      <p:grpSpPr>
        <a:xfrm>
          <a:off x="0" y="0"/>
          <a:ext cx="0" cy="0"/>
          <a:chOff x="0" y="0"/>
          <a:chExt cx="0" cy="0"/>
        </a:xfrm>
      </p:grpSpPr>
      <p:sp>
        <p:nvSpPr>
          <p:cNvPr id="390" name="Google Shape;390;p20"/>
          <p:cNvSpPr txBox="1"/>
          <p:nvPr/>
        </p:nvSpPr>
        <p:spPr>
          <a:xfrm>
            <a:off x="1028700" y="662940"/>
            <a:ext cx="1649290"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FFFFFF"/>
                </a:solidFill>
                <a:latin typeface="Roboto"/>
                <a:ea typeface="Roboto"/>
                <a:cs typeface="Roboto"/>
                <a:sym typeface="Roboto"/>
              </a:rPr>
              <a:t>MONDAY</a:t>
            </a:r>
            <a:endParaRPr/>
          </a:p>
        </p:txBody>
      </p:sp>
      <p:cxnSp>
        <p:nvCxnSpPr>
          <p:cNvPr id="391" name="Google Shape;391;p20"/>
          <p:cNvCxnSpPr/>
          <p:nvPr/>
        </p:nvCxnSpPr>
        <p:spPr>
          <a:xfrm>
            <a:off x="-966052" y="9258300"/>
            <a:ext cx="20542057" cy="0"/>
          </a:xfrm>
          <a:prstGeom prst="straightConnector1">
            <a:avLst/>
          </a:prstGeom>
          <a:noFill/>
          <a:ln cap="flat" cmpd="sng" w="38100">
            <a:solidFill>
              <a:srgbClr val="FFFFFF"/>
            </a:solidFill>
            <a:prstDash val="dot"/>
            <a:round/>
            <a:headEnd len="sm" w="sm" type="none"/>
            <a:tailEnd len="sm" w="sm" type="none"/>
          </a:ln>
        </p:spPr>
      </p:cxnSp>
      <p:cxnSp>
        <p:nvCxnSpPr>
          <p:cNvPr id="392" name="Google Shape;392;p20"/>
          <p:cNvCxnSpPr/>
          <p:nvPr/>
        </p:nvCxnSpPr>
        <p:spPr>
          <a:xfrm>
            <a:off x="0" y="7967736"/>
            <a:ext cx="20542057" cy="0"/>
          </a:xfrm>
          <a:prstGeom prst="straightConnector1">
            <a:avLst/>
          </a:prstGeom>
          <a:noFill/>
          <a:ln cap="flat" cmpd="sng" w="38100">
            <a:solidFill>
              <a:srgbClr val="FFFFFF"/>
            </a:solidFill>
            <a:prstDash val="dot"/>
            <a:round/>
            <a:headEnd len="sm" w="sm" type="none"/>
            <a:tailEnd len="sm" w="sm" type="none"/>
          </a:ln>
        </p:spPr>
      </p:cxnSp>
      <p:cxnSp>
        <p:nvCxnSpPr>
          <p:cNvPr id="393" name="Google Shape;393;p20"/>
          <p:cNvCxnSpPr/>
          <p:nvPr/>
        </p:nvCxnSpPr>
        <p:spPr>
          <a:xfrm>
            <a:off x="0" y="6677172"/>
            <a:ext cx="20542057" cy="0"/>
          </a:xfrm>
          <a:prstGeom prst="straightConnector1">
            <a:avLst/>
          </a:prstGeom>
          <a:noFill/>
          <a:ln cap="flat" cmpd="sng" w="38100">
            <a:solidFill>
              <a:srgbClr val="FFFFFF"/>
            </a:solidFill>
            <a:prstDash val="dot"/>
            <a:round/>
            <a:headEnd len="sm" w="sm" type="none"/>
            <a:tailEnd len="sm" w="sm" type="none"/>
          </a:ln>
        </p:spPr>
      </p:cxnSp>
      <p:cxnSp>
        <p:nvCxnSpPr>
          <p:cNvPr id="394" name="Google Shape;394;p20"/>
          <p:cNvCxnSpPr/>
          <p:nvPr/>
        </p:nvCxnSpPr>
        <p:spPr>
          <a:xfrm>
            <a:off x="0" y="5386607"/>
            <a:ext cx="20542057" cy="0"/>
          </a:xfrm>
          <a:prstGeom prst="straightConnector1">
            <a:avLst/>
          </a:prstGeom>
          <a:noFill/>
          <a:ln cap="flat" cmpd="sng" w="38100">
            <a:solidFill>
              <a:srgbClr val="FFFFFF"/>
            </a:solidFill>
            <a:prstDash val="dot"/>
            <a:round/>
            <a:headEnd len="sm" w="sm" type="none"/>
            <a:tailEnd len="sm" w="sm" type="none"/>
          </a:ln>
        </p:spPr>
      </p:cxnSp>
      <p:cxnSp>
        <p:nvCxnSpPr>
          <p:cNvPr id="395" name="Google Shape;395;p20"/>
          <p:cNvCxnSpPr/>
          <p:nvPr/>
        </p:nvCxnSpPr>
        <p:spPr>
          <a:xfrm>
            <a:off x="0" y="4096043"/>
            <a:ext cx="20542057" cy="0"/>
          </a:xfrm>
          <a:prstGeom prst="straightConnector1">
            <a:avLst/>
          </a:prstGeom>
          <a:noFill/>
          <a:ln cap="flat" cmpd="sng" w="38100">
            <a:solidFill>
              <a:srgbClr val="FFFFFF"/>
            </a:solidFill>
            <a:prstDash val="dot"/>
            <a:round/>
            <a:headEnd len="sm" w="sm" type="none"/>
            <a:tailEnd len="sm" w="sm" type="none"/>
          </a:ln>
        </p:spPr>
      </p:cxnSp>
      <p:cxnSp>
        <p:nvCxnSpPr>
          <p:cNvPr id="396" name="Google Shape;396;p20"/>
          <p:cNvCxnSpPr/>
          <p:nvPr/>
        </p:nvCxnSpPr>
        <p:spPr>
          <a:xfrm>
            <a:off x="0" y="2805479"/>
            <a:ext cx="20542057" cy="0"/>
          </a:xfrm>
          <a:prstGeom prst="straightConnector1">
            <a:avLst/>
          </a:prstGeom>
          <a:noFill/>
          <a:ln cap="flat" cmpd="sng" w="38100">
            <a:solidFill>
              <a:srgbClr val="FFFFFF"/>
            </a:solidFill>
            <a:prstDash val="dot"/>
            <a:round/>
            <a:headEnd len="sm" w="sm" type="none"/>
            <a:tailEnd len="sm" w="sm" type="none"/>
          </a:ln>
        </p:spPr>
      </p:cxnSp>
      <p:cxnSp>
        <p:nvCxnSpPr>
          <p:cNvPr id="397" name="Google Shape;397;p20"/>
          <p:cNvCxnSpPr/>
          <p:nvPr/>
        </p:nvCxnSpPr>
        <p:spPr>
          <a:xfrm>
            <a:off x="0" y="1514915"/>
            <a:ext cx="20542057" cy="0"/>
          </a:xfrm>
          <a:prstGeom prst="straightConnector1">
            <a:avLst/>
          </a:prstGeom>
          <a:noFill/>
          <a:ln cap="flat" cmpd="sng" w="38100">
            <a:solidFill>
              <a:srgbClr val="FFFFFF"/>
            </a:solidFill>
            <a:prstDash val="dot"/>
            <a:round/>
            <a:headEnd len="sm" w="sm" type="none"/>
            <a:tailEnd len="sm" w="sm" type="none"/>
          </a:ln>
        </p:spPr>
      </p:cxnSp>
      <p:sp>
        <p:nvSpPr>
          <p:cNvPr id="398" name="Google Shape;398;p20"/>
          <p:cNvSpPr txBox="1"/>
          <p:nvPr/>
        </p:nvSpPr>
        <p:spPr>
          <a:xfrm>
            <a:off x="1028700" y="1953504"/>
            <a:ext cx="1854500"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FFFFFF"/>
                </a:solidFill>
                <a:latin typeface="Roboto"/>
                <a:ea typeface="Roboto"/>
                <a:cs typeface="Roboto"/>
                <a:sym typeface="Roboto"/>
              </a:rPr>
              <a:t>TUESDAY</a:t>
            </a:r>
            <a:endParaRPr/>
          </a:p>
        </p:txBody>
      </p:sp>
      <p:sp>
        <p:nvSpPr>
          <p:cNvPr id="399" name="Google Shape;399;p20"/>
          <p:cNvSpPr txBox="1"/>
          <p:nvPr/>
        </p:nvSpPr>
        <p:spPr>
          <a:xfrm>
            <a:off x="1028700" y="3244068"/>
            <a:ext cx="1854500"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FFFFFF"/>
                </a:solidFill>
                <a:latin typeface="Roboto"/>
                <a:ea typeface="Roboto"/>
                <a:cs typeface="Roboto"/>
                <a:sym typeface="Roboto"/>
              </a:rPr>
              <a:t>WEDNESDAY</a:t>
            </a:r>
            <a:endParaRPr/>
          </a:p>
        </p:txBody>
      </p:sp>
      <p:sp>
        <p:nvSpPr>
          <p:cNvPr id="400" name="Google Shape;400;p20"/>
          <p:cNvSpPr txBox="1"/>
          <p:nvPr/>
        </p:nvSpPr>
        <p:spPr>
          <a:xfrm>
            <a:off x="1028700" y="4534633"/>
            <a:ext cx="1854500"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FFFFFF"/>
                </a:solidFill>
                <a:latin typeface="Roboto"/>
                <a:ea typeface="Roboto"/>
                <a:cs typeface="Roboto"/>
                <a:sym typeface="Roboto"/>
              </a:rPr>
              <a:t>THURSDAY</a:t>
            </a:r>
            <a:endParaRPr/>
          </a:p>
        </p:txBody>
      </p:sp>
      <p:sp>
        <p:nvSpPr>
          <p:cNvPr id="401" name="Google Shape;401;p20"/>
          <p:cNvSpPr txBox="1"/>
          <p:nvPr/>
        </p:nvSpPr>
        <p:spPr>
          <a:xfrm>
            <a:off x="1028700" y="5825197"/>
            <a:ext cx="1854500"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FFFFFF"/>
                </a:solidFill>
                <a:latin typeface="Roboto"/>
                <a:ea typeface="Roboto"/>
                <a:cs typeface="Roboto"/>
                <a:sym typeface="Roboto"/>
              </a:rPr>
              <a:t>FRIDAY</a:t>
            </a:r>
            <a:endParaRPr/>
          </a:p>
        </p:txBody>
      </p:sp>
      <p:sp>
        <p:nvSpPr>
          <p:cNvPr id="402" name="Google Shape;402;p20"/>
          <p:cNvSpPr txBox="1"/>
          <p:nvPr/>
        </p:nvSpPr>
        <p:spPr>
          <a:xfrm>
            <a:off x="1028700" y="7115761"/>
            <a:ext cx="1854500"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FFFFFF"/>
                </a:solidFill>
                <a:latin typeface="Roboto"/>
                <a:ea typeface="Roboto"/>
                <a:cs typeface="Roboto"/>
                <a:sym typeface="Roboto"/>
              </a:rPr>
              <a:t>SATURDAY</a:t>
            </a:r>
            <a:endParaRPr/>
          </a:p>
        </p:txBody>
      </p:sp>
      <p:sp>
        <p:nvSpPr>
          <p:cNvPr id="403" name="Google Shape;403;p20"/>
          <p:cNvSpPr txBox="1"/>
          <p:nvPr/>
        </p:nvSpPr>
        <p:spPr>
          <a:xfrm>
            <a:off x="1028700" y="8406325"/>
            <a:ext cx="1854500"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FFFFFF"/>
                </a:solidFill>
                <a:latin typeface="Roboto"/>
                <a:ea typeface="Roboto"/>
                <a:cs typeface="Roboto"/>
                <a:sym typeface="Roboto"/>
              </a:rPr>
              <a:t>SUNDAY</a:t>
            </a:r>
            <a:endParaRPr/>
          </a:p>
        </p:txBody>
      </p:sp>
      <p:cxnSp>
        <p:nvCxnSpPr>
          <p:cNvPr id="404" name="Google Shape;404;p20"/>
          <p:cNvCxnSpPr/>
          <p:nvPr/>
        </p:nvCxnSpPr>
        <p:spPr>
          <a:xfrm>
            <a:off x="4286280" y="-4921067"/>
            <a:ext cx="0" cy="14160317"/>
          </a:xfrm>
          <a:prstGeom prst="straightConnector1">
            <a:avLst/>
          </a:prstGeom>
          <a:noFill/>
          <a:ln cap="flat" cmpd="sng" w="38100">
            <a:solidFill>
              <a:srgbClr val="FFFFFF"/>
            </a:solidFill>
            <a:prstDash val="dot"/>
            <a:round/>
            <a:headEnd len="sm" w="sm" type="none"/>
            <a:tailEnd len="sm" w="sm" type="none"/>
          </a:ln>
        </p:spPr>
      </p:cxnSp>
      <p:cxnSp>
        <p:nvCxnSpPr>
          <p:cNvPr id="405" name="Google Shape;405;p20"/>
          <p:cNvCxnSpPr/>
          <p:nvPr/>
        </p:nvCxnSpPr>
        <p:spPr>
          <a:xfrm>
            <a:off x="6632636" y="-4902017"/>
            <a:ext cx="0" cy="14160317"/>
          </a:xfrm>
          <a:prstGeom prst="straightConnector1">
            <a:avLst/>
          </a:prstGeom>
          <a:noFill/>
          <a:ln cap="flat" cmpd="sng" w="38100">
            <a:solidFill>
              <a:srgbClr val="FFFFFF"/>
            </a:solidFill>
            <a:prstDash val="dot"/>
            <a:round/>
            <a:headEnd len="sm" w="sm" type="none"/>
            <a:tailEnd len="sm" w="sm" type="none"/>
          </a:ln>
        </p:spPr>
      </p:cxnSp>
      <p:cxnSp>
        <p:nvCxnSpPr>
          <p:cNvPr id="406" name="Google Shape;406;p20"/>
          <p:cNvCxnSpPr/>
          <p:nvPr/>
        </p:nvCxnSpPr>
        <p:spPr>
          <a:xfrm>
            <a:off x="8978992" y="-4882967"/>
            <a:ext cx="0" cy="14160317"/>
          </a:xfrm>
          <a:prstGeom prst="straightConnector1">
            <a:avLst/>
          </a:prstGeom>
          <a:noFill/>
          <a:ln cap="flat" cmpd="sng" w="38100">
            <a:solidFill>
              <a:srgbClr val="FFFFFF"/>
            </a:solidFill>
            <a:prstDash val="dot"/>
            <a:round/>
            <a:headEnd len="sm" w="sm" type="none"/>
            <a:tailEnd len="sm" w="sm" type="none"/>
          </a:ln>
        </p:spPr>
      </p:cxnSp>
      <p:cxnSp>
        <p:nvCxnSpPr>
          <p:cNvPr id="407" name="Google Shape;407;p20"/>
          <p:cNvCxnSpPr/>
          <p:nvPr/>
        </p:nvCxnSpPr>
        <p:spPr>
          <a:xfrm>
            <a:off x="11325348" y="-4921067"/>
            <a:ext cx="0" cy="14160317"/>
          </a:xfrm>
          <a:prstGeom prst="straightConnector1">
            <a:avLst/>
          </a:prstGeom>
          <a:noFill/>
          <a:ln cap="flat" cmpd="sng" w="38100">
            <a:solidFill>
              <a:srgbClr val="FFFFFF"/>
            </a:solidFill>
            <a:prstDash val="dot"/>
            <a:round/>
            <a:headEnd len="sm" w="sm" type="none"/>
            <a:tailEnd len="sm" w="sm" type="none"/>
          </a:ln>
        </p:spPr>
      </p:cxnSp>
      <p:cxnSp>
        <p:nvCxnSpPr>
          <p:cNvPr id="408" name="Google Shape;408;p20"/>
          <p:cNvCxnSpPr/>
          <p:nvPr/>
        </p:nvCxnSpPr>
        <p:spPr>
          <a:xfrm>
            <a:off x="13671704" y="-4919962"/>
            <a:ext cx="0" cy="14160317"/>
          </a:xfrm>
          <a:prstGeom prst="straightConnector1">
            <a:avLst/>
          </a:prstGeom>
          <a:noFill/>
          <a:ln cap="flat" cmpd="sng" w="38100">
            <a:solidFill>
              <a:srgbClr val="FFFFFF"/>
            </a:solidFill>
            <a:prstDash val="dot"/>
            <a:round/>
            <a:headEnd len="sm" w="sm" type="none"/>
            <a:tailEnd len="sm" w="sm" type="none"/>
          </a:ln>
        </p:spPr>
      </p:cxnSp>
      <p:cxnSp>
        <p:nvCxnSpPr>
          <p:cNvPr id="409" name="Google Shape;409;p20"/>
          <p:cNvCxnSpPr/>
          <p:nvPr/>
        </p:nvCxnSpPr>
        <p:spPr>
          <a:xfrm>
            <a:off x="16018060" y="-4882967"/>
            <a:ext cx="0" cy="14160317"/>
          </a:xfrm>
          <a:prstGeom prst="straightConnector1">
            <a:avLst/>
          </a:prstGeom>
          <a:noFill/>
          <a:ln cap="flat" cmpd="sng" w="38100">
            <a:solidFill>
              <a:srgbClr val="FFFFFF"/>
            </a:solidFill>
            <a:prstDash val="dot"/>
            <a:round/>
            <a:headEnd len="sm" w="sm" type="none"/>
            <a:tailEnd len="sm" w="sm" type="none"/>
          </a:ln>
        </p:spPr>
      </p:cxnSp>
      <p:sp>
        <p:nvSpPr>
          <p:cNvPr id="410" name="Google Shape;410;p20"/>
          <p:cNvSpPr txBox="1"/>
          <p:nvPr/>
        </p:nvSpPr>
        <p:spPr>
          <a:xfrm>
            <a:off x="4532793" y="9480824"/>
            <a:ext cx="1854500" cy="42481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FFE3A9"/>
                </a:solidFill>
                <a:latin typeface="Josefin Sans"/>
                <a:ea typeface="Josefin Sans"/>
                <a:cs typeface="Josefin Sans"/>
                <a:sym typeface="Josefin Sans"/>
              </a:rPr>
              <a:t>9:00-10:00</a:t>
            </a:r>
            <a:endParaRPr/>
          </a:p>
        </p:txBody>
      </p:sp>
      <p:sp>
        <p:nvSpPr>
          <p:cNvPr id="411" name="Google Shape;411;p20"/>
          <p:cNvSpPr txBox="1"/>
          <p:nvPr/>
        </p:nvSpPr>
        <p:spPr>
          <a:xfrm>
            <a:off x="6831874" y="9480824"/>
            <a:ext cx="1854500" cy="42481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FFE3A9"/>
                </a:solidFill>
                <a:latin typeface="Josefin Sans"/>
                <a:ea typeface="Josefin Sans"/>
                <a:cs typeface="Josefin Sans"/>
                <a:sym typeface="Josefin Sans"/>
              </a:rPr>
              <a:t>10:00-11:00</a:t>
            </a:r>
            <a:endParaRPr/>
          </a:p>
        </p:txBody>
      </p:sp>
      <p:sp>
        <p:nvSpPr>
          <p:cNvPr id="412" name="Google Shape;412;p20"/>
          <p:cNvSpPr txBox="1"/>
          <p:nvPr/>
        </p:nvSpPr>
        <p:spPr>
          <a:xfrm>
            <a:off x="9144000" y="9480824"/>
            <a:ext cx="1854500" cy="42481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FFE3A9"/>
                </a:solidFill>
                <a:latin typeface="Josefin Sans"/>
                <a:ea typeface="Josefin Sans"/>
                <a:cs typeface="Josefin Sans"/>
                <a:sym typeface="Josefin Sans"/>
              </a:rPr>
              <a:t>12:00-13:00</a:t>
            </a:r>
            <a:endParaRPr/>
          </a:p>
        </p:txBody>
      </p:sp>
      <p:sp>
        <p:nvSpPr>
          <p:cNvPr id="413" name="Google Shape;413;p20"/>
          <p:cNvSpPr txBox="1"/>
          <p:nvPr/>
        </p:nvSpPr>
        <p:spPr>
          <a:xfrm>
            <a:off x="11456126" y="9480824"/>
            <a:ext cx="1854500" cy="42481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FFE3A9"/>
                </a:solidFill>
                <a:latin typeface="Josefin Sans"/>
                <a:ea typeface="Josefin Sans"/>
                <a:cs typeface="Josefin Sans"/>
                <a:sym typeface="Josefin Sans"/>
              </a:rPr>
              <a:t>14:00-15:00</a:t>
            </a:r>
            <a:endParaRPr/>
          </a:p>
        </p:txBody>
      </p:sp>
      <p:sp>
        <p:nvSpPr>
          <p:cNvPr id="414" name="Google Shape;414;p20"/>
          <p:cNvSpPr txBox="1"/>
          <p:nvPr/>
        </p:nvSpPr>
        <p:spPr>
          <a:xfrm>
            <a:off x="13768251" y="9480824"/>
            <a:ext cx="1854500" cy="42481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FFE3A9"/>
                </a:solidFill>
                <a:latin typeface="Josefin Sans"/>
                <a:ea typeface="Josefin Sans"/>
                <a:cs typeface="Josefin Sans"/>
                <a:sym typeface="Josefin Sans"/>
              </a:rPr>
              <a:t>16:00-17:00</a:t>
            </a:r>
            <a:endParaRPr/>
          </a:p>
        </p:txBody>
      </p:sp>
      <p:sp>
        <p:nvSpPr>
          <p:cNvPr id="415" name="Google Shape;415;p20"/>
          <p:cNvSpPr txBox="1"/>
          <p:nvPr/>
        </p:nvSpPr>
        <p:spPr>
          <a:xfrm>
            <a:off x="16080377" y="9480824"/>
            <a:ext cx="1854500" cy="42481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FFE3A9"/>
                </a:solidFill>
                <a:latin typeface="Josefin Sans"/>
                <a:ea typeface="Josefin Sans"/>
                <a:cs typeface="Josefin Sans"/>
                <a:sym typeface="Josefin Sans"/>
              </a:rPr>
              <a:t>18:00-19:00</a:t>
            </a:r>
            <a:endParaRPr/>
          </a:p>
        </p:txBody>
      </p:sp>
      <p:grpSp>
        <p:nvGrpSpPr>
          <p:cNvPr id="416" name="Google Shape;416;p20"/>
          <p:cNvGrpSpPr/>
          <p:nvPr/>
        </p:nvGrpSpPr>
        <p:grpSpPr>
          <a:xfrm>
            <a:off x="4267230" y="566644"/>
            <a:ext cx="2387662" cy="569812"/>
            <a:chOff x="0" y="-9525"/>
            <a:chExt cx="628849" cy="150074"/>
          </a:xfrm>
        </p:grpSpPr>
        <p:sp>
          <p:nvSpPr>
            <p:cNvPr id="417" name="Google Shape;417;p20"/>
            <p:cNvSpPr/>
            <p:nvPr/>
          </p:nvSpPr>
          <p:spPr>
            <a:xfrm>
              <a:off x="0" y="0"/>
              <a:ext cx="628849" cy="140549"/>
            </a:xfrm>
            <a:custGeom>
              <a:rect b="b" l="l" r="r" t="t"/>
              <a:pathLst>
                <a:path extrusionOk="0" h="140549" w="628849">
                  <a:moveTo>
                    <a:pt x="70275" y="0"/>
                  </a:moveTo>
                  <a:lnTo>
                    <a:pt x="558575" y="0"/>
                  </a:lnTo>
                  <a:cubicBezTo>
                    <a:pt x="597386" y="0"/>
                    <a:pt x="628849" y="31463"/>
                    <a:pt x="628849" y="70275"/>
                  </a:cubicBezTo>
                  <a:lnTo>
                    <a:pt x="628849" y="70275"/>
                  </a:lnTo>
                  <a:cubicBezTo>
                    <a:pt x="628849" y="109086"/>
                    <a:pt x="597386" y="140549"/>
                    <a:pt x="558575" y="140549"/>
                  </a:cubicBezTo>
                  <a:lnTo>
                    <a:pt x="70275" y="140549"/>
                  </a:lnTo>
                  <a:cubicBezTo>
                    <a:pt x="31463" y="140549"/>
                    <a:pt x="0" y="109086"/>
                    <a:pt x="0" y="70275"/>
                  </a:cubicBezTo>
                  <a:lnTo>
                    <a:pt x="0" y="70275"/>
                  </a:lnTo>
                  <a:cubicBezTo>
                    <a:pt x="0" y="31463"/>
                    <a:pt x="31463" y="0"/>
                    <a:pt x="70275" y="0"/>
                  </a:cubicBezTo>
                  <a:close/>
                </a:path>
              </a:pathLst>
            </a:custGeom>
            <a:solidFill>
              <a:srgbClr val="F47A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0"/>
            <p:cNvSpPr txBox="1"/>
            <p:nvPr/>
          </p:nvSpPr>
          <p:spPr>
            <a:xfrm>
              <a:off x="0" y="-9525"/>
              <a:ext cx="628849" cy="150074"/>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1" i="0" lang="en-US" sz="1400" u="none" cap="none" strike="noStrike">
                  <a:solidFill>
                    <a:srgbClr val="FFFFFF"/>
                  </a:solidFill>
                  <a:latin typeface="Roboto"/>
                  <a:ea typeface="Roboto"/>
                  <a:cs typeface="Roboto"/>
                  <a:sym typeface="Roboto"/>
                </a:rPr>
                <a:t>MATH</a:t>
              </a:r>
              <a:endParaRPr/>
            </a:p>
          </p:txBody>
        </p:sp>
      </p:grpSp>
      <p:grpSp>
        <p:nvGrpSpPr>
          <p:cNvPr id="419" name="Google Shape;419;p20"/>
          <p:cNvGrpSpPr/>
          <p:nvPr/>
        </p:nvGrpSpPr>
        <p:grpSpPr>
          <a:xfrm>
            <a:off x="11334873" y="566644"/>
            <a:ext cx="4711762" cy="569812"/>
            <a:chOff x="0" y="-9525"/>
            <a:chExt cx="1240958" cy="150074"/>
          </a:xfrm>
        </p:grpSpPr>
        <p:sp>
          <p:nvSpPr>
            <p:cNvPr id="420" name="Google Shape;420;p20"/>
            <p:cNvSpPr/>
            <p:nvPr/>
          </p:nvSpPr>
          <p:spPr>
            <a:xfrm>
              <a:off x="0" y="0"/>
              <a:ext cx="1240958" cy="140549"/>
            </a:xfrm>
            <a:custGeom>
              <a:rect b="b" l="l" r="r" t="t"/>
              <a:pathLst>
                <a:path extrusionOk="0" h="140549" w="1240958">
                  <a:moveTo>
                    <a:pt x="70275" y="0"/>
                  </a:moveTo>
                  <a:lnTo>
                    <a:pt x="1170683" y="0"/>
                  </a:lnTo>
                  <a:cubicBezTo>
                    <a:pt x="1209495" y="0"/>
                    <a:pt x="1240958" y="31463"/>
                    <a:pt x="1240958" y="70275"/>
                  </a:cubicBezTo>
                  <a:lnTo>
                    <a:pt x="1240958" y="70275"/>
                  </a:lnTo>
                  <a:cubicBezTo>
                    <a:pt x="1240958" y="109086"/>
                    <a:pt x="1209495" y="140549"/>
                    <a:pt x="1170683" y="140549"/>
                  </a:cubicBezTo>
                  <a:lnTo>
                    <a:pt x="70275" y="140549"/>
                  </a:lnTo>
                  <a:cubicBezTo>
                    <a:pt x="31463" y="140549"/>
                    <a:pt x="0" y="109086"/>
                    <a:pt x="0" y="70275"/>
                  </a:cubicBezTo>
                  <a:lnTo>
                    <a:pt x="0" y="70275"/>
                  </a:lnTo>
                  <a:cubicBezTo>
                    <a:pt x="0" y="31463"/>
                    <a:pt x="31463" y="0"/>
                    <a:pt x="70275" y="0"/>
                  </a:cubicBezTo>
                  <a:close/>
                </a:path>
              </a:pathLst>
            </a:custGeom>
            <a:solidFill>
              <a:srgbClr val="FCB2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0"/>
            <p:cNvSpPr txBox="1"/>
            <p:nvPr/>
          </p:nvSpPr>
          <p:spPr>
            <a:xfrm>
              <a:off x="0" y="-9525"/>
              <a:ext cx="1240958" cy="150074"/>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1" i="0" lang="en-US" sz="1400" u="none" cap="none" strike="noStrike">
                  <a:solidFill>
                    <a:srgbClr val="FFFFFF"/>
                  </a:solidFill>
                  <a:latin typeface="Roboto"/>
                  <a:ea typeface="Roboto"/>
                  <a:cs typeface="Roboto"/>
                  <a:sym typeface="Roboto"/>
                </a:rPr>
                <a:t>SCIENCE</a:t>
              </a:r>
              <a:endParaRPr/>
            </a:p>
          </p:txBody>
        </p:sp>
      </p:grpSp>
      <p:grpSp>
        <p:nvGrpSpPr>
          <p:cNvPr id="422" name="Google Shape;422;p20"/>
          <p:cNvGrpSpPr/>
          <p:nvPr/>
        </p:nvGrpSpPr>
        <p:grpSpPr>
          <a:xfrm>
            <a:off x="8988517" y="566644"/>
            <a:ext cx="2317781" cy="569812"/>
            <a:chOff x="0" y="-9525"/>
            <a:chExt cx="610444" cy="150074"/>
          </a:xfrm>
        </p:grpSpPr>
        <p:sp>
          <p:nvSpPr>
            <p:cNvPr id="423" name="Google Shape;423;p20"/>
            <p:cNvSpPr/>
            <p:nvPr/>
          </p:nvSpPr>
          <p:spPr>
            <a:xfrm>
              <a:off x="0" y="0"/>
              <a:ext cx="610444" cy="140549"/>
            </a:xfrm>
            <a:custGeom>
              <a:rect b="b" l="l" r="r" t="t"/>
              <a:pathLst>
                <a:path extrusionOk="0" h="140549" w="610444">
                  <a:moveTo>
                    <a:pt x="70275" y="0"/>
                  </a:moveTo>
                  <a:lnTo>
                    <a:pt x="540170" y="0"/>
                  </a:lnTo>
                  <a:cubicBezTo>
                    <a:pt x="578981" y="0"/>
                    <a:pt x="610444" y="31463"/>
                    <a:pt x="610444" y="70275"/>
                  </a:cubicBezTo>
                  <a:lnTo>
                    <a:pt x="610444" y="70275"/>
                  </a:lnTo>
                  <a:cubicBezTo>
                    <a:pt x="610444" y="109086"/>
                    <a:pt x="578981" y="140549"/>
                    <a:pt x="540170" y="140549"/>
                  </a:cubicBezTo>
                  <a:lnTo>
                    <a:pt x="70275" y="140549"/>
                  </a:lnTo>
                  <a:cubicBezTo>
                    <a:pt x="31463" y="140549"/>
                    <a:pt x="0" y="109086"/>
                    <a:pt x="0" y="70275"/>
                  </a:cubicBezTo>
                  <a:lnTo>
                    <a:pt x="0" y="70275"/>
                  </a:lnTo>
                  <a:cubicBezTo>
                    <a:pt x="0" y="31463"/>
                    <a:pt x="31463" y="0"/>
                    <a:pt x="7027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0"/>
            <p:cNvSpPr txBox="1"/>
            <p:nvPr/>
          </p:nvSpPr>
          <p:spPr>
            <a:xfrm>
              <a:off x="0" y="-9525"/>
              <a:ext cx="610444" cy="150074"/>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1" i="0" lang="en-US" sz="1400" u="none" cap="none" strike="noStrike">
                  <a:solidFill>
                    <a:srgbClr val="027CDF"/>
                  </a:solidFill>
                  <a:latin typeface="Roboto"/>
                  <a:ea typeface="Roboto"/>
                  <a:cs typeface="Roboto"/>
                  <a:sym typeface="Roboto"/>
                </a:rPr>
                <a:t>LUNCH</a:t>
              </a:r>
              <a:endParaRPr/>
            </a:p>
          </p:txBody>
        </p:sp>
      </p:grpSp>
      <p:grpSp>
        <p:nvGrpSpPr>
          <p:cNvPr id="425" name="Google Shape;425;p20"/>
          <p:cNvGrpSpPr/>
          <p:nvPr/>
        </p:nvGrpSpPr>
        <p:grpSpPr>
          <a:xfrm>
            <a:off x="8998042" y="1894203"/>
            <a:ext cx="2317781" cy="569812"/>
            <a:chOff x="0" y="-9525"/>
            <a:chExt cx="610444" cy="150074"/>
          </a:xfrm>
        </p:grpSpPr>
        <p:sp>
          <p:nvSpPr>
            <p:cNvPr id="426" name="Google Shape;426;p20"/>
            <p:cNvSpPr/>
            <p:nvPr/>
          </p:nvSpPr>
          <p:spPr>
            <a:xfrm>
              <a:off x="0" y="0"/>
              <a:ext cx="610444" cy="140549"/>
            </a:xfrm>
            <a:custGeom>
              <a:rect b="b" l="l" r="r" t="t"/>
              <a:pathLst>
                <a:path extrusionOk="0" h="140549" w="610444">
                  <a:moveTo>
                    <a:pt x="70275" y="0"/>
                  </a:moveTo>
                  <a:lnTo>
                    <a:pt x="540170" y="0"/>
                  </a:lnTo>
                  <a:cubicBezTo>
                    <a:pt x="578981" y="0"/>
                    <a:pt x="610444" y="31463"/>
                    <a:pt x="610444" y="70275"/>
                  </a:cubicBezTo>
                  <a:lnTo>
                    <a:pt x="610444" y="70275"/>
                  </a:lnTo>
                  <a:cubicBezTo>
                    <a:pt x="610444" y="109086"/>
                    <a:pt x="578981" y="140549"/>
                    <a:pt x="540170" y="140549"/>
                  </a:cubicBezTo>
                  <a:lnTo>
                    <a:pt x="70275" y="140549"/>
                  </a:lnTo>
                  <a:cubicBezTo>
                    <a:pt x="31463" y="140549"/>
                    <a:pt x="0" y="109086"/>
                    <a:pt x="0" y="70275"/>
                  </a:cubicBezTo>
                  <a:lnTo>
                    <a:pt x="0" y="70275"/>
                  </a:lnTo>
                  <a:cubicBezTo>
                    <a:pt x="0" y="31463"/>
                    <a:pt x="31463" y="0"/>
                    <a:pt x="7027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0"/>
            <p:cNvSpPr txBox="1"/>
            <p:nvPr/>
          </p:nvSpPr>
          <p:spPr>
            <a:xfrm>
              <a:off x="0" y="-9525"/>
              <a:ext cx="610444" cy="150074"/>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1" i="0" lang="en-US" sz="1400" u="none" cap="none" strike="noStrike">
                  <a:solidFill>
                    <a:srgbClr val="027CDF"/>
                  </a:solidFill>
                  <a:latin typeface="Roboto"/>
                  <a:ea typeface="Roboto"/>
                  <a:cs typeface="Roboto"/>
                  <a:sym typeface="Roboto"/>
                </a:rPr>
                <a:t>LUNCH</a:t>
              </a:r>
              <a:endParaRPr/>
            </a:p>
          </p:txBody>
        </p:sp>
      </p:grpSp>
      <p:grpSp>
        <p:nvGrpSpPr>
          <p:cNvPr id="428" name="Google Shape;428;p20"/>
          <p:cNvGrpSpPr/>
          <p:nvPr/>
        </p:nvGrpSpPr>
        <p:grpSpPr>
          <a:xfrm>
            <a:off x="6651686" y="3240481"/>
            <a:ext cx="2317781" cy="569812"/>
            <a:chOff x="0" y="-9525"/>
            <a:chExt cx="610444" cy="150074"/>
          </a:xfrm>
        </p:grpSpPr>
        <p:sp>
          <p:nvSpPr>
            <p:cNvPr id="429" name="Google Shape;429;p20"/>
            <p:cNvSpPr/>
            <p:nvPr/>
          </p:nvSpPr>
          <p:spPr>
            <a:xfrm>
              <a:off x="0" y="0"/>
              <a:ext cx="610444" cy="140549"/>
            </a:xfrm>
            <a:custGeom>
              <a:rect b="b" l="l" r="r" t="t"/>
              <a:pathLst>
                <a:path extrusionOk="0" h="140549" w="610444">
                  <a:moveTo>
                    <a:pt x="70275" y="0"/>
                  </a:moveTo>
                  <a:lnTo>
                    <a:pt x="540170" y="0"/>
                  </a:lnTo>
                  <a:cubicBezTo>
                    <a:pt x="578981" y="0"/>
                    <a:pt x="610444" y="31463"/>
                    <a:pt x="610444" y="70275"/>
                  </a:cubicBezTo>
                  <a:lnTo>
                    <a:pt x="610444" y="70275"/>
                  </a:lnTo>
                  <a:cubicBezTo>
                    <a:pt x="610444" y="109086"/>
                    <a:pt x="578981" y="140549"/>
                    <a:pt x="540170" y="140549"/>
                  </a:cubicBezTo>
                  <a:lnTo>
                    <a:pt x="70275" y="140549"/>
                  </a:lnTo>
                  <a:cubicBezTo>
                    <a:pt x="31463" y="140549"/>
                    <a:pt x="0" y="109086"/>
                    <a:pt x="0" y="70275"/>
                  </a:cubicBezTo>
                  <a:lnTo>
                    <a:pt x="0" y="70275"/>
                  </a:lnTo>
                  <a:cubicBezTo>
                    <a:pt x="0" y="31463"/>
                    <a:pt x="31463" y="0"/>
                    <a:pt x="7027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0"/>
            <p:cNvSpPr txBox="1"/>
            <p:nvPr/>
          </p:nvSpPr>
          <p:spPr>
            <a:xfrm>
              <a:off x="0" y="-9525"/>
              <a:ext cx="610444" cy="150074"/>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1" i="0" lang="en-US" sz="1400" u="none" cap="none" strike="noStrike">
                  <a:solidFill>
                    <a:srgbClr val="027CDF"/>
                  </a:solidFill>
                  <a:latin typeface="Roboto"/>
                  <a:ea typeface="Roboto"/>
                  <a:cs typeface="Roboto"/>
                  <a:sym typeface="Roboto"/>
                </a:rPr>
                <a:t>BRUNCH</a:t>
              </a:r>
              <a:endParaRPr/>
            </a:p>
          </p:txBody>
        </p:sp>
      </p:grpSp>
      <p:grpSp>
        <p:nvGrpSpPr>
          <p:cNvPr id="431" name="Google Shape;431;p20"/>
          <p:cNvGrpSpPr/>
          <p:nvPr/>
        </p:nvGrpSpPr>
        <p:grpSpPr>
          <a:xfrm>
            <a:off x="6572280" y="1875153"/>
            <a:ext cx="2387662" cy="569812"/>
            <a:chOff x="0" y="-9525"/>
            <a:chExt cx="628849" cy="150074"/>
          </a:xfrm>
        </p:grpSpPr>
        <p:sp>
          <p:nvSpPr>
            <p:cNvPr id="432" name="Google Shape;432;p20"/>
            <p:cNvSpPr/>
            <p:nvPr/>
          </p:nvSpPr>
          <p:spPr>
            <a:xfrm>
              <a:off x="0" y="0"/>
              <a:ext cx="628849" cy="140549"/>
            </a:xfrm>
            <a:custGeom>
              <a:rect b="b" l="l" r="r" t="t"/>
              <a:pathLst>
                <a:path extrusionOk="0" h="140549" w="628849">
                  <a:moveTo>
                    <a:pt x="70275" y="0"/>
                  </a:moveTo>
                  <a:lnTo>
                    <a:pt x="558575" y="0"/>
                  </a:lnTo>
                  <a:cubicBezTo>
                    <a:pt x="597386" y="0"/>
                    <a:pt x="628849" y="31463"/>
                    <a:pt x="628849" y="70275"/>
                  </a:cubicBezTo>
                  <a:lnTo>
                    <a:pt x="628849" y="70275"/>
                  </a:lnTo>
                  <a:cubicBezTo>
                    <a:pt x="628849" y="109086"/>
                    <a:pt x="597386" y="140549"/>
                    <a:pt x="558575" y="140549"/>
                  </a:cubicBezTo>
                  <a:lnTo>
                    <a:pt x="70275" y="140549"/>
                  </a:lnTo>
                  <a:cubicBezTo>
                    <a:pt x="31463" y="140549"/>
                    <a:pt x="0" y="109086"/>
                    <a:pt x="0" y="70275"/>
                  </a:cubicBezTo>
                  <a:lnTo>
                    <a:pt x="0" y="70275"/>
                  </a:lnTo>
                  <a:cubicBezTo>
                    <a:pt x="0" y="31463"/>
                    <a:pt x="31463" y="0"/>
                    <a:pt x="70275" y="0"/>
                  </a:cubicBezTo>
                  <a:close/>
                </a:path>
              </a:pathLst>
            </a:custGeom>
            <a:solidFill>
              <a:srgbClr val="367D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0"/>
            <p:cNvSpPr txBox="1"/>
            <p:nvPr/>
          </p:nvSpPr>
          <p:spPr>
            <a:xfrm>
              <a:off x="0" y="-9525"/>
              <a:ext cx="628849" cy="150074"/>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1" i="0" lang="en-US" sz="1400" u="none" cap="none" strike="noStrike">
                  <a:solidFill>
                    <a:srgbClr val="FFFFFF"/>
                  </a:solidFill>
                  <a:latin typeface="Roboto"/>
                  <a:ea typeface="Roboto"/>
                  <a:cs typeface="Roboto"/>
                  <a:sym typeface="Roboto"/>
                </a:rPr>
                <a:t>P.E.</a:t>
              </a:r>
              <a:endParaRPr/>
            </a:p>
          </p:txBody>
        </p:sp>
      </p:grpSp>
      <p:grpSp>
        <p:nvGrpSpPr>
          <p:cNvPr id="434" name="Google Shape;434;p20"/>
          <p:cNvGrpSpPr/>
          <p:nvPr/>
        </p:nvGrpSpPr>
        <p:grpSpPr>
          <a:xfrm>
            <a:off x="13658973" y="1875153"/>
            <a:ext cx="2387662" cy="569812"/>
            <a:chOff x="0" y="-9525"/>
            <a:chExt cx="628849" cy="150074"/>
          </a:xfrm>
        </p:grpSpPr>
        <p:sp>
          <p:nvSpPr>
            <p:cNvPr id="435" name="Google Shape;435;p20"/>
            <p:cNvSpPr/>
            <p:nvPr/>
          </p:nvSpPr>
          <p:spPr>
            <a:xfrm>
              <a:off x="0" y="0"/>
              <a:ext cx="628849" cy="140549"/>
            </a:xfrm>
            <a:custGeom>
              <a:rect b="b" l="l" r="r" t="t"/>
              <a:pathLst>
                <a:path extrusionOk="0" h="140549" w="628849">
                  <a:moveTo>
                    <a:pt x="70275" y="0"/>
                  </a:moveTo>
                  <a:lnTo>
                    <a:pt x="558575" y="0"/>
                  </a:lnTo>
                  <a:cubicBezTo>
                    <a:pt x="597386" y="0"/>
                    <a:pt x="628849" y="31463"/>
                    <a:pt x="628849" y="70275"/>
                  </a:cubicBezTo>
                  <a:lnTo>
                    <a:pt x="628849" y="70275"/>
                  </a:lnTo>
                  <a:cubicBezTo>
                    <a:pt x="628849" y="109086"/>
                    <a:pt x="597386" y="140549"/>
                    <a:pt x="558575" y="140549"/>
                  </a:cubicBezTo>
                  <a:lnTo>
                    <a:pt x="70275" y="140549"/>
                  </a:lnTo>
                  <a:cubicBezTo>
                    <a:pt x="31463" y="140549"/>
                    <a:pt x="0" y="109086"/>
                    <a:pt x="0" y="70275"/>
                  </a:cubicBezTo>
                  <a:lnTo>
                    <a:pt x="0" y="70275"/>
                  </a:lnTo>
                  <a:cubicBezTo>
                    <a:pt x="0" y="31463"/>
                    <a:pt x="31463" y="0"/>
                    <a:pt x="70275" y="0"/>
                  </a:cubicBezTo>
                  <a:close/>
                </a:path>
              </a:pathLst>
            </a:custGeom>
            <a:solidFill>
              <a:srgbClr val="F47A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0"/>
            <p:cNvSpPr txBox="1"/>
            <p:nvPr/>
          </p:nvSpPr>
          <p:spPr>
            <a:xfrm>
              <a:off x="0" y="-9525"/>
              <a:ext cx="628849" cy="150074"/>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1" i="0" lang="en-US" sz="1400" u="none" cap="none" strike="noStrike">
                  <a:solidFill>
                    <a:srgbClr val="FFFFFF"/>
                  </a:solidFill>
                  <a:latin typeface="Roboto"/>
                  <a:ea typeface="Roboto"/>
                  <a:cs typeface="Roboto"/>
                  <a:sym typeface="Roboto"/>
                </a:rPr>
                <a:t>MATH</a:t>
              </a:r>
              <a:endParaRPr/>
            </a:p>
          </p:txBody>
        </p:sp>
      </p:grpSp>
      <p:grpSp>
        <p:nvGrpSpPr>
          <p:cNvPr id="437" name="Google Shape;437;p20"/>
          <p:cNvGrpSpPr/>
          <p:nvPr/>
        </p:nvGrpSpPr>
        <p:grpSpPr>
          <a:xfrm>
            <a:off x="16037110" y="1875153"/>
            <a:ext cx="2250890" cy="588862"/>
            <a:chOff x="0" y="-9525"/>
            <a:chExt cx="592827" cy="155091"/>
          </a:xfrm>
        </p:grpSpPr>
        <p:sp>
          <p:nvSpPr>
            <p:cNvPr id="438" name="Google Shape;438;p20"/>
            <p:cNvSpPr/>
            <p:nvPr/>
          </p:nvSpPr>
          <p:spPr>
            <a:xfrm>
              <a:off x="0" y="0"/>
              <a:ext cx="592827" cy="145566"/>
            </a:xfrm>
            <a:custGeom>
              <a:rect b="b" l="l" r="r" t="t"/>
              <a:pathLst>
                <a:path extrusionOk="0" h="145566" w="592827">
                  <a:moveTo>
                    <a:pt x="72783" y="0"/>
                  </a:moveTo>
                  <a:lnTo>
                    <a:pt x="520044" y="0"/>
                  </a:lnTo>
                  <a:cubicBezTo>
                    <a:pt x="560241" y="0"/>
                    <a:pt x="592827" y="32586"/>
                    <a:pt x="592827" y="72783"/>
                  </a:cubicBezTo>
                  <a:lnTo>
                    <a:pt x="592827" y="72783"/>
                  </a:lnTo>
                  <a:cubicBezTo>
                    <a:pt x="592827" y="92086"/>
                    <a:pt x="585159" y="110599"/>
                    <a:pt x="571509" y="124249"/>
                  </a:cubicBezTo>
                  <a:cubicBezTo>
                    <a:pt x="557860" y="137898"/>
                    <a:pt x="539347" y="145566"/>
                    <a:pt x="520044" y="145566"/>
                  </a:cubicBezTo>
                  <a:lnTo>
                    <a:pt x="72783" y="145566"/>
                  </a:lnTo>
                  <a:cubicBezTo>
                    <a:pt x="32586" y="145566"/>
                    <a:pt x="0" y="112980"/>
                    <a:pt x="0" y="72783"/>
                  </a:cubicBezTo>
                  <a:lnTo>
                    <a:pt x="0" y="72783"/>
                  </a:lnTo>
                  <a:cubicBezTo>
                    <a:pt x="0" y="32586"/>
                    <a:pt x="32586" y="0"/>
                    <a:pt x="72783" y="0"/>
                  </a:cubicBezTo>
                  <a:close/>
                </a:path>
              </a:pathLst>
            </a:custGeom>
            <a:solidFill>
              <a:srgbClr val="1A9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0"/>
            <p:cNvSpPr txBox="1"/>
            <p:nvPr/>
          </p:nvSpPr>
          <p:spPr>
            <a:xfrm>
              <a:off x="0" y="-9525"/>
              <a:ext cx="592827" cy="155091"/>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1" i="0" lang="en-US" sz="1400" u="none" cap="none" strike="noStrike">
                  <a:solidFill>
                    <a:srgbClr val="FFFFFF"/>
                  </a:solidFill>
                  <a:latin typeface="Roboto"/>
                  <a:ea typeface="Roboto"/>
                  <a:cs typeface="Roboto"/>
                  <a:sym typeface="Roboto"/>
                </a:rPr>
                <a:t>ENGLISH</a:t>
              </a:r>
              <a:endParaRPr/>
            </a:p>
          </p:txBody>
        </p:sp>
      </p:grpSp>
      <p:grpSp>
        <p:nvGrpSpPr>
          <p:cNvPr id="440" name="Google Shape;440;p20"/>
          <p:cNvGrpSpPr/>
          <p:nvPr/>
        </p:nvGrpSpPr>
        <p:grpSpPr>
          <a:xfrm>
            <a:off x="8998042" y="3240481"/>
            <a:ext cx="4711762" cy="569812"/>
            <a:chOff x="0" y="-9525"/>
            <a:chExt cx="1240958" cy="150074"/>
          </a:xfrm>
        </p:grpSpPr>
        <p:sp>
          <p:nvSpPr>
            <p:cNvPr id="441" name="Google Shape;441;p20"/>
            <p:cNvSpPr/>
            <p:nvPr/>
          </p:nvSpPr>
          <p:spPr>
            <a:xfrm>
              <a:off x="0" y="0"/>
              <a:ext cx="1240958" cy="140549"/>
            </a:xfrm>
            <a:custGeom>
              <a:rect b="b" l="l" r="r" t="t"/>
              <a:pathLst>
                <a:path extrusionOk="0" h="140549" w="1240958">
                  <a:moveTo>
                    <a:pt x="70275" y="0"/>
                  </a:moveTo>
                  <a:lnTo>
                    <a:pt x="1170683" y="0"/>
                  </a:lnTo>
                  <a:cubicBezTo>
                    <a:pt x="1209495" y="0"/>
                    <a:pt x="1240958" y="31463"/>
                    <a:pt x="1240958" y="70275"/>
                  </a:cubicBezTo>
                  <a:lnTo>
                    <a:pt x="1240958" y="70275"/>
                  </a:lnTo>
                  <a:cubicBezTo>
                    <a:pt x="1240958" y="109086"/>
                    <a:pt x="1209495" y="140549"/>
                    <a:pt x="1170683" y="140549"/>
                  </a:cubicBezTo>
                  <a:lnTo>
                    <a:pt x="70275" y="140549"/>
                  </a:lnTo>
                  <a:cubicBezTo>
                    <a:pt x="31463" y="140549"/>
                    <a:pt x="0" y="109086"/>
                    <a:pt x="0" y="70275"/>
                  </a:cubicBezTo>
                  <a:lnTo>
                    <a:pt x="0" y="70275"/>
                  </a:lnTo>
                  <a:cubicBezTo>
                    <a:pt x="0" y="31463"/>
                    <a:pt x="31463" y="0"/>
                    <a:pt x="70275" y="0"/>
                  </a:cubicBezTo>
                  <a:close/>
                </a:path>
              </a:pathLst>
            </a:custGeom>
            <a:solidFill>
              <a:srgbClr val="FCB2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0"/>
            <p:cNvSpPr txBox="1"/>
            <p:nvPr/>
          </p:nvSpPr>
          <p:spPr>
            <a:xfrm>
              <a:off x="0" y="-9525"/>
              <a:ext cx="1240958" cy="150074"/>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1" i="0" lang="en-US" sz="1400" u="none" cap="none" strike="noStrike">
                  <a:solidFill>
                    <a:srgbClr val="FFFFFF"/>
                  </a:solidFill>
                  <a:latin typeface="Roboto"/>
                  <a:ea typeface="Roboto"/>
                  <a:cs typeface="Roboto"/>
                  <a:sym typeface="Roboto"/>
                </a:rPr>
                <a:t>SCIENCE</a:t>
              </a:r>
              <a:endParaRPr/>
            </a:p>
          </p:txBody>
        </p:sp>
      </p:grpSp>
      <p:grpSp>
        <p:nvGrpSpPr>
          <p:cNvPr id="443" name="Google Shape;443;p20"/>
          <p:cNvGrpSpPr/>
          <p:nvPr/>
        </p:nvGrpSpPr>
        <p:grpSpPr>
          <a:xfrm>
            <a:off x="4321390" y="3221431"/>
            <a:ext cx="2250890" cy="588862"/>
            <a:chOff x="0" y="-9525"/>
            <a:chExt cx="592827" cy="155091"/>
          </a:xfrm>
        </p:grpSpPr>
        <p:sp>
          <p:nvSpPr>
            <p:cNvPr id="444" name="Google Shape;444;p20"/>
            <p:cNvSpPr/>
            <p:nvPr/>
          </p:nvSpPr>
          <p:spPr>
            <a:xfrm>
              <a:off x="0" y="0"/>
              <a:ext cx="592827" cy="145566"/>
            </a:xfrm>
            <a:custGeom>
              <a:rect b="b" l="l" r="r" t="t"/>
              <a:pathLst>
                <a:path extrusionOk="0" h="145566" w="592827">
                  <a:moveTo>
                    <a:pt x="72783" y="0"/>
                  </a:moveTo>
                  <a:lnTo>
                    <a:pt x="520044" y="0"/>
                  </a:lnTo>
                  <a:cubicBezTo>
                    <a:pt x="560241" y="0"/>
                    <a:pt x="592827" y="32586"/>
                    <a:pt x="592827" y="72783"/>
                  </a:cubicBezTo>
                  <a:lnTo>
                    <a:pt x="592827" y="72783"/>
                  </a:lnTo>
                  <a:cubicBezTo>
                    <a:pt x="592827" y="92086"/>
                    <a:pt x="585159" y="110599"/>
                    <a:pt x="571509" y="124249"/>
                  </a:cubicBezTo>
                  <a:cubicBezTo>
                    <a:pt x="557860" y="137898"/>
                    <a:pt x="539347" y="145566"/>
                    <a:pt x="520044" y="145566"/>
                  </a:cubicBezTo>
                  <a:lnTo>
                    <a:pt x="72783" y="145566"/>
                  </a:lnTo>
                  <a:cubicBezTo>
                    <a:pt x="32586" y="145566"/>
                    <a:pt x="0" y="112980"/>
                    <a:pt x="0" y="72783"/>
                  </a:cubicBezTo>
                  <a:lnTo>
                    <a:pt x="0" y="72783"/>
                  </a:lnTo>
                  <a:cubicBezTo>
                    <a:pt x="0" y="32586"/>
                    <a:pt x="32586" y="0"/>
                    <a:pt x="72783" y="0"/>
                  </a:cubicBezTo>
                  <a:close/>
                </a:path>
              </a:pathLst>
            </a:custGeom>
            <a:solidFill>
              <a:srgbClr val="1A9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0"/>
            <p:cNvSpPr txBox="1"/>
            <p:nvPr/>
          </p:nvSpPr>
          <p:spPr>
            <a:xfrm>
              <a:off x="0" y="-9525"/>
              <a:ext cx="592827" cy="155091"/>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1" i="0" lang="en-US" sz="1400" u="none" cap="none" strike="noStrike">
                  <a:solidFill>
                    <a:srgbClr val="FFFFFF"/>
                  </a:solidFill>
                  <a:latin typeface="Roboto"/>
                  <a:ea typeface="Roboto"/>
                  <a:cs typeface="Roboto"/>
                  <a:sym typeface="Roboto"/>
                </a:rPr>
                <a:t>ENGLISH</a:t>
              </a:r>
              <a:endParaRPr/>
            </a:p>
          </p:txBody>
        </p:sp>
      </p:grpSp>
      <p:grpSp>
        <p:nvGrpSpPr>
          <p:cNvPr id="446" name="Google Shape;446;p20"/>
          <p:cNvGrpSpPr/>
          <p:nvPr/>
        </p:nvGrpSpPr>
        <p:grpSpPr>
          <a:xfrm>
            <a:off x="6632636" y="4459928"/>
            <a:ext cx="2317781" cy="569812"/>
            <a:chOff x="0" y="-9525"/>
            <a:chExt cx="610444" cy="150074"/>
          </a:xfrm>
        </p:grpSpPr>
        <p:sp>
          <p:nvSpPr>
            <p:cNvPr id="447" name="Google Shape;447;p20"/>
            <p:cNvSpPr/>
            <p:nvPr/>
          </p:nvSpPr>
          <p:spPr>
            <a:xfrm>
              <a:off x="0" y="0"/>
              <a:ext cx="610444" cy="140549"/>
            </a:xfrm>
            <a:custGeom>
              <a:rect b="b" l="l" r="r" t="t"/>
              <a:pathLst>
                <a:path extrusionOk="0" h="140549" w="610444">
                  <a:moveTo>
                    <a:pt x="70275" y="0"/>
                  </a:moveTo>
                  <a:lnTo>
                    <a:pt x="540170" y="0"/>
                  </a:lnTo>
                  <a:cubicBezTo>
                    <a:pt x="578981" y="0"/>
                    <a:pt x="610444" y="31463"/>
                    <a:pt x="610444" y="70275"/>
                  </a:cubicBezTo>
                  <a:lnTo>
                    <a:pt x="610444" y="70275"/>
                  </a:lnTo>
                  <a:cubicBezTo>
                    <a:pt x="610444" y="109086"/>
                    <a:pt x="578981" y="140549"/>
                    <a:pt x="540170" y="140549"/>
                  </a:cubicBezTo>
                  <a:lnTo>
                    <a:pt x="70275" y="140549"/>
                  </a:lnTo>
                  <a:cubicBezTo>
                    <a:pt x="31463" y="140549"/>
                    <a:pt x="0" y="109086"/>
                    <a:pt x="0" y="70275"/>
                  </a:cubicBezTo>
                  <a:lnTo>
                    <a:pt x="0" y="70275"/>
                  </a:lnTo>
                  <a:cubicBezTo>
                    <a:pt x="0" y="31463"/>
                    <a:pt x="31463" y="0"/>
                    <a:pt x="7027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0"/>
            <p:cNvSpPr txBox="1"/>
            <p:nvPr/>
          </p:nvSpPr>
          <p:spPr>
            <a:xfrm>
              <a:off x="0" y="-9525"/>
              <a:ext cx="610444" cy="150074"/>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1" i="0" lang="en-US" sz="1400" u="none" cap="none" strike="noStrike">
                  <a:solidFill>
                    <a:srgbClr val="027CDF"/>
                  </a:solidFill>
                  <a:latin typeface="Roboto"/>
                  <a:ea typeface="Roboto"/>
                  <a:cs typeface="Roboto"/>
                  <a:sym typeface="Roboto"/>
                </a:rPr>
                <a:t>BRUNCH</a:t>
              </a:r>
              <a:endParaRPr/>
            </a:p>
          </p:txBody>
        </p:sp>
      </p:grpSp>
      <p:grpSp>
        <p:nvGrpSpPr>
          <p:cNvPr id="449" name="Google Shape;449;p20"/>
          <p:cNvGrpSpPr/>
          <p:nvPr/>
        </p:nvGrpSpPr>
        <p:grpSpPr>
          <a:xfrm>
            <a:off x="8998042" y="5864528"/>
            <a:ext cx="2317781" cy="569812"/>
            <a:chOff x="0" y="-9525"/>
            <a:chExt cx="610444" cy="150074"/>
          </a:xfrm>
        </p:grpSpPr>
        <p:sp>
          <p:nvSpPr>
            <p:cNvPr id="450" name="Google Shape;450;p20"/>
            <p:cNvSpPr/>
            <p:nvPr/>
          </p:nvSpPr>
          <p:spPr>
            <a:xfrm>
              <a:off x="0" y="0"/>
              <a:ext cx="610444" cy="140549"/>
            </a:xfrm>
            <a:custGeom>
              <a:rect b="b" l="l" r="r" t="t"/>
              <a:pathLst>
                <a:path extrusionOk="0" h="140549" w="610444">
                  <a:moveTo>
                    <a:pt x="70275" y="0"/>
                  </a:moveTo>
                  <a:lnTo>
                    <a:pt x="540170" y="0"/>
                  </a:lnTo>
                  <a:cubicBezTo>
                    <a:pt x="578981" y="0"/>
                    <a:pt x="610444" y="31463"/>
                    <a:pt x="610444" y="70275"/>
                  </a:cubicBezTo>
                  <a:lnTo>
                    <a:pt x="610444" y="70275"/>
                  </a:lnTo>
                  <a:cubicBezTo>
                    <a:pt x="610444" y="109086"/>
                    <a:pt x="578981" y="140549"/>
                    <a:pt x="540170" y="140549"/>
                  </a:cubicBezTo>
                  <a:lnTo>
                    <a:pt x="70275" y="140549"/>
                  </a:lnTo>
                  <a:cubicBezTo>
                    <a:pt x="31463" y="140549"/>
                    <a:pt x="0" y="109086"/>
                    <a:pt x="0" y="70275"/>
                  </a:cubicBezTo>
                  <a:lnTo>
                    <a:pt x="0" y="70275"/>
                  </a:lnTo>
                  <a:cubicBezTo>
                    <a:pt x="0" y="31463"/>
                    <a:pt x="31463" y="0"/>
                    <a:pt x="7027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0"/>
            <p:cNvSpPr txBox="1"/>
            <p:nvPr/>
          </p:nvSpPr>
          <p:spPr>
            <a:xfrm>
              <a:off x="0" y="-9525"/>
              <a:ext cx="610444" cy="150074"/>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1" i="0" lang="en-US" sz="1400" u="none" cap="none" strike="noStrike">
                  <a:solidFill>
                    <a:srgbClr val="027CDF"/>
                  </a:solidFill>
                  <a:latin typeface="Roboto"/>
                  <a:ea typeface="Roboto"/>
                  <a:cs typeface="Roboto"/>
                  <a:sym typeface="Roboto"/>
                </a:rPr>
                <a:t>LUNCH</a:t>
              </a:r>
              <a:endParaRPr/>
            </a:p>
          </p:txBody>
        </p:sp>
      </p:grpSp>
      <p:grpSp>
        <p:nvGrpSpPr>
          <p:cNvPr id="452" name="Google Shape;452;p20"/>
          <p:cNvGrpSpPr/>
          <p:nvPr/>
        </p:nvGrpSpPr>
        <p:grpSpPr>
          <a:xfrm>
            <a:off x="9007567" y="7192087"/>
            <a:ext cx="2317781" cy="569812"/>
            <a:chOff x="0" y="-9525"/>
            <a:chExt cx="610444" cy="150074"/>
          </a:xfrm>
        </p:grpSpPr>
        <p:sp>
          <p:nvSpPr>
            <p:cNvPr id="453" name="Google Shape;453;p20"/>
            <p:cNvSpPr/>
            <p:nvPr/>
          </p:nvSpPr>
          <p:spPr>
            <a:xfrm>
              <a:off x="0" y="0"/>
              <a:ext cx="610444" cy="140549"/>
            </a:xfrm>
            <a:custGeom>
              <a:rect b="b" l="l" r="r" t="t"/>
              <a:pathLst>
                <a:path extrusionOk="0" h="140549" w="610444">
                  <a:moveTo>
                    <a:pt x="70275" y="0"/>
                  </a:moveTo>
                  <a:lnTo>
                    <a:pt x="540170" y="0"/>
                  </a:lnTo>
                  <a:cubicBezTo>
                    <a:pt x="578981" y="0"/>
                    <a:pt x="610444" y="31463"/>
                    <a:pt x="610444" y="70275"/>
                  </a:cubicBezTo>
                  <a:lnTo>
                    <a:pt x="610444" y="70275"/>
                  </a:lnTo>
                  <a:cubicBezTo>
                    <a:pt x="610444" y="109086"/>
                    <a:pt x="578981" y="140549"/>
                    <a:pt x="540170" y="140549"/>
                  </a:cubicBezTo>
                  <a:lnTo>
                    <a:pt x="70275" y="140549"/>
                  </a:lnTo>
                  <a:cubicBezTo>
                    <a:pt x="31463" y="140549"/>
                    <a:pt x="0" y="109086"/>
                    <a:pt x="0" y="70275"/>
                  </a:cubicBezTo>
                  <a:lnTo>
                    <a:pt x="0" y="70275"/>
                  </a:lnTo>
                  <a:cubicBezTo>
                    <a:pt x="0" y="31463"/>
                    <a:pt x="31463" y="0"/>
                    <a:pt x="7027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0"/>
            <p:cNvSpPr txBox="1"/>
            <p:nvPr/>
          </p:nvSpPr>
          <p:spPr>
            <a:xfrm>
              <a:off x="0" y="-9525"/>
              <a:ext cx="610444" cy="150074"/>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1" i="0" lang="en-US" sz="1400" u="none" cap="none" strike="noStrike">
                  <a:solidFill>
                    <a:srgbClr val="027CDF"/>
                  </a:solidFill>
                  <a:latin typeface="Roboto"/>
                  <a:ea typeface="Roboto"/>
                  <a:cs typeface="Roboto"/>
                  <a:sym typeface="Roboto"/>
                </a:rPr>
                <a:t>LUNCH</a:t>
              </a:r>
              <a:endParaRPr/>
            </a:p>
          </p:txBody>
        </p:sp>
      </p:grpSp>
      <p:grpSp>
        <p:nvGrpSpPr>
          <p:cNvPr id="455" name="Google Shape;455;p20"/>
          <p:cNvGrpSpPr/>
          <p:nvPr/>
        </p:nvGrpSpPr>
        <p:grpSpPr>
          <a:xfrm>
            <a:off x="8988517" y="4478978"/>
            <a:ext cx="3751802" cy="569812"/>
            <a:chOff x="0" y="-9525"/>
            <a:chExt cx="988129" cy="150074"/>
          </a:xfrm>
        </p:grpSpPr>
        <p:sp>
          <p:nvSpPr>
            <p:cNvPr id="456" name="Google Shape;456;p20"/>
            <p:cNvSpPr/>
            <p:nvPr/>
          </p:nvSpPr>
          <p:spPr>
            <a:xfrm>
              <a:off x="0" y="0"/>
              <a:ext cx="988129" cy="140549"/>
            </a:xfrm>
            <a:custGeom>
              <a:rect b="b" l="l" r="r" t="t"/>
              <a:pathLst>
                <a:path extrusionOk="0" h="140549" w="988129">
                  <a:moveTo>
                    <a:pt x="70275" y="0"/>
                  </a:moveTo>
                  <a:lnTo>
                    <a:pt x="917854" y="0"/>
                  </a:lnTo>
                  <a:cubicBezTo>
                    <a:pt x="956666" y="0"/>
                    <a:pt x="988129" y="31463"/>
                    <a:pt x="988129" y="70275"/>
                  </a:cubicBezTo>
                  <a:lnTo>
                    <a:pt x="988129" y="70275"/>
                  </a:lnTo>
                  <a:cubicBezTo>
                    <a:pt x="988129" y="109086"/>
                    <a:pt x="956666" y="140549"/>
                    <a:pt x="917854" y="140549"/>
                  </a:cubicBezTo>
                  <a:lnTo>
                    <a:pt x="70275" y="140549"/>
                  </a:lnTo>
                  <a:cubicBezTo>
                    <a:pt x="31463" y="140549"/>
                    <a:pt x="0" y="109086"/>
                    <a:pt x="0" y="70275"/>
                  </a:cubicBezTo>
                  <a:lnTo>
                    <a:pt x="0" y="70275"/>
                  </a:lnTo>
                  <a:cubicBezTo>
                    <a:pt x="0" y="31463"/>
                    <a:pt x="31463" y="0"/>
                    <a:pt x="70275" y="0"/>
                  </a:cubicBezTo>
                  <a:close/>
                </a:path>
              </a:pathLst>
            </a:custGeom>
            <a:solidFill>
              <a:srgbClr val="F47A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0"/>
            <p:cNvSpPr txBox="1"/>
            <p:nvPr/>
          </p:nvSpPr>
          <p:spPr>
            <a:xfrm>
              <a:off x="0" y="-9525"/>
              <a:ext cx="988129" cy="150074"/>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1" i="0" lang="en-US" sz="1400" u="none" cap="none" strike="noStrike">
                  <a:solidFill>
                    <a:srgbClr val="FFFFFF"/>
                  </a:solidFill>
                  <a:latin typeface="Roboto"/>
                  <a:ea typeface="Roboto"/>
                  <a:cs typeface="Roboto"/>
                  <a:sym typeface="Roboto"/>
                </a:rPr>
                <a:t>MATH</a:t>
              </a:r>
              <a:endParaRPr/>
            </a:p>
          </p:txBody>
        </p:sp>
      </p:grpSp>
      <p:grpSp>
        <p:nvGrpSpPr>
          <p:cNvPr id="458" name="Google Shape;458;p20"/>
          <p:cNvGrpSpPr/>
          <p:nvPr/>
        </p:nvGrpSpPr>
        <p:grpSpPr>
          <a:xfrm>
            <a:off x="13649448" y="4459928"/>
            <a:ext cx="2387662" cy="569812"/>
            <a:chOff x="0" y="-9525"/>
            <a:chExt cx="628849" cy="150074"/>
          </a:xfrm>
        </p:grpSpPr>
        <p:sp>
          <p:nvSpPr>
            <p:cNvPr id="459" name="Google Shape;459;p20"/>
            <p:cNvSpPr/>
            <p:nvPr/>
          </p:nvSpPr>
          <p:spPr>
            <a:xfrm>
              <a:off x="0" y="0"/>
              <a:ext cx="628849" cy="140549"/>
            </a:xfrm>
            <a:custGeom>
              <a:rect b="b" l="l" r="r" t="t"/>
              <a:pathLst>
                <a:path extrusionOk="0" h="140549" w="628849">
                  <a:moveTo>
                    <a:pt x="70275" y="0"/>
                  </a:moveTo>
                  <a:lnTo>
                    <a:pt x="558575" y="0"/>
                  </a:lnTo>
                  <a:cubicBezTo>
                    <a:pt x="597386" y="0"/>
                    <a:pt x="628849" y="31463"/>
                    <a:pt x="628849" y="70275"/>
                  </a:cubicBezTo>
                  <a:lnTo>
                    <a:pt x="628849" y="70275"/>
                  </a:lnTo>
                  <a:cubicBezTo>
                    <a:pt x="628849" y="109086"/>
                    <a:pt x="597386" y="140549"/>
                    <a:pt x="558575" y="140549"/>
                  </a:cubicBezTo>
                  <a:lnTo>
                    <a:pt x="70275" y="140549"/>
                  </a:lnTo>
                  <a:cubicBezTo>
                    <a:pt x="31463" y="140549"/>
                    <a:pt x="0" y="109086"/>
                    <a:pt x="0" y="70275"/>
                  </a:cubicBezTo>
                  <a:lnTo>
                    <a:pt x="0" y="70275"/>
                  </a:lnTo>
                  <a:cubicBezTo>
                    <a:pt x="0" y="31463"/>
                    <a:pt x="31463" y="0"/>
                    <a:pt x="70275" y="0"/>
                  </a:cubicBezTo>
                  <a:close/>
                </a:path>
              </a:pathLst>
            </a:custGeom>
            <a:solidFill>
              <a:srgbClr val="367D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0"/>
            <p:cNvSpPr txBox="1"/>
            <p:nvPr/>
          </p:nvSpPr>
          <p:spPr>
            <a:xfrm>
              <a:off x="0" y="-9525"/>
              <a:ext cx="628849" cy="150074"/>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1" i="0" lang="en-US" sz="1400" u="none" cap="none" strike="noStrike">
                  <a:solidFill>
                    <a:srgbClr val="FFFFFF"/>
                  </a:solidFill>
                  <a:latin typeface="Roboto"/>
                  <a:ea typeface="Roboto"/>
                  <a:cs typeface="Roboto"/>
                  <a:sym typeface="Roboto"/>
                </a:rPr>
                <a:t>P.E.</a:t>
              </a:r>
              <a:endParaRPr/>
            </a:p>
          </p:txBody>
        </p:sp>
      </p:grpSp>
      <p:grpSp>
        <p:nvGrpSpPr>
          <p:cNvPr id="461" name="Google Shape;461;p20"/>
          <p:cNvGrpSpPr/>
          <p:nvPr/>
        </p:nvGrpSpPr>
        <p:grpSpPr>
          <a:xfrm>
            <a:off x="5461061" y="5836657"/>
            <a:ext cx="3470198" cy="588862"/>
            <a:chOff x="0" y="-9525"/>
            <a:chExt cx="913962" cy="155091"/>
          </a:xfrm>
        </p:grpSpPr>
        <p:sp>
          <p:nvSpPr>
            <p:cNvPr id="462" name="Google Shape;462;p20"/>
            <p:cNvSpPr/>
            <p:nvPr/>
          </p:nvSpPr>
          <p:spPr>
            <a:xfrm>
              <a:off x="0" y="0"/>
              <a:ext cx="913962" cy="145566"/>
            </a:xfrm>
            <a:custGeom>
              <a:rect b="b" l="l" r="r" t="t"/>
              <a:pathLst>
                <a:path extrusionOk="0" h="145566" w="913962">
                  <a:moveTo>
                    <a:pt x="72783" y="0"/>
                  </a:moveTo>
                  <a:lnTo>
                    <a:pt x="841178" y="0"/>
                  </a:lnTo>
                  <a:cubicBezTo>
                    <a:pt x="881375" y="0"/>
                    <a:pt x="913962" y="32586"/>
                    <a:pt x="913962" y="72783"/>
                  </a:cubicBezTo>
                  <a:lnTo>
                    <a:pt x="913962" y="72783"/>
                  </a:lnTo>
                  <a:cubicBezTo>
                    <a:pt x="913962" y="92086"/>
                    <a:pt x="906293" y="110599"/>
                    <a:pt x="892644" y="124249"/>
                  </a:cubicBezTo>
                  <a:cubicBezTo>
                    <a:pt x="878994" y="137898"/>
                    <a:pt x="860482" y="145566"/>
                    <a:pt x="841178" y="145566"/>
                  </a:cubicBezTo>
                  <a:lnTo>
                    <a:pt x="72783" y="145566"/>
                  </a:lnTo>
                  <a:cubicBezTo>
                    <a:pt x="32586" y="145566"/>
                    <a:pt x="0" y="112980"/>
                    <a:pt x="0" y="72783"/>
                  </a:cubicBezTo>
                  <a:lnTo>
                    <a:pt x="0" y="72783"/>
                  </a:lnTo>
                  <a:cubicBezTo>
                    <a:pt x="0" y="32586"/>
                    <a:pt x="32586" y="0"/>
                    <a:pt x="72783" y="0"/>
                  </a:cubicBezTo>
                  <a:close/>
                </a:path>
              </a:pathLst>
            </a:custGeom>
            <a:solidFill>
              <a:srgbClr val="1A9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0"/>
            <p:cNvSpPr txBox="1"/>
            <p:nvPr/>
          </p:nvSpPr>
          <p:spPr>
            <a:xfrm>
              <a:off x="0" y="-9525"/>
              <a:ext cx="913962" cy="155091"/>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1" i="0" lang="en-US" sz="1400" u="none" cap="none" strike="noStrike">
                  <a:solidFill>
                    <a:srgbClr val="FFFFFF"/>
                  </a:solidFill>
                  <a:latin typeface="Roboto"/>
                  <a:ea typeface="Roboto"/>
                  <a:cs typeface="Roboto"/>
                  <a:sym typeface="Roboto"/>
                </a:rPr>
                <a:t>ENGLISH</a:t>
              </a:r>
              <a:endParaRPr/>
            </a:p>
          </p:txBody>
        </p:sp>
      </p:grpSp>
      <p:grpSp>
        <p:nvGrpSpPr>
          <p:cNvPr id="464" name="Google Shape;464;p20"/>
          <p:cNvGrpSpPr/>
          <p:nvPr/>
        </p:nvGrpSpPr>
        <p:grpSpPr>
          <a:xfrm>
            <a:off x="12496923" y="5864528"/>
            <a:ext cx="3502087" cy="569812"/>
            <a:chOff x="0" y="-9525"/>
            <a:chExt cx="922360" cy="150074"/>
          </a:xfrm>
        </p:grpSpPr>
        <p:sp>
          <p:nvSpPr>
            <p:cNvPr id="465" name="Google Shape;465;p20"/>
            <p:cNvSpPr/>
            <p:nvPr/>
          </p:nvSpPr>
          <p:spPr>
            <a:xfrm>
              <a:off x="0" y="0"/>
              <a:ext cx="922360" cy="140549"/>
            </a:xfrm>
            <a:custGeom>
              <a:rect b="b" l="l" r="r" t="t"/>
              <a:pathLst>
                <a:path extrusionOk="0" h="140549" w="922360">
                  <a:moveTo>
                    <a:pt x="70275" y="0"/>
                  </a:moveTo>
                  <a:lnTo>
                    <a:pt x="852086" y="0"/>
                  </a:lnTo>
                  <a:cubicBezTo>
                    <a:pt x="890897" y="0"/>
                    <a:pt x="922360" y="31463"/>
                    <a:pt x="922360" y="70275"/>
                  </a:cubicBezTo>
                  <a:lnTo>
                    <a:pt x="922360" y="70275"/>
                  </a:lnTo>
                  <a:cubicBezTo>
                    <a:pt x="922360" y="109086"/>
                    <a:pt x="890897" y="140549"/>
                    <a:pt x="852086" y="140549"/>
                  </a:cubicBezTo>
                  <a:lnTo>
                    <a:pt x="70275" y="140549"/>
                  </a:lnTo>
                  <a:cubicBezTo>
                    <a:pt x="31463" y="140549"/>
                    <a:pt x="0" y="109086"/>
                    <a:pt x="0" y="70275"/>
                  </a:cubicBezTo>
                  <a:lnTo>
                    <a:pt x="0" y="70275"/>
                  </a:lnTo>
                  <a:cubicBezTo>
                    <a:pt x="0" y="31463"/>
                    <a:pt x="31463" y="0"/>
                    <a:pt x="70275" y="0"/>
                  </a:cubicBezTo>
                  <a:close/>
                </a:path>
              </a:pathLst>
            </a:custGeom>
            <a:solidFill>
              <a:srgbClr val="FCB2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0"/>
            <p:cNvSpPr txBox="1"/>
            <p:nvPr/>
          </p:nvSpPr>
          <p:spPr>
            <a:xfrm>
              <a:off x="0" y="-9525"/>
              <a:ext cx="922360" cy="150074"/>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1" i="0" lang="en-US" sz="1400" u="none" cap="none" strike="noStrike">
                  <a:solidFill>
                    <a:srgbClr val="FFFFFF"/>
                  </a:solidFill>
                  <a:latin typeface="Roboto"/>
                  <a:ea typeface="Roboto"/>
                  <a:cs typeface="Roboto"/>
                  <a:sym typeface="Roboto"/>
                </a:rPr>
                <a:t>SCIENCE</a:t>
              </a:r>
              <a:endParaRPr/>
            </a:p>
          </p:txBody>
        </p:sp>
      </p:grpSp>
      <p:grpSp>
        <p:nvGrpSpPr>
          <p:cNvPr id="467" name="Google Shape;467;p20"/>
          <p:cNvGrpSpPr/>
          <p:nvPr/>
        </p:nvGrpSpPr>
        <p:grpSpPr>
          <a:xfrm>
            <a:off x="13709804" y="7178533"/>
            <a:ext cx="3943260" cy="569812"/>
            <a:chOff x="0" y="-9525"/>
            <a:chExt cx="1038554" cy="150074"/>
          </a:xfrm>
        </p:grpSpPr>
        <p:sp>
          <p:nvSpPr>
            <p:cNvPr id="468" name="Google Shape;468;p20"/>
            <p:cNvSpPr/>
            <p:nvPr/>
          </p:nvSpPr>
          <p:spPr>
            <a:xfrm>
              <a:off x="0" y="0"/>
              <a:ext cx="1038554" cy="140549"/>
            </a:xfrm>
            <a:custGeom>
              <a:rect b="b" l="l" r="r" t="t"/>
              <a:pathLst>
                <a:path extrusionOk="0" h="140549" w="1038554">
                  <a:moveTo>
                    <a:pt x="70275" y="0"/>
                  </a:moveTo>
                  <a:lnTo>
                    <a:pt x="968280" y="0"/>
                  </a:lnTo>
                  <a:cubicBezTo>
                    <a:pt x="1007091" y="0"/>
                    <a:pt x="1038554" y="31463"/>
                    <a:pt x="1038554" y="70275"/>
                  </a:cubicBezTo>
                  <a:lnTo>
                    <a:pt x="1038554" y="70275"/>
                  </a:lnTo>
                  <a:cubicBezTo>
                    <a:pt x="1038554" y="109086"/>
                    <a:pt x="1007091" y="140549"/>
                    <a:pt x="968280" y="140549"/>
                  </a:cubicBezTo>
                  <a:lnTo>
                    <a:pt x="70275" y="140549"/>
                  </a:lnTo>
                  <a:cubicBezTo>
                    <a:pt x="31463" y="140549"/>
                    <a:pt x="0" y="109086"/>
                    <a:pt x="0" y="70275"/>
                  </a:cubicBezTo>
                  <a:lnTo>
                    <a:pt x="0" y="70275"/>
                  </a:lnTo>
                  <a:cubicBezTo>
                    <a:pt x="0" y="31463"/>
                    <a:pt x="31463" y="0"/>
                    <a:pt x="70275" y="0"/>
                  </a:cubicBezTo>
                  <a:close/>
                </a:path>
              </a:pathLst>
            </a:custGeom>
            <a:solidFill>
              <a:srgbClr val="F47A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0"/>
            <p:cNvSpPr txBox="1"/>
            <p:nvPr/>
          </p:nvSpPr>
          <p:spPr>
            <a:xfrm>
              <a:off x="0" y="-9525"/>
              <a:ext cx="1038554" cy="150074"/>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1" i="0" lang="en-US" sz="1400" u="none" cap="none" strike="noStrike">
                  <a:solidFill>
                    <a:srgbClr val="FFFFFF"/>
                  </a:solidFill>
                  <a:latin typeface="Roboto"/>
                  <a:ea typeface="Roboto"/>
                  <a:cs typeface="Roboto"/>
                  <a:sym typeface="Roboto"/>
                </a:rPr>
                <a:t>MATH</a:t>
              </a:r>
              <a:endParaRPr/>
            </a:p>
          </p:txBody>
        </p:sp>
      </p:grpSp>
      <p:grpSp>
        <p:nvGrpSpPr>
          <p:cNvPr id="470" name="Google Shape;470;p20"/>
          <p:cNvGrpSpPr/>
          <p:nvPr/>
        </p:nvGrpSpPr>
        <p:grpSpPr>
          <a:xfrm>
            <a:off x="4321390" y="7126782"/>
            <a:ext cx="2333502" cy="569812"/>
            <a:chOff x="0" y="-9525"/>
            <a:chExt cx="614585" cy="150074"/>
          </a:xfrm>
        </p:grpSpPr>
        <p:sp>
          <p:nvSpPr>
            <p:cNvPr id="471" name="Google Shape;471;p20"/>
            <p:cNvSpPr/>
            <p:nvPr/>
          </p:nvSpPr>
          <p:spPr>
            <a:xfrm>
              <a:off x="0" y="0"/>
              <a:ext cx="614585" cy="140549"/>
            </a:xfrm>
            <a:custGeom>
              <a:rect b="b" l="l" r="r" t="t"/>
              <a:pathLst>
                <a:path extrusionOk="0" h="140549" w="614585">
                  <a:moveTo>
                    <a:pt x="70275" y="0"/>
                  </a:moveTo>
                  <a:lnTo>
                    <a:pt x="544310" y="0"/>
                  </a:lnTo>
                  <a:cubicBezTo>
                    <a:pt x="583122" y="0"/>
                    <a:pt x="614585" y="31463"/>
                    <a:pt x="614585" y="70275"/>
                  </a:cubicBezTo>
                  <a:lnTo>
                    <a:pt x="614585" y="70275"/>
                  </a:lnTo>
                  <a:cubicBezTo>
                    <a:pt x="614585" y="109086"/>
                    <a:pt x="583122" y="140549"/>
                    <a:pt x="544310" y="140549"/>
                  </a:cubicBezTo>
                  <a:lnTo>
                    <a:pt x="70275" y="140549"/>
                  </a:lnTo>
                  <a:cubicBezTo>
                    <a:pt x="31463" y="140549"/>
                    <a:pt x="0" y="109086"/>
                    <a:pt x="0" y="70275"/>
                  </a:cubicBezTo>
                  <a:lnTo>
                    <a:pt x="0" y="70275"/>
                  </a:lnTo>
                  <a:cubicBezTo>
                    <a:pt x="0" y="31463"/>
                    <a:pt x="31463" y="0"/>
                    <a:pt x="70275" y="0"/>
                  </a:cubicBezTo>
                  <a:close/>
                </a:path>
              </a:pathLst>
            </a:custGeom>
            <a:solidFill>
              <a:srgbClr val="367D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0"/>
            <p:cNvSpPr txBox="1"/>
            <p:nvPr/>
          </p:nvSpPr>
          <p:spPr>
            <a:xfrm>
              <a:off x="0" y="-9525"/>
              <a:ext cx="614585" cy="150074"/>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1" i="0" lang="en-US" sz="1400" u="none" cap="none" strike="noStrike">
                  <a:solidFill>
                    <a:srgbClr val="FFFFFF"/>
                  </a:solidFill>
                  <a:latin typeface="Roboto"/>
                  <a:ea typeface="Roboto"/>
                  <a:cs typeface="Roboto"/>
                  <a:sym typeface="Roboto"/>
                </a:rPr>
                <a:t>P.E.</a:t>
              </a:r>
              <a:endParaRPr/>
            </a:p>
          </p:txBody>
        </p:sp>
      </p:grpSp>
      <p:grpSp>
        <p:nvGrpSpPr>
          <p:cNvPr id="473" name="Google Shape;473;p20"/>
          <p:cNvGrpSpPr/>
          <p:nvPr/>
        </p:nvGrpSpPr>
        <p:grpSpPr>
          <a:xfrm>
            <a:off x="6632636" y="8331621"/>
            <a:ext cx="7135615" cy="588862"/>
            <a:chOff x="0" y="-9525"/>
            <a:chExt cx="1879339" cy="155091"/>
          </a:xfrm>
        </p:grpSpPr>
        <p:sp>
          <p:nvSpPr>
            <p:cNvPr id="474" name="Google Shape;474;p20"/>
            <p:cNvSpPr/>
            <p:nvPr/>
          </p:nvSpPr>
          <p:spPr>
            <a:xfrm>
              <a:off x="0" y="0"/>
              <a:ext cx="1879339" cy="145566"/>
            </a:xfrm>
            <a:custGeom>
              <a:rect b="b" l="l" r="r" t="t"/>
              <a:pathLst>
                <a:path extrusionOk="0" h="145566" w="1879339">
                  <a:moveTo>
                    <a:pt x="55333" y="0"/>
                  </a:moveTo>
                  <a:lnTo>
                    <a:pt x="1824006" y="0"/>
                  </a:lnTo>
                  <a:cubicBezTo>
                    <a:pt x="1854565" y="0"/>
                    <a:pt x="1879339" y="24774"/>
                    <a:pt x="1879339" y="55333"/>
                  </a:cubicBezTo>
                  <a:lnTo>
                    <a:pt x="1879339" y="90233"/>
                  </a:lnTo>
                  <a:cubicBezTo>
                    <a:pt x="1879339" y="104908"/>
                    <a:pt x="1873509" y="118983"/>
                    <a:pt x="1863132" y="129360"/>
                  </a:cubicBezTo>
                  <a:cubicBezTo>
                    <a:pt x="1852755" y="139737"/>
                    <a:pt x="1838681" y="145566"/>
                    <a:pt x="1824006" y="145566"/>
                  </a:cubicBezTo>
                  <a:lnTo>
                    <a:pt x="55333" y="145566"/>
                  </a:lnTo>
                  <a:cubicBezTo>
                    <a:pt x="24774" y="145566"/>
                    <a:pt x="0" y="120793"/>
                    <a:pt x="0" y="90233"/>
                  </a:cubicBezTo>
                  <a:lnTo>
                    <a:pt x="0" y="55333"/>
                  </a:lnTo>
                  <a:cubicBezTo>
                    <a:pt x="0" y="24774"/>
                    <a:pt x="24774" y="0"/>
                    <a:pt x="55333" y="0"/>
                  </a:cubicBezTo>
                  <a:close/>
                </a:path>
              </a:pathLst>
            </a:custGeom>
            <a:solidFill>
              <a:srgbClr val="FF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0"/>
            <p:cNvSpPr txBox="1"/>
            <p:nvPr/>
          </p:nvSpPr>
          <p:spPr>
            <a:xfrm>
              <a:off x="0" y="-9525"/>
              <a:ext cx="1879339" cy="155091"/>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1" i="0" lang="en-US" sz="1400" u="none" cap="none" strike="noStrike">
                  <a:solidFill>
                    <a:srgbClr val="027CDF"/>
                  </a:solidFill>
                  <a:latin typeface="Roboto"/>
                  <a:ea typeface="Roboto"/>
                  <a:cs typeface="Roboto"/>
                  <a:sym typeface="Roboto"/>
                </a:rPr>
                <a:t>FAMILY DAY</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242AF"/>
            </a:gs>
            <a:gs pos="100000">
              <a:srgbClr val="3798F1"/>
            </a:gs>
          </a:gsLst>
          <a:lin ang="2700000" scaled="0"/>
        </a:gradFill>
      </p:bgPr>
    </p:bg>
    <p:spTree>
      <p:nvGrpSpPr>
        <p:cNvPr id="479" name="Shape 479"/>
        <p:cNvGrpSpPr/>
        <p:nvPr/>
      </p:nvGrpSpPr>
      <p:grpSpPr>
        <a:xfrm>
          <a:off x="0" y="0"/>
          <a:ext cx="0" cy="0"/>
          <a:chOff x="0" y="0"/>
          <a:chExt cx="0" cy="0"/>
        </a:xfrm>
      </p:grpSpPr>
      <p:sp>
        <p:nvSpPr>
          <p:cNvPr id="480" name="Google Shape;480;p21"/>
          <p:cNvSpPr txBox="1"/>
          <p:nvPr/>
        </p:nvSpPr>
        <p:spPr>
          <a:xfrm rot="-5400000">
            <a:off x="365818" y="1727684"/>
            <a:ext cx="1546746" cy="31623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800" u="none" cap="none" strike="noStrike">
                <a:solidFill>
                  <a:srgbClr val="FFFFFF"/>
                </a:solidFill>
                <a:latin typeface="Roboto"/>
                <a:ea typeface="Roboto"/>
                <a:cs typeface="Roboto"/>
                <a:sym typeface="Roboto"/>
              </a:rPr>
              <a:t>MONDAY</a:t>
            </a:r>
            <a:endParaRPr/>
          </a:p>
        </p:txBody>
      </p:sp>
      <p:grpSp>
        <p:nvGrpSpPr>
          <p:cNvPr id="481" name="Google Shape;481;p21"/>
          <p:cNvGrpSpPr/>
          <p:nvPr/>
        </p:nvGrpSpPr>
        <p:grpSpPr>
          <a:xfrm>
            <a:off x="1513791" y="893033"/>
            <a:ext cx="3130483" cy="1849865"/>
            <a:chOff x="0" y="-38100"/>
            <a:chExt cx="879151" cy="519508"/>
          </a:xfrm>
        </p:grpSpPr>
        <p:sp>
          <p:nvSpPr>
            <p:cNvPr id="482" name="Google Shape;482;p21"/>
            <p:cNvSpPr/>
            <p:nvPr/>
          </p:nvSpPr>
          <p:spPr>
            <a:xfrm>
              <a:off x="0" y="0"/>
              <a:ext cx="879151" cy="481408"/>
            </a:xfrm>
            <a:custGeom>
              <a:rect b="b" l="l" r="r" t="t"/>
              <a:pathLst>
                <a:path extrusionOk="0" h="481408" w="879151">
                  <a:moveTo>
                    <a:pt x="126127" y="0"/>
                  </a:moveTo>
                  <a:lnTo>
                    <a:pt x="753024" y="0"/>
                  </a:lnTo>
                  <a:cubicBezTo>
                    <a:pt x="786475" y="0"/>
                    <a:pt x="818556" y="13288"/>
                    <a:pt x="842209" y="36942"/>
                  </a:cubicBezTo>
                  <a:cubicBezTo>
                    <a:pt x="865862" y="60595"/>
                    <a:pt x="879151" y="92676"/>
                    <a:pt x="879151" y="126127"/>
                  </a:cubicBezTo>
                  <a:lnTo>
                    <a:pt x="879151" y="355281"/>
                  </a:lnTo>
                  <a:cubicBezTo>
                    <a:pt x="879151" y="388732"/>
                    <a:pt x="865862" y="420812"/>
                    <a:pt x="842209" y="444466"/>
                  </a:cubicBezTo>
                  <a:cubicBezTo>
                    <a:pt x="818556" y="468119"/>
                    <a:pt x="786475" y="481408"/>
                    <a:pt x="753024" y="481408"/>
                  </a:cubicBezTo>
                  <a:lnTo>
                    <a:pt x="126127" y="481408"/>
                  </a:lnTo>
                  <a:cubicBezTo>
                    <a:pt x="92676" y="481408"/>
                    <a:pt x="60595" y="468119"/>
                    <a:pt x="36942" y="444466"/>
                  </a:cubicBezTo>
                  <a:cubicBezTo>
                    <a:pt x="13288" y="420812"/>
                    <a:pt x="0" y="388732"/>
                    <a:pt x="0" y="355281"/>
                  </a:cubicBezTo>
                  <a:lnTo>
                    <a:pt x="0" y="126127"/>
                  </a:lnTo>
                  <a:cubicBezTo>
                    <a:pt x="0" y="92676"/>
                    <a:pt x="13288" y="60595"/>
                    <a:pt x="36942" y="36942"/>
                  </a:cubicBezTo>
                  <a:cubicBezTo>
                    <a:pt x="60595" y="13288"/>
                    <a:pt x="92676" y="0"/>
                    <a:pt x="126127" y="0"/>
                  </a:cubicBezTo>
                  <a:close/>
                </a:path>
              </a:pathLst>
            </a:custGeom>
            <a:solidFill>
              <a:srgbClr val="000000">
                <a:alpha val="0"/>
              </a:srgbClr>
            </a:solidFill>
            <a:ln cap="rnd" cmpd="sng" w="3810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1"/>
            <p:cNvSpPr txBox="1"/>
            <p:nvPr/>
          </p:nvSpPr>
          <p:spPr>
            <a:xfrm>
              <a:off x="0" y="-38100"/>
              <a:ext cx="879151" cy="5195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4" name="Google Shape;484;p21"/>
          <p:cNvSpPr txBox="1"/>
          <p:nvPr/>
        </p:nvSpPr>
        <p:spPr>
          <a:xfrm rot="-5400000">
            <a:off x="365818" y="3957226"/>
            <a:ext cx="1546746" cy="31623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800" u="none" cap="none" strike="noStrike">
                <a:solidFill>
                  <a:srgbClr val="FFFFFF"/>
                </a:solidFill>
                <a:latin typeface="Roboto"/>
                <a:ea typeface="Roboto"/>
                <a:cs typeface="Roboto"/>
                <a:sym typeface="Roboto"/>
              </a:rPr>
              <a:t>TUESDAY</a:t>
            </a:r>
            <a:endParaRPr/>
          </a:p>
        </p:txBody>
      </p:sp>
      <p:grpSp>
        <p:nvGrpSpPr>
          <p:cNvPr id="485" name="Google Shape;485;p21"/>
          <p:cNvGrpSpPr/>
          <p:nvPr/>
        </p:nvGrpSpPr>
        <p:grpSpPr>
          <a:xfrm>
            <a:off x="1513791" y="3122576"/>
            <a:ext cx="3130483" cy="1849865"/>
            <a:chOff x="0" y="-38100"/>
            <a:chExt cx="879151" cy="519508"/>
          </a:xfrm>
        </p:grpSpPr>
        <p:sp>
          <p:nvSpPr>
            <p:cNvPr id="486" name="Google Shape;486;p21"/>
            <p:cNvSpPr/>
            <p:nvPr/>
          </p:nvSpPr>
          <p:spPr>
            <a:xfrm>
              <a:off x="0" y="0"/>
              <a:ext cx="879151" cy="481408"/>
            </a:xfrm>
            <a:custGeom>
              <a:rect b="b" l="l" r="r" t="t"/>
              <a:pathLst>
                <a:path extrusionOk="0" h="481408" w="879151">
                  <a:moveTo>
                    <a:pt x="126127" y="0"/>
                  </a:moveTo>
                  <a:lnTo>
                    <a:pt x="753024" y="0"/>
                  </a:lnTo>
                  <a:cubicBezTo>
                    <a:pt x="786475" y="0"/>
                    <a:pt x="818556" y="13288"/>
                    <a:pt x="842209" y="36942"/>
                  </a:cubicBezTo>
                  <a:cubicBezTo>
                    <a:pt x="865862" y="60595"/>
                    <a:pt x="879151" y="92676"/>
                    <a:pt x="879151" y="126127"/>
                  </a:cubicBezTo>
                  <a:lnTo>
                    <a:pt x="879151" y="355281"/>
                  </a:lnTo>
                  <a:cubicBezTo>
                    <a:pt x="879151" y="388732"/>
                    <a:pt x="865862" y="420812"/>
                    <a:pt x="842209" y="444466"/>
                  </a:cubicBezTo>
                  <a:cubicBezTo>
                    <a:pt x="818556" y="468119"/>
                    <a:pt x="786475" y="481408"/>
                    <a:pt x="753024" y="481408"/>
                  </a:cubicBezTo>
                  <a:lnTo>
                    <a:pt x="126127" y="481408"/>
                  </a:lnTo>
                  <a:cubicBezTo>
                    <a:pt x="92676" y="481408"/>
                    <a:pt x="60595" y="468119"/>
                    <a:pt x="36942" y="444466"/>
                  </a:cubicBezTo>
                  <a:cubicBezTo>
                    <a:pt x="13288" y="420812"/>
                    <a:pt x="0" y="388732"/>
                    <a:pt x="0" y="355281"/>
                  </a:cubicBezTo>
                  <a:lnTo>
                    <a:pt x="0" y="126127"/>
                  </a:lnTo>
                  <a:cubicBezTo>
                    <a:pt x="0" y="92676"/>
                    <a:pt x="13288" y="60595"/>
                    <a:pt x="36942" y="36942"/>
                  </a:cubicBezTo>
                  <a:cubicBezTo>
                    <a:pt x="60595" y="13288"/>
                    <a:pt x="92676" y="0"/>
                    <a:pt x="126127" y="0"/>
                  </a:cubicBezTo>
                  <a:close/>
                </a:path>
              </a:pathLst>
            </a:custGeom>
            <a:solidFill>
              <a:srgbClr val="000000">
                <a:alpha val="0"/>
              </a:srgbClr>
            </a:solidFill>
            <a:ln cap="rnd" cmpd="sng" w="3810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1"/>
            <p:cNvSpPr txBox="1"/>
            <p:nvPr/>
          </p:nvSpPr>
          <p:spPr>
            <a:xfrm>
              <a:off x="0" y="-38100"/>
              <a:ext cx="879151" cy="5195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8" name="Google Shape;488;p21"/>
          <p:cNvSpPr txBox="1"/>
          <p:nvPr/>
        </p:nvSpPr>
        <p:spPr>
          <a:xfrm rot="-5400000">
            <a:off x="365818" y="6017040"/>
            <a:ext cx="1546746" cy="31623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800" u="none" cap="none" strike="noStrike">
                <a:solidFill>
                  <a:srgbClr val="FFFFFF"/>
                </a:solidFill>
                <a:latin typeface="Roboto"/>
                <a:ea typeface="Roboto"/>
                <a:cs typeface="Roboto"/>
                <a:sym typeface="Roboto"/>
              </a:rPr>
              <a:t>WEDNESDAY</a:t>
            </a:r>
            <a:endParaRPr/>
          </a:p>
        </p:txBody>
      </p:sp>
      <p:grpSp>
        <p:nvGrpSpPr>
          <p:cNvPr id="489" name="Google Shape;489;p21"/>
          <p:cNvGrpSpPr/>
          <p:nvPr/>
        </p:nvGrpSpPr>
        <p:grpSpPr>
          <a:xfrm>
            <a:off x="1513791" y="5182388"/>
            <a:ext cx="3130483" cy="1849865"/>
            <a:chOff x="0" y="-38100"/>
            <a:chExt cx="879151" cy="519508"/>
          </a:xfrm>
        </p:grpSpPr>
        <p:sp>
          <p:nvSpPr>
            <p:cNvPr id="490" name="Google Shape;490;p21"/>
            <p:cNvSpPr/>
            <p:nvPr/>
          </p:nvSpPr>
          <p:spPr>
            <a:xfrm>
              <a:off x="0" y="0"/>
              <a:ext cx="879151" cy="481408"/>
            </a:xfrm>
            <a:custGeom>
              <a:rect b="b" l="l" r="r" t="t"/>
              <a:pathLst>
                <a:path extrusionOk="0" h="481408" w="879151">
                  <a:moveTo>
                    <a:pt x="126127" y="0"/>
                  </a:moveTo>
                  <a:lnTo>
                    <a:pt x="753024" y="0"/>
                  </a:lnTo>
                  <a:cubicBezTo>
                    <a:pt x="786475" y="0"/>
                    <a:pt x="818556" y="13288"/>
                    <a:pt x="842209" y="36942"/>
                  </a:cubicBezTo>
                  <a:cubicBezTo>
                    <a:pt x="865862" y="60595"/>
                    <a:pt x="879151" y="92676"/>
                    <a:pt x="879151" y="126127"/>
                  </a:cubicBezTo>
                  <a:lnTo>
                    <a:pt x="879151" y="355281"/>
                  </a:lnTo>
                  <a:cubicBezTo>
                    <a:pt x="879151" y="388732"/>
                    <a:pt x="865862" y="420812"/>
                    <a:pt x="842209" y="444466"/>
                  </a:cubicBezTo>
                  <a:cubicBezTo>
                    <a:pt x="818556" y="468119"/>
                    <a:pt x="786475" y="481408"/>
                    <a:pt x="753024" y="481408"/>
                  </a:cubicBezTo>
                  <a:lnTo>
                    <a:pt x="126127" y="481408"/>
                  </a:lnTo>
                  <a:cubicBezTo>
                    <a:pt x="92676" y="481408"/>
                    <a:pt x="60595" y="468119"/>
                    <a:pt x="36942" y="444466"/>
                  </a:cubicBezTo>
                  <a:cubicBezTo>
                    <a:pt x="13288" y="420812"/>
                    <a:pt x="0" y="388732"/>
                    <a:pt x="0" y="355281"/>
                  </a:cubicBezTo>
                  <a:lnTo>
                    <a:pt x="0" y="126127"/>
                  </a:lnTo>
                  <a:cubicBezTo>
                    <a:pt x="0" y="92676"/>
                    <a:pt x="13288" y="60595"/>
                    <a:pt x="36942" y="36942"/>
                  </a:cubicBezTo>
                  <a:cubicBezTo>
                    <a:pt x="60595" y="13288"/>
                    <a:pt x="92676" y="0"/>
                    <a:pt x="126127" y="0"/>
                  </a:cubicBezTo>
                  <a:close/>
                </a:path>
              </a:pathLst>
            </a:custGeom>
            <a:solidFill>
              <a:srgbClr val="000000">
                <a:alpha val="0"/>
              </a:srgbClr>
            </a:solidFill>
            <a:ln cap="rnd" cmpd="sng" w="3810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1"/>
            <p:cNvSpPr txBox="1"/>
            <p:nvPr/>
          </p:nvSpPr>
          <p:spPr>
            <a:xfrm>
              <a:off x="0" y="-38100"/>
              <a:ext cx="879151" cy="5195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2" name="Google Shape;492;p21"/>
          <p:cNvSpPr txBox="1"/>
          <p:nvPr/>
        </p:nvSpPr>
        <p:spPr>
          <a:xfrm rot="-5400000">
            <a:off x="365818" y="8243086"/>
            <a:ext cx="1546746" cy="31623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800" u="none" cap="none" strike="noStrike">
                <a:solidFill>
                  <a:srgbClr val="FFFFFF"/>
                </a:solidFill>
                <a:latin typeface="Roboto"/>
                <a:ea typeface="Roboto"/>
                <a:cs typeface="Roboto"/>
                <a:sym typeface="Roboto"/>
              </a:rPr>
              <a:t>THURSDAY</a:t>
            </a:r>
            <a:endParaRPr/>
          </a:p>
        </p:txBody>
      </p:sp>
      <p:grpSp>
        <p:nvGrpSpPr>
          <p:cNvPr id="493" name="Google Shape;493;p21"/>
          <p:cNvGrpSpPr/>
          <p:nvPr/>
        </p:nvGrpSpPr>
        <p:grpSpPr>
          <a:xfrm>
            <a:off x="1513791" y="7408435"/>
            <a:ext cx="3130483" cy="1849865"/>
            <a:chOff x="0" y="-38100"/>
            <a:chExt cx="879151" cy="519508"/>
          </a:xfrm>
        </p:grpSpPr>
        <p:sp>
          <p:nvSpPr>
            <p:cNvPr id="494" name="Google Shape;494;p21"/>
            <p:cNvSpPr/>
            <p:nvPr/>
          </p:nvSpPr>
          <p:spPr>
            <a:xfrm>
              <a:off x="0" y="0"/>
              <a:ext cx="879151" cy="481408"/>
            </a:xfrm>
            <a:custGeom>
              <a:rect b="b" l="l" r="r" t="t"/>
              <a:pathLst>
                <a:path extrusionOk="0" h="481408" w="879151">
                  <a:moveTo>
                    <a:pt x="126127" y="0"/>
                  </a:moveTo>
                  <a:lnTo>
                    <a:pt x="753024" y="0"/>
                  </a:lnTo>
                  <a:cubicBezTo>
                    <a:pt x="786475" y="0"/>
                    <a:pt x="818556" y="13288"/>
                    <a:pt x="842209" y="36942"/>
                  </a:cubicBezTo>
                  <a:cubicBezTo>
                    <a:pt x="865862" y="60595"/>
                    <a:pt x="879151" y="92676"/>
                    <a:pt x="879151" y="126127"/>
                  </a:cubicBezTo>
                  <a:lnTo>
                    <a:pt x="879151" y="355281"/>
                  </a:lnTo>
                  <a:cubicBezTo>
                    <a:pt x="879151" y="388732"/>
                    <a:pt x="865862" y="420812"/>
                    <a:pt x="842209" y="444466"/>
                  </a:cubicBezTo>
                  <a:cubicBezTo>
                    <a:pt x="818556" y="468119"/>
                    <a:pt x="786475" y="481408"/>
                    <a:pt x="753024" y="481408"/>
                  </a:cubicBezTo>
                  <a:lnTo>
                    <a:pt x="126127" y="481408"/>
                  </a:lnTo>
                  <a:cubicBezTo>
                    <a:pt x="92676" y="481408"/>
                    <a:pt x="60595" y="468119"/>
                    <a:pt x="36942" y="444466"/>
                  </a:cubicBezTo>
                  <a:cubicBezTo>
                    <a:pt x="13288" y="420812"/>
                    <a:pt x="0" y="388732"/>
                    <a:pt x="0" y="355281"/>
                  </a:cubicBezTo>
                  <a:lnTo>
                    <a:pt x="0" y="126127"/>
                  </a:lnTo>
                  <a:cubicBezTo>
                    <a:pt x="0" y="92676"/>
                    <a:pt x="13288" y="60595"/>
                    <a:pt x="36942" y="36942"/>
                  </a:cubicBezTo>
                  <a:cubicBezTo>
                    <a:pt x="60595" y="13288"/>
                    <a:pt x="92676" y="0"/>
                    <a:pt x="126127" y="0"/>
                  </a:cubicBezTo>
                  <a:close/>
                </a:path>
              </a:pathLst>
            </a:custGeom>
            <a:solidFill>
              <a:srgbClr val="000000">
                <a:alpha val="0"/>
              </a:srgbClr>
            </a:solidFill>
            <a:ln cap="rnd" cmpd="sng" w="3810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1"/>
            <p:cNvSpPr txBox="1"/>
            <p:nvPr/>
          </p:nvSpPr>
          <p:spPr>
            <a:xfrm>
              <a:off x="0" y="-38100"/>
              <a:ext cx="879151" cy="5195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6" name="Google Shape;496;p21"/>
          <p:cNvGrpSpPr/>
          <p:nvPr/>
        </p:nvGrpSpPr>
        <p:grpSpPr>
          <a:xfrm>
            <a:off x="4873316" y="893033"/>
            <a:ext cx="3130483" cy="1849865"/>
            <a:chOff x="0" y="-38100"/>
            <a:chExt cx="879151" cy="519508"/>
          </a:xfrm>
        </p:grpSpPr>
        <p:sp>
          <p:nvSpPr>
            <p:cNvPr id="497" name="Google Shape;497;p21"/>
            <p:cNvSpPr/>
            <p:nvPr/>
          </p:nvSpPr>
          <p:spPr>
            <a:xfrm>
              <a:off x="0" y="0"/>
              <a:ext cx="879151" cy="481408"/>
            </a:xfrm>
            <a:custGeom>
              <a:rect b="b" l="l" r="r" t="t"/>
              <a:pathLst>
                <a:path extrusionOk="0" h="481408" w="879151">
                  <a:moveTo>
                    <a:pt x="126127" y="0"/>
                  </a:moveTo>
                  <a:lnTo>
                    <a:pt x="753024" y="0"/>
                  </a:lnTo>
                  <a:cubicBezTo>
                    <a:pt x="786475" y="0"/>
                    <a:pt x="818556" y="13288"/>
                    <a:pt x="842209" y="36942"/>
                  </a:cubicBezTo>
                  <a:cubicBezTo>
                    <a:pt x="865862" y="60595"/>
                    <a:pt x="879151" y="92676"/>
                    <a:pt x="879151" y="126127"/>
                  </a:cubicBezTo>
                  <a:lnTo>
                    <a:pt x="879151" y="355281"/>
                  </a:lnTo>
                  <a:cubicBezTo>
                    <a:pt x="879151" y="388732"/>
                    <a:pt x="865862" y="420812"/>
                    <a:pt x="842209" y="444466"/>
                  </a:cubicBezTo>
                  <a:cubicBezTo>
                    <a:pt x="818556" y="468119"/>
                    <a:pt x="786475" y="481408"/>
                    <a:pt x="753024" y="481408"/>
                  </a:cubicBezTo>
                  <a:lnTo>
                    <a:pt x="126127" y="481408"/>
                  </a:lnTo>
                  <a:cubicBezTo>
                    <a:pt x="92676" y="481408"/>
                    <a:pt x="60595" y="468119"/>
                    <a:pt x="36942" y="444466"/>
                  </a:cubicBezTo>
                  <a:cubicBezTo>
                    <a:pt x="13288" y="420812"/>
                    <a:pt x="0" y="388732"/>
                    <a:pt x="0" y="355281"/>
                  </a:cubicBezTo>
                  <a:lnTo>
                    <a:pt x="0" y="126127"/>
                  </a:lnTo>
                  <a:cubicBezTo>
                    <a:pt x="0" y="92676"/>
                    <a:pt x="13288" y="60595"/>
                    <a:pt x="36942" y="36942"/>
                  </a:cubicBezTo>
                  <a:cubicBezTo>
                    <a:pt x="60595" y="13288"/>
                    <a:pt x="92676" y="0"/>
                    <a:pt x="126127" y="0"/>
                  </a:cubicBezTo>
                  <a:close/>
                </a:path>
              </a:pathLst>
            </a:custGeom>
            <a:solidFill>
              <a:srgbClr val="000000">
                <a:alpha val="0"/>
              </a:srgbClr>
            </a:solidFill>
            <a:ln cap="rnd" cmpd="sng" w="3810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1"/>
            <p:cNvSpPr txBox="1"/>
            <p:nvPr/>
          </p:nvSpPr>
          <p:spPr>
            <a:xfrm>
              <a:off x="0" y="-38100"/>
              <a:ext cx="879151" cy="5195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9" name="Google Shape;499;p21"/>
          <p:cNvGrpSpPr/>
          <p:nvPr/>
        </p:nvGrpSpPr>
        <p:grpSpPr>
          <a:xfrm>
            <a:off x="4873316" y="3122576"/>
            <a:ext cx="3130483" cy="1849865"/>
            <a:chOff x="0" y="-38100"/>
            <a:chExt cx="879151" cy="519508"/>
          </a:xfrm>
        </p:grpSpPr>
        <p:sp>
          <p:nvSpPr>
            <p:cNvPr id="500" name="Google Shape;500;p21"/>
            <p:cNvSpPr/>
            <p:nvPr/>
          </p:nvSpPr>
          <p:spPr>
            <a:xfrm>
              <a:off x="0" y="0"/>
              <a:ext cx="879151" cy="481408"/>
            </a:xfrm>
            <a:custGeom>
              <a:rect b="b" l="l" r="r" t="t"/>
              <a:pathLst>
                <a:path extrusionOk="0" h="481408" w="879151">
                  <a:moveTo>
                    <a:pt x="126127" y="0"/>
                  </a:moveTo>
                  <a:lnTo>
                    <a:pt x="753024" y="0"/>
                  </a:lnTo>
                  <a:cubicBezTo>
                    <a:pt x="786475" y="0"/>
                    <a:pt x="818556" y="13288"/>
                    <a:pt x="842209" y="36942"/>
                  </a:cubicBezTo>
                  <a:cubicBezTo>
                    <a:pt x="865862" y="60595"/>
                    <a:pt x="879151" y="92676"/>
                    <a:pt x="879151" y="126127"/>
                  </a:cubicBezTo>
                  <a:lnTo>
                    <a:pt x="879151" y="355281"/>
                  </a:lnTo>
                  <a:cubicBezTo>
                    <a:pt x="879151" y="388732"/>
                    <a:pt x="865862" y="420812"/>
                    <a:pt x="842209" y="444466"/>
                  </a:cubicBezTo>
                  <a:cubicBezTo>
                    <a:pt x="818556" y="468119"/>
                    <a:pt x="786475" y="481408"/>
                    <a:pt x="753024" y="481408"/>
                  </a:cubicBezTo>
                  <a:lnTo>
                    <a:pt x="126127" y="481408"/>
                  </a:lnTo>
                  <a:cubicBezTo>
                    <a:pt x="92676" y="481408"/>
                    <a:pt x="60595" y="468119"/>
                    <a:pt x="36942" y="444466"/>
                  </a:cubicBezTo>
                  <a:cubicBezTo>
                    <a:pt x="13288" y="420812"/>
                    <a:pt x="0" y="388732"/>
                    <a:pt x="0" y="355281"/>
                  </a:cubicBezTo>
                  <a:lnTo>
                    <a:pt x="0" y="126127"/>
                  </a:lnTo>
                  <a:cubicBezTo>
                    <a:pt x="0" y="92676"/>
                    <a:pt x="13288" y="60595"/>
                    <a:pt x="36942" y="36942"/>
                  </a:cubicBezTo>
                  <a:cubicBezTo>
                    <a:pt x="60595" y="13288"/>
                    <a:pt x="92676" y="0"/>
                    <a:pt x="126127" y="0"/>
                  </a:cubicBezTo>
                  <a:close/>
                </a:path>
              </a:pathLst>
            </a:custGeom>
            <a:solidFill>
              <a:srgbClr val="000000">
                <a:alpha val="0"/>
              </a:srgbClr>
            </a:solidFill>
            <a:ln cap="rnd" cmpd="sng" w="3810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1"/>
            <p:cNvSpPr txBox="1"/>
            <p:nvPr/>
          </p:nvSpPr>
          <p:spPr>
            <a:xfrm>
              <a:off x="0" y="-38100"/>
              <a:ext cx="879151" cy="5195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2" name="Google Shape;502;p21"/>
          <p:cNvGrpSpPr/>
          <p:nvPr/>
        </p:nvGrpSpPr>
        <p:grpSpPr>
          <a:xfrm>
            <a:off x="4873316" y="5182388"/>
            <a:ext cx="3130483" cy="1849865"/>
            <a:chOff x="0" y="-38100"/>
            <a:chExt cx="879151" cy="519508"/>
          </a:xfrm>
        </p:grpSpPr>
        <p:sp>
          <p:nvSpPr>
            <p:cNvPr id="503" name="Google Shape;503;p21"/>
            <p:cNvSpPr/>
            <p:nvPr/>
          </p:nvSpPr>
          <p:spPr>
            <a:xfrm>
              <a:off x="0" y="0"/>
              <a:ext cx="879151" cy="481408"/>
            </a:xfrm>
            <a:custGeom>
              <a:rect b="b" l="l" r="r" t="t"/>
              <a:pathLst>
                <a:path extrusionOk="0" h="481408" w="879151">
                  <a:moveTo>
                    <a:pt x="126127" y="0"/>
                  </a:moveTo>
                  <a:lnTo>
                    <a:pt x="753024" y="0"/>
                  </a:lnTo>
                  <a:cubicBezTo>
                    <a:pt x="786475" y="0"/>
                    <a:pt x="818556" y="13288"/>
                    <a:pt x="842209" y="36942"/>
                  </a:cubicBezTo>
                  <a:cubicBezTo>
                    <a:pt x="865862" y="60595"/>
                    <a:pt x="879151" y="92676"/>
                    <a:pt x="879151" y="126127"/>
                  </a:cubicBezTo>
                  <a:lnTo>
                    <a:pt x="879151" y="355281"/>
                  </a:lnTo>
                  <a:cubicBezTo>
                    <a:pt x="879151" y="388732"/>
                    <a:pt x="865862" y="420812"/>
                    <a:pt x="842209" y="444466"/>
                  </a:cubicBezTo>
                  <a:cubicBezTo>
                    <a:pt x="818556" y="468119"/>
                    <a:pt x="786475" y="481408"/>
                    <a:pt x="753024" y="481408"/>
                  </a:cubicBezTo>
                  <a:lnTo>
                    <a:pt x="126127" y="481408"/>
                  </a:lnTo>
                  <a:cubicBezTo>
                    <a:pt x="92676" y="481408"/>
                    <a:pt x="60595" y="468119"/>
                    <a:pt x="36942" y="444466"/>
                  </a:cubicBezTo>
                  <a:cubicBezTo>
                    <a:pt x="13288" y="420812"/>
                    <a:pt x="0" y="388732"/>
                    <a:pt x="0" y="355281"/>
                  </a:cubicBezTo>
                  <a:lnTo>
                    <a:pt x="0" y="126127"/>
                  </a:lnTo>
                  <a:cubicBezTo>
                    <a:pt x="0" y="92676"/>
                    <a:pt x="13288" y="60595"/>
                    <a:pt x="36942" y="36942"/>
                  </a:cubicBezTo>
                  <a:cubicBezTo>
                    <a:pt x="60595" y="13288"/>
                    <a:pt x="92676" y="0"/>
                    <a:pt x="126127" y="0"/>
                  </a:cubicBezTo>
                  <a:close/>
                </a:path>
              </a:pathLst>
            </a:custGeom>
            <a:solidFill>
              <a:srgbClr val="000000">
                <a:alpha val="0"/>
              </a:srgbClr>
            </a:solidFill>
            <a:ln cap="rnd" cmpd="sng" w="3810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1"/>
            <p:cNvSpPr txBox="1"/>
            <p:nvPr/>
          </p:nvSpPr>
          <p:spPr>
            <a:xfrm>
              <a:off x="0" y="-38100"/>
              <a:ext cx="879151" cy="5195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5" name="Google Shape;505;p21"/>
          <p:cNvGrpSpPr/>
          <p:nvPr/>
        </p:nvGrpSpPr>
        <p:grpSpPr>
          <a:xfrm>
            <a:off x="4873316" y="7408435"/>
            <a:ext cx="3130483" cy="1849865"/>
            <a:chOff x="0" y="-38100"/>
            <a:chExt cx="879151" cy="519508"/>
          </a:xfrm>
        </p:grpSpPr>
        <p:sp>
          <p:nvSpPr>
            <p:cNvPr id="506" name="Google Shape;506;p21"/>
            <p:cNvSpPr/>
            <p:nvPr/>
          </p:nvSpPr>
          <p:spPr>
            <a:xfrm>
              <a:off x="0" y="0"/>
              <a:ext cx="879151" cy="481408"/>
            </a:xfrm>
            <a:custGeom>
              <a:rect b="b" l="l" r="r" t="t"/>
              <a:pathLst>
                <a:path extrusionOk="0" h="481408" w="879151">
                  <a:moveTo>
                    <a:pt x="126127" y="0"/>
                  </a:moveTo>
                  <a:lnTo>
                    <a:pt x="753024" y="0"/>
                  </a:lnTo>
                  <a:cubicBezTo>
                    <a:pt x="786475" y="0"/>
                    <a:pt x="818556" y="13288"/>
                    <a:pt x="842209" y="36942"/>
                  </a:cubicBezTo>
                  <a:cubicBezTo>
                    <a:pt x="865862" y="60595"/>
                    <a:pt x="879151" y="92676"/>
                    <a:pt x="879151" y="126127"/>
                  </a:cubicBezTo>
                  <a:lnTo>
                    <a:pt x="879151" y="355281"/>
                  </a:lnTo>
                  <a:cubicBezTo>
                    <a:pt x="879151" y="388732"/>
                    <a:pt x="865862" y="420812"/>
                    <a:pt x="842209" y="444466"/>
                  </a:cubicBezTo>
                  <a:cubicBezTo>
                    <a:pt x="818556" y="468119"/>
                    <a:pt x="786475" y="481408"/>
                    <a:pt x="753024" y="481408"/>
                  </a:cubicBezTo>
                  <a:lnTo>
                    <a:pt x="126127" y="481408"/>
                  </a:lnTo>
                  <a:cubicBezTo>
                    <a:pt x="92676" y="481408"/>
                    <a:pt x="60595" y="468119"/>
                    <a:pt x="36942" y="444466"/>
                  </a:cubicBezTo>
                  <a:cubicBezTo>
                    <a:pt x="13288" y="420812"/>
                    <a:pt x="0" y="388732"/>
                    <a:pt x="0" y="355281"/>
                  </a:cubicBezTo>
                  <a:lnTo>
                    <a:pt x="0" y="126127"/>
                  </a:lnTo>
                  <a:cubicBezTo>
                    <a:pt x="0" y="92676"/>
                    <a:pt x="13288" y="60595"/>
                    <a:pt x="36942" y="36942"/>
                  </a:cubicBezTo>
                  <a:cubicBezTo>
                    <a:pt x="60595" y="13288"/>
                    <a:pt x="92676" y="0"/>
                    <a:pt x="126127" y="0"/>
                  </a:cubicBezTo>
                  <a:close/>
                </a:path>
              </a:pathLst>
            </a:custGeom>
            <a:solidFill>
              <a:srgbClr val="000000">
                <a:alpha val="0"/>
              </a:srgbClr>
            </a:solidFill>
            <a:ln cap="rnd" cmpd="sng" w="3810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1"/>
            <p:cNvSpPr txBox="1"/>
            <p:nvPr/>
          </p:nvSpPr>
          <p:spPr>
            <a:xfrm>
              <a:off x="0" y="-38100"/>
              <a:ext cx="879151" cy="5195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8" name="Google Shape;508;p21"/>
          <p:cNvGrpSpPr/>
          <p:nvPr/>
        </p:nvGrpSpPr>
        <p:grpSpPr>
          <a:xfrm>
            <a:off x="8232841" y="893033"/>
            <a:ext cx="3130483" cy="1849865"/>
            <a:chOff x="0" y="-38100"/>
            <a:chExt cx="879151" cy="519508"/>
          </a:xfrm>
        </p:grpSpPr>
        <p:sp>
          <p:nvSpPr>
            <p:cNvPr id="509" name="Google Shape;509;p21"/>
            <p:cNvSpPr/>
            <p:nvPr/>
          </p:nvSpPr>
          <p:spPr>
            <a:xfrm>
              <a:off x="0" y="0"/>
              <a:ext cx="879151" cy="481408"/>
            </a:xfrm>
            <a:custGeom>
              <a:rect b="b" l="l" r="r" t="t"/>
              <a:pathLst>
                <a:path extrusionOk="0" h="481408" w="879151">
                  <a:moveTo>
                    <a:pt x="126127" y="0"/>
                  </a:moveTo>
                  <a:lnTo>
                    <a:pt x="753024" y="0"/>
                  </a:lnTo>
                  <a:cubicBezTo>
                    <a:pt x="786475" y="0"/>
                    <a:pt x="818556" y="13288"/>
                    <a:pt x="842209" y="36942"/>
                  </a:cubicBezTo>
                  <a:cubicBezTo>
                    <a:pt x="865862" y="60595"/>
                    <a:pt x="879151" y="92676"/>
                    <a:pt x="879151" y="126127"/>
                  </a:cubicBezTo>
                  <a:lnTo>
                    <a:pt x="879151" y="355281"/>
                  </a:lnTo>
                  <a:cubicBezTo>
                    <a:pt x="879151" y="388732"/>
                    <a:pt x="865862" y="420812"/>
                    <a:pt x="842209" y="444466"/>
                  </a:cubicBezTo>
                  <a:cubicBezTo>
                    <a:pt x="818556" y="468119"/>
                    <a:pt x="786475" y="481408"/>
                    <a:pt x="753024" y="481408"/>
                  </a:cubicBezTo>
                  <a:lnTo>
                    <a:pt x="126127" y="481408"/>
                  </a:lnTo>
                  <a:cubicBezTo>
                    <a:pt x="92676" y="481408"/>
                    <a:pt x="60595" y="468119"/>
                    <a:pt x="36942" y="444466"/>
                  </a:cubicBezTo>
                  <a:cubicBezTo>
                    <a:pt x="13288" y="420812"/>
                    <a:pt x="0" y="388732"/>
                    <a:pt x="0" y="355281"/>
                  </a:cubicBezTo>
                  <a:lnTo>
                    <a:pt x="0" y="126127"/>
                  </a:lnTo>
                  <a:cubicBezTo>
                    <a:pt x="0" y="92676"/>
                    <a:pt x="13288" y="60595"/>
                    <a:pt x="36942" y="36942"/>
                  </a:cubicBezTo>
                  <a:cubicBezTo>
                    <a:pt x="60595" y="13288"/>
                    <a:pt x="92676" y="0"/>
                    <a:pt x="126127" y="0"/>
                  </a:cubicBezTo>
                  <a:close/>
                </a:path>
              </a:pathLst>
            </a:custGeom>
            <a:solidFill>
              <a:srgbClr val="000000">
                <a:alpha val="0"/>
              </a:srgbClr>
            </a:solidFill>
            <a:ln cap="rnd" cmpd="sng" w="3810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1"/>
            <p:cNvSpPr txBox="1"/>
            <p:nvPr/>
          </p:nvSpPr>
          <p:spPr>
            <a:xfrm>
              <a:off x="0" y="-38100"/>
              <a:ext cx="879151" cy="5195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1" name="Google Shape;511;p21"/>
          <p:cNvGrpSpPr/>
          <p:nvPr/>
        </p:nvGrpSpPr>
        <p:grpSpPr>
          <a:xfrm>
            <a:off x="8232841" y="3122576"/>
            <a:ext cx="3130483" cy="1849865"/>
            <a:chOff x="0" y="-38100"/>
            <a:chExt cx="879151" cy="519508"/>
          </a:xfrm>
        </p:grpSpPr>
        <p:sp>
          <p:nvSpPr>
            <p:cNvPr id="512" name="Google Shape;512;p21"/>
            <p:cNvSpPr/>
            <p:nvPr/>
          </p:nvSpPr>
          <p:spPr>
            <a:xfrm>
              <a:off x="0" y="0"/>
              <a:ext cx="879151" cy="481408"/>
            </a:xfrm>
            <a:custGeom>
              <a:rect b="b" l="l" r="r" t="t"/>
              <a:pathLst>
                <a:path extrusionOk="0" h="481408" w="879151">
                  <a:moveTo>
                    <a:pt x="126127" y="0"/>
                  </a:moveTo>
                  <a:lnTo>
                    <a:pt x="753024" y="0"/>
                  </a:lnTo>
                  <a:cubicBezTo>
                    <a:pt x="786475" y="0"/>
                    <a:pt x="818556" y="13288"/>
                    <a:pt x="842209" y="36942"/>
                  </a:cubicBezTo>
                  <a:cubicBezTo>
                    <a:pt x="865862" y="60595"/>
                    <a:pt x="879151" y="92676"/>
                    <a:pt x="879151" y="126127"/>
                  </a:cubicBezTo>
                  <a:lnTo>
                    <a:pt x="879151" y="355281"/>
                  </a:lnTo>
                  <a:cubicBezTo>
                    <a:pt x="879151" y="388732"/>
                    <a:pt x="865862" y="420812"/>
                    <a:pt x="842209" y="444466"/>
                  </a:cubicBezTo>
                  <a:cubicBezTo>
                    <a:pt x="818556" y="468119"/>
                    <a:pt x="786475" y="481408"/>
                    <a:pt x="753024" y="481408"/>
                  </a:cubicBezTo>
                  <a:lnTo>
                    <a:pt x="126127" y="481408"/>
                  </a:lnTo>
                  <a:cubicBezTo>
                    <a:pt x="92676" y="481408"/>
                    <a:pt x="60595" y="468119"/>
                    <a:pt x="36942" y="444466"/>
                  </a:cubicBezTo>
                  <a:cubicBezTo>
                    <a:pt x="13288" y="420812"/>
                    <a:pt x="0" y="388732"/>
                    <a:pt x="0" y="355281"/>
                  </a:cubicBezTo>
                  <a:lnTo>
                    <a:pt x="0" y="126127"/>
                  </a:lnTo>
                  <a:cubicBezTo>
                    <a:pt x="0" y="92676"/>
                    <a:pt x="13288" y="60595"/>
                    <a:pt x="36942" y="36942"/>
                  </a:cubicBezTo>
                  <a:cubicBezTo>
                    <a:pt x="60595" y="13288"/>
                    <a:pt x="92676" y="0"/>
                    <a:pt x="126127" y="0"/>
                  </a:cubicBezTo>
                  <a:close/>
                </a:path>
              </a:pathLst>
            </a:custGeom>
            <a:solidFill>
              <a:srgbClr val="000000">
                <a:alpha val="0"/>
              </a:srgbClr>
            </a:solidFill>
            <a:ln cap="rnd" cmpd="sng" w="3810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1"/>
            <p:cNvSpPr txBox="1"/>
            <p:nvPr/>
          </p:nvSpPr>
          <p:spPr>
            <a:xfrm>
              <a:off x="0" y="-38100"/>
              <a:ext cx="879151" cy="5195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4" name="Google Shape;514;p21"/>
          <p:cNvGrpSpPr/>
          <p:nvPr/>
        </p:nvGrpSpPr>
        <p:grpSpPr>
          <a:xfrm>
            <a:off x="8232841" y="5182388"/>
            <a:ext cx="3130483" cy="1849865"/>
            <a:chOff x="0" y="-38100"/>
            <a:chExt cx="879151" cy="519508"/>
          </a:xfrm>
        </p:grpSpPr>
        <p:sp>
          <p:nvSpPr>
            <p:cNvPr id="515" name="Google Shape;515;p21"/>
            <p:cNvSpPr/>
            <p:nvPr/>
          </p:nvSpPr>
          <p:spPr>
            <a:xfrm>
              <a:off x="0" y="0"/>
              <a:ext cx="879151" cy="481408"/>
            </a:xfrm>
            <a:custGeom>
              <a:rect b="b" l="l" r="r" t="t"/>
              <a:pathLst>
                <a:path extrusionOk="0" h="481408" w="879151">
                  <a:moveTo>
                    <a:pt x="126127" y="0"/>
                  </a:moveTo>
                  <a:lnTo>
                    <a:pt x="753024" y="0"/>
                  </a:lnTo>
                  <a:cubicBezTo>
                    <a:pt x="786475" y="0"/>
                    <a:pt x="818556" y="13288"/>
                    <a:pt x="842209" y="36942"/>
                  </a:cubicBezTo>
                  <a:cubicBezTo>
                    <a:pt x="865862" y="60595"/>
                    <a:pt x="879151" y="92676"/>
                    <a:pt x="879151" y="126127"/>
                  </a:cubicBezTo>
                  <a:lnTo>
                    <a:pt x="879151" y="355281"/>
                  </a:lnTo>
                  <a:cubicBezTo>
                    <a:pt x="879151" y="388732"/>
                    <a:pt x="865862" y="420812"/>
                    <a:pt x="842209" y="444466"/>
                  </a:cubicBezTo>
                  <a:cubicBezTo>
                    <a:pt x="818556" y="468119"/>
                    <a:pt x="786475" y="481408"/>
                    <a:pt x="753024" y="481408"/>
                  </a:cubicBezTo>
                  <a:lnTo>
                    <a:pt x="126127" y="481408"/>
                  </a:lnTo>
                  <a:cubicBezTo>
                    <a:pt x="92676" y="481408"/>
                    <a:pt x="60595" y="468119"/>
                    <a:pt x="36942" y="444466"/>
                  </a:cubicBezTo>
                  <a:cubicBezTo>
                    <a:pt x="13288" y="420812"/>
                    <a:pt x="0" y="388732"/>
                    <a:pt x="0" y="355281"/>
                  </a:cubicBezTo>
                  <a:lnTo>
                    <a:pt x="0" y="126127"/>
                  </a:lnTo>
                  <a:cubicBezTo>
                    <a:pt x="0" y="92676"/>
                    <a:pt x="13288" y="60595"/>
                    <a:pt x="36942" y="36942"/>
                  </a:cubicBezTo>
                  <a:cubicBezTo>
                    <a:pt x="60595" y="13288"/>
                    <a:pt x="92676" y="0"/>
                    <a:pt x="126127" y="0"/>
                  </a:cubicBezTo>
                  <a:close/>
                </a:path>
              </a:pathLst>
            </a:custGeom>
            <a:solidFill>
              <a:srgbClr val="000000">
                <a:alpha val="0"/>
              </a:srgbClr>
            </a:solidFill>
            <a:ln cap="rnd" cmpd="sng" w="3810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1"/>
            <p:cNvSpPr txBox="1"/>
            <p:nvPr/>
          </p:nvSpPr>
          <p:spPr>
            <a:xfrm>
              <a:off x="0" y="-38100"/>
              <a:ext cx="879151" cy="5195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7" name="Google Shape;517;p21"/>
          <p:cNvGrpSpPr/>
          <p:nvPr/>
        </p:nvGrpSpPr>
        <p:grpSpPr>
          <a:xfrm>
            <a:off x="8232841" y="7408435"/>
            <a:ext cx="3130483" cy="1849865"/>
            <a:chOff x="0" y="-38100"/>
            <a:chExt cx="879151" cy="519508"/>
          </a:xfrm>
        </p:grpSpPr>
        <p:sp>
          <p:nvSpPr>
            <p:cNvPr id="518" name="Google Shape;518;p21"/>
            <p:cNvSpPr/>
            <p:nvPr/>
          </p:nvSpPr>
          <p:spPr>
            <a:xfrm>
              <a:off x="0" y="0"/>
              <a:ext cx="879151" cy="481408"/>
            </a:xfrm>
            <a:custGeom>
              <a:rect b="b" l="l" r="r" t="t"/>
              <a:pathLst>
                <a:path extrusionOk="0" h="481408" w="879151">
                  <a:moveTo>
                    <a:pt x="126127" y="0"/>
                  </a:moveTo>
                  <a:lnTo>
                    <a:pt x="753024" y="0"/>
                  </a:lnTo>
                  <a:cubicBezTo>
                    <a:pt x="786475" y="0"/>
                    <a:pt x="818556" y="13288"/>
                    <a:pt x="842209" y="36942"/>
                  </a:cubicBezTo>
                  <a:cubicBezTo>
                    <a:pt x="865862" y="60595"/>
                    <a:pt x="879151" y="92676"/>
                    <a:pt x="879151" y="126127"/>
                  </a:cubicBezTo>
                  <a:lnTo>
                    <a:pt x="879151" y="355281"/>
                  </a:lnTo>
                  <a:cubicBezTo>
                    <a:pt x="879151" y="388732"/>
                    <a:pt x="865862" y="420812"/>
                    <a:pt x="842209" y="444466"/>
                  </a:cubicBezTo>
                  <a:cubicBezTo>
                    <a:pt x="818556" y="468119"/>
                    <a:pt x="786475" y="481408"/>
                    <a:pt x="753024" y="481408"/>
                  </a:cubicBezTo>
                  <a:lnTo>
                    <a:pt x="126127" y="481408"/>
                  </a:lnTo>
                  <a:cubicBezTo>
                    <a:pt x="92676" y="481408"/>
                    <a:pt x="60595" y="468119"/>
                    <a:pt x="36942" y="444466"/>
                  </a:cubicBezTo>
                  <a:cubicBezTo>
                    <a:pt x="13288" y="420812"/>
                    <a:pt x="0" y="388732"/>
                    <a:pt x="0" y="355281"/>
                  </a:cubicBezTo>
                  <a:lnTo>
                    <a:pt x="0" y="126127"/>
                  </a:lnTo>
                  <a:cubicBezTo>
                    <a:pt x="0" y="92676"/>
                    <a:pt x="13288" y="60595"/>
                    <a:pt x="36942" y="36942"/>
                  </a:cubicBezTo>
                  <a:cubicBezTo>
                    <a:pt x="60595" y="13288"/>
                    <a:pt x="92676" y="0"/>
                    <a:pt x="126127" y="0"/>
                  </a:cubicBezTo>
                  <a:close/>
                </a:path>
              </a:pathLst>
            </a:custGeom>
            <a:solidFill>
              <a:srgbClr val="000000">
                <a:alpha val="0"/>
              </a:srgbClr>
            </a:solidFill>
            <a:ln cap="rnd" cmpd="sng" w="3810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1"/>
            <p:cNvSpPr txBox="1"/>
            <p:nvPr/>
          </p:nvSpPr>
          <p:spPr>
            <a:xfrm>
              <a:off x="0" y="-38100"/>
              <a:ext cx="879151" cy="5195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20" name="Google Shape;520;p21"/>
          <p:cNvSpPr txBox="1"/>
          <p:nvPr/>
        </p:nvSpPr>
        <p:spPr>
          <a:xfrm>
            <a:off x="2151783" y="395329"/>
            <a:ext cx="1854500" cy="31623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800" u="none" cap="none" strike="noStrike">
                <a:solidFill>
                  <a:srgbClr val="FFE3A9"/>
                </a:solidFill>
                <a:latin typeface="Roboto"/>
                <a:ea typeface="Roboto"/>
                <a:cs typeface="Roboto"/>
                <a:sym typeface="Roboto"/>
              </a:rPr>
              <a:t>URGENT</a:t>
            </a:r>
            <a:endParaRPr/>
          </a:p>
        </p:txBody>
      </p:sp>
      <p:sp>
        <p:nvSpPr>
          <p:cNvPr id="521" name="Google Shape;521;p21"/>
          <p:cNvSpPr txBox="1"/>
          <p:nvPr/>
        </p:nvSpPr>
        <p:spPr>
          <a:xfrm>
            <a:off x="8870833" y="395329"/>
            <a:ext cx="1854500" cy="31623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800" u="none" cap="none" strike="noStrike">
                <a:solidFill>
                  <a:srgbClr val="FFE3A9"/>
                </a:solidFill>
                <a:latin typeface="Roboto"/>
                <a:ea typeface="Roboto"/>
                <a:cs typeface="Roboto"/>
                <a:sym typeface="Roboto"/>
              </a:rPr>
              <a:t>NOT URGENT</a:t>
            </a:r>
            <a:endParaRPr/>
          </a:p>
        </p:txBody>
      </p:sp>
      <p:sp>
        <p:nvSpPr>
          <p:cNvPr id="522" name="Google Shape;522;p21"/>
          <p:cNvSpPr txBox="1"/>
          <p:nvPr/>
        </p:nvSpPr>
        <p:spPr>
          <a:xfrm>
            <a:off x="5511308" y="395329"/>
            <a:ext cx="1854500" cy="31623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800" u="none" cap="none" strike="noStrike">
                <a:solidFill>
                  <a:srgbClr val="FFE3A9"/>
                </a:solidFill>
                <a:latin typeface="Roboto"/>
                <a:ea typeface="Roboto"/>
                <a:cs typeface="Roboto"/>
                <a:sym typeface="Roboto"/>
              </a:rPr>
              <a:t>NEUTRAL</a:t>
            </a:r>
            <a:endParaRPr/>
          </a:p>
        </p:txBody>
      </p:sp>
      <p:sp>
        <p:nvSpPr>
          <p:cNvPr id="523" name="Google Shape;523;p21"/>
          <p:cNvSpPr txBox="1"/>
          <p:nvPr/>
        </p:nvSpPr>
        <p:spPr>
          <a:xfrm>
            <a:off x="12942656" y="5354899"/>
            <a:ext cx="4675500" cy="1723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600" u="none" cap="none" strike="noStrike">
                <a:solidFill>
                  <a:srgbClr val="FFE3A9"/>
                </a:solidFill>
                <a:latin typeface="Josefin Sans"/>
                <a:ea typeface="Josefin Sans"/>
                <a:cs typeface="Josefin Sans"/>
                <a:sym typeface="Josefin Sans"/>
              </a:rPr>
              <a:t>Priority Matrix</a:t>
            </a:r>
            <a:endParaRPr/>
          </a:p>
        </p:txBody>
      </p:sp>
      <p:sp>
        <p:nvSpPr>
          <p:cNvPr id="524" name="Google Shape;524;p21"/>
          <p:cNvSpPr/>
          <p:nvPr/>
        </p:nvSpPr>
        <p:spPr>
          <a:xfrm>
            <a:off x="13843176" y="1764867"/>
            <a:ext cx="2570280" cy="3215656"/>
          </a:xfrm>
          <a:custGeom>
            <a:rect b="b" l="l" r="r" t="t"/>
            <a:pathLst>
              <a:path extrusionOk="0" h="3215656" w="2570280">
                <a:moveTo>
                  <a:pt x="0" y="0"/>
                </a:moveTo>
                <a:lnTo>
                  <a:pt x="2570280" y="0"/>
                </a:lnTo>
                <a:lnTo>
                  <a:pt x="2570280" y="3215655"/>
                </a:lnTo>
                <a:lnTo>
                  <a:pt x="0" y="3215655"/>
                </a:lnTo>
                <a:lnTo>
                  <a:pt x="0" y="0"/>
                </a:lnTo>
                <a:close/>
              </a:path>
            </a:pathLst>
          </a:custGeom>
          <a:blipFill rotWithShape="1">
            <a:blip r:embed="rId3">
              <a:alphaModFix/>
            </a:blip>
            <a:stretch>
              <a:fillRect b="0" l="0" r="0" t="0"/>
            </a:stretch>
          </a:blipFill>
          <a:ln>
            <a:noFill/>
          </a:ln>
        </p:spPr>
      </p:sp>
      <p:sp>
        <p:nvSpPr>
          <p:cNvPr id="525" name="Google Shape;525;p21"/>
          <p:cNvSpPr txBox="1"/>
          <p:nvPr/>
        </p:nvSpPr>
        <p:spPr>
          <a:xfrm>
            <a:off x="13849064" y="7747774"/>
            <a:ext cx="27870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FFFFFF"/>
                </a:solidFill>
                <a:latin typeface="Roboto"/>
                <a:ea typeface="Roboto"/>
                <a:cs typeface="Roboto"/>
                <a:sym typeface="Roboto"/>
              </a:rPr>
              <a:t>Elaborate on what you want to discuss. </a:t>
            </a:r>
            <a:endParaRPr/>
          </a:p>
        </p:txBody>
      </p:sp>
      <p:grpSp>
        <p:nvGrpSpPr>
          <p:cNvPr id="526" name="Google Shape;526;p21"/>
          <p:cNvGrpSpPr/>
          <p:nvPr/>
        </p:nvGrpSpPr>
        <p:grpSpPr>
          <a:xfrm rot="-5400000">
            <a:off x="3014129" y="2228548"/>
            <a:ext cx="19288125" cy="1028700"/>
            <a:chOff x="0" y="0"/>
            <a:chExt cx="25717500" cy="1371600"/>
          </a:xfrm>
        </p:grpSpPr>
        <p:sp>
          <p:nvSpPr>
            <p:cNvPr id="527" name="Google Shape;527;p21"/>
            <p:cNvSpPr/>
            <p:nvPr/>
          </p:nvSpPr>
          <p:spPr>
            <a:xfrm>
              <a:off x="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528" name="Google Shape;528;p21"/>
            <p:cNvSpPr/>
            <p:nvPr/>
          </p:nvSpPr>
          <p:spPr>
            <a:xfrm>
              <a:off x="128587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529" name="Google Shape;529;p21"/>
            <p:cNvSpPr/>
            <p:nvPr/>
          </p:nvSpPr>
          <p:spPr>
            <a:xfrm>
              <a:off x="42862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530" name="Google Shape;530;p21"/>
            <p:cNvSpPr/>
            <p:nvPr/>
          </p:nvSpPr>
          <p:spPr>
            <a:xfrm>
              <a:off x="857250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531" name="Google Shape;531;p21"/>
            <p:cNvSpPr/>
            <p:nvPr/>
          </p:nvSpPr>
          <p:spPr>
            <a:xfrm>
              <a:off x="1714500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532" name="Google Shape;532;p21"/>
            <p:cNvSpPr/>
            <p:nvPr/>
          </p:nvSpPr>
          <p:spPr>
            <a:xfrm>
              <a:off x="214312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grpSp>
      <p:grpSp>
        <p:nvGrpSpPr>
          <p:cNvPr id="533" name="Google Shape;533;p21"/>
          <p:cNvGrpSpPr/>
          <p:nvPr/>
        </p:nvGrpSpPr>
        <p:grpSpPr>
          <a:xfrm rot="5400000">
            <a:off x="8182871" y="2303665"/>
            <a:ext cx="19288125" cy="1028700"/>
            <a:chOff x="0" y="0"/>
            <a:chExt cx="25717500" cy="1371600"/>
          </a:xfrm>
        </p:grpSpPr>
        <p:sp>
          <p:nvSpPr>
            <p:cNvPr id="534" name="Google Shape;534;p21"/>
            <p:cNvSpPr/>
            <p:nvPr/>
          </p:nvSpPr>
          <p:spPr>
            <a:xfrm>
              <a:off x="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535" name="Google Shape;535;p21"/>
            <p:cNvSpPr/>
            <p:nvPr/>
          </p:nvSpPr>
          <p:spPr>
            <a:xfrm>
              <a:off x="128587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536" name="Google Shape;536;p21"/>
            <p:cNvSpPr/>
            <p:nvPr/>
          </p:nvSpPr>
          <p:spPr>
            <a:xfrm>
              <a:off x="42862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537" name="Google Shape;537;p21"/>
            <p:cNvSpPr/>
            <p:nvPr/>
          </p:nvSpPr>
          <p:spPr>
            <a:xfrm>
              <a:off x="857250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538" name="Google Shape;538;p21"/>
            <p:cNvSpPr/>
            <p:nvPr/>
          </p:nvSpPr>
          <p:spPr>
            <a:xfrm>
              <a:off x="1714500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539" name="Google Shape;539;p21"/>
            <p:cNvSpPr/>
            <p:nvPr/>
          </p:nvSpPr>
          <p:spPr>
            <a:xfrm>
              <a:off x="214312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grpSp>
      <p:sp>
        <p:nvSpPr>
          <p:cNvPr id="540" name="Google Shape;540;p21"/>
          <p:cNvSpPr txBox="1"/>
          <p:nvPr/>
        </p:nvSpPr>
        <p:spPr>
          <a:xfrm>
            <a:off x="1976243" y="1232384"/>
            <a:ext cx="2205600" cy="1233000"/>
          </a:xfrm>
          <a:prstGeom prst="rect">
            <a:avLst/>
          </a:prstGeom>
          <a:noFill/>
          <a:ln>
            <a:noFill/>
          </a:ln>
        </p:spPr>
        <p:txBody>
          <a:bodyPr anchorCtr="0" anchor="t" bIns="0" lIns="0" spcFirstLastPara="1" rIns="0" wrap="square" tIns="0">
            <a:spAutoFit/>
          </a:bodyPr>
          <a:lstStyle/>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p:txBody>
      </p:sp>
      <p:sp>
        <p:nvSpPr>
          <p:cNvPr id="541" name="Google Shape;541;p21"/>
          <p:cNvSpPr txBox="1"/>
          <p:nvPr/>
        </p:nvSpPr>
        <p:spPr>
          <a:xfrm>
            <a:off x="1976243" y="3461927"/>
            <a:ext cx="2205600" cy="1233000"/>
          </a:xfrm>
          <a:prstGeom prst="rect">
            <a:avLst/>
          </a:prstGeom>
          <a:noFill/>
          <a:ln>
            <a:noFill/>
          </a:ln>
        </p:spPr>
        <p:txBody>
          <a:bodyPr anchorCtr="0" anchor="t" bIns="0" lIns="0" spcFirstLastPara="1" rIns="0" wrap="square" tIns="0">
            <a:spAutoFit/>
          </a:bodyPr>
          <a:lstStyle/>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p:txBody>
      </p:sp>
      <p:sp>
        <p:nvSpPr>
          <p:cNvPr id="542" name="Google Shape;542;p21"/>
          <p:cNvSpPr txBox="1"/>
          <p:nvPr/>
        </p:nvSpPr>
        <p:spPr>
          <a:xfrm>
            <a:off x="1976243" y="5521739"/>
            <a:ext cx="2205600" cy="1233000"/>
          </a:xfrm>
          <a:prstGeom prst="rect">
            <a:avLst/>
          </a:prstGeom>
          <a:noFill/>
          <a:ln>
            <a:noFill/>
          </a:ln>
        </p:spPr>
        <p:txBody>
          <a:bodyPr anchorCtr="0" anchor="t" bIns="0" lIns="0" spcFirstLastPara="1" rIns="0" wrap="square" tIns="0">
            <a:spAutoFit/>
          </a:bodyPr>
          <a:lstStyle/>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p:txBody>
      </p:sp>
      <p:sp>
        <p:nvSpPr>
          <p:cNvPr id="543" name="Google Shape;543;p21"/>
          <p:cNvSpPr txBox="1"/>
          <p:nvPr/>
        </p:nvSpPr>
        <p:spPr>
          <a:xfrm>
            <a:off x="1976243" y="7747786"/>
            <a:ext cx="2205600" cy="1233000"/>
          </a:xfrm>
          <a:prstGeom prst="rect">
            <a:avLst/>
          </a:prstGeom>
          <a:noFill/>
          <a:ln>
            <a:noFill/>
          </a:ln>
        </p:spPr>
        <p:txBody>
          <a:bodyPr anchorCtr="0" anchor="t" bIns="0" lIns="0" spcFirstLastPara="1" rIns="0" wrap="square" tIns="0">
            <a:spAutoFit/>
          </a:bodyPr>
          <a:lstStyle/>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p:txBody>
      </p:sp>
      <p:sp>
        <p:nvSpPr>
          <p:cNvPr id="544" name="Google Shape;544;p21"/>
          <p:cNvSpPr txBox="1"/>
          <p:nvPr/>
        </p:nvSpPr>
        <p:spPr>
          <a:xfrm>
            <a:off x="5335768" y="1232384"/>
            <a:ext cx="2205600" cy="1233000"/>
          </a:xfrm>
          <a:prstGeom prst="rect">
            <a:avLst/>
          </a:prstGeom>
          <a:noFill/>
          <a:ln>
            <a:noFill/>
          </a:ln>
        </p:spPr>
        <p:txBody>
          <a:bodyPr anchorCtr="0" anchor="t" bIns="0" lIns="0" spcFirstLastPara="1" rIns="0" wrap="square" tIns="0">
            <a:spAutoFit/>
          </a:bodyPr>
          <a:lstStyle/>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p:txBody>
      </p:sp>
      <p:sp>
        <p:nvSpPr>
          <p:cNvPr id="545" name="Google Shape;545;p21"/>
          <p:cNvSpPr txBox="1"/>
          <p:nvPr/>
        </p:nvSpPr>
        <p:spPr>
          <a:xfrm>
            <a:off x="5335768" y="3461927"/>
            <a:ext cx="2205600" cy="1233000"/>
          </a:xfrm>
          <a:prstGeom prst="rect">
            <a:avLst/>
          </a:prstGeom>
          <a:noFill/>
          <a:ln>
            <a:noFill/>
          </a:ln>
        </p:spPr>
        <p:txBody>
          <a:bodyPr anchorCtr="0" anchor="t" bIns="0" lIns="0" spcFirstLastPara="1" rIns="0" wrap="square" tIns="0">
            <a:spAutoFit/>
          </a:bodyPr>
          <a:lstStyle/>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p:txBody>
      </p:sp>
      <p:sp>
        <p:nvSpPr>
          <p:cNvPr id="546" name="Google Shape;546;p21"/>
          <p:cNvSpPr txBox="1"/>
          <p:nvPr/>
        </p:nvSpPr>
        <p:spPr>
          <a:xfrm>
            <a:off x="5335768" y="5521739"/>
            <a:ext cx="2205600" cy="1233000"/>
          </a:xfrm>
          <a:prstGeom prst="rect">
            <a:avLst/>
          </a:prstGeom>
          <a:noFill/>
          <a:ln>
            <a:noFill/>
          </a:ln>
        </p:spPr>
        <p:txBody>
          <a:bodyPr anchorCtr="0" anchor="t" bIns="0" lIns="0" spcFirstLastPara="1" rIns="0" wrap="square" tIns="0">
            <a:spAutoFit/>
          </a:bodyPr>
          <a:lstStyle/>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p:txBody>
      </p:sp>
      <p:sp>
        <p:nvSpPr>
          <p:cNvPr id="547" name="Google Shape;547;p21"/>
          <p:cNvSpPr txBox="1"/>
          <p:nvPr/>
        </p:nvSpPr>
        <p:spPr>
          <a:xfrm>
            <a:off x="5335768" y="7747786"/>
            <a:ext cx="2205600" cy="1233000"/>
          </a:xfrm>
          <a:prstGeom prst="rect">
            <a:avLst/>
          </a:prstGeom>
          <a:noFill/>
          <a:ln>
            <a:noFill/>
          </a:ln>
        </p:spPr>
        <p:txBody>
          <a:bodyPr anchorCtr="0" anchor="t" bIns="0" lIns="0" spcFirstLastPara="1" rIns="0" wrap="square" tIns="0">
            <a:spAutoFit/>
          </a:bodyPr>
          <a:lstStyle/>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p:txBody>
      </p:sp>
      <p:sp>
        <p:nvSpPr>
          <p:cNvPr id="548" name="Google Shape;548;p21"/>
          <p:cNvSpPr txBox="1"/>
          <p:nvPr/>
        </p:nvSpPr>
        <p:spPr>
          <a:xfrm>
            <a:off x="8695293" y="1232384"/>
            <a:ext cx="2205600" cy="1233000"/>
          </a:xfrm>
          <a:prstGeom prst="rect">
            <a:avLst/>
          </a:prstGeom>
          <a:noFill/>
          <a:ln>
            <a:noFill/>
          </a:ln>
        </p:spPr>
        <p:txBody>
          <a:bodyPr anchorCtr="0" anchor="t" bIns="0" lIns="0" spcFirstLastPara="1" rIns="0" wrap="square" tIns="0">
            <a:spAutoFit/>
          </a:bodyPr>
          <a:lstStyle/>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p:txBody>
      </p:sp>
      <p:sp>
        <p:nvSpPr>
          <p:cNvPr id="549" name="Google Shape;549;p21"/>
          <p:cNvSpPr txBox="1"/>
          <p:nvPr/>
        </p:nvSpPr>
        <p:spPr>
          <a:xfrm>
            <a:off x="8695293" y="3461927"/>
            <a:ext cx="2205600" cy="1233000"/>
          </a:xfrm>
          <a:prstGeom prst="rect">
            <a:avLst/>
          </a:prstGeom>
          <a:noFill/>
          <a:ln>
            <a:noFill/>
          </a:ln>
        </p:spPr>
        <p:txBody>
          <a:bodyPr anchorCtr="0" anchor="t" bIns="0" lIns="0" spcFirstLastPara="1" rIns="0" wrap="square" tIns="0">
            <a:spAutoFit/>
          </a:bodyPr>
          <a:lstStyle/>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p:txBody>
      </p:sp>
      <p:sp>
        <p:nvSpPr>
          <p:cNvPr id="550" name="Google Shape;550;p21"/>
          <p:cNvSpPr txBox="1"/>
          <p:nvPr/>
        </p:nvSpPr>
        <p:spPr>
          <a:xfrm>
            <a:off x="8695293" y="5521739"/>
            <a:ext cx="2205600" cy="1233000"/>
          </a:xfrm>
          <a:prstGeom prst="rect">
            <a:avLst/>
          </a:prstGeom>
          <a:noFill/>
          <a:ln>
            <a:noFill/>
          </a:ln>
        </p:spPr>
        <p:txBody>
          <a:bodyPr anchorCtr="0" anchor="t" bIns="0" lIns="0" spcFirstLastPara="1" rIns="0" wrap="square" tIns="0">
            <a:spAutoFit/>
          </a:bodyPr>
          <a:lstStyle/>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p:txBody>
      </p:sp>
      <p:sp>
        <p:nvSpPr>
          <p:cNvPr id="551" name="Google Shape;551;p21"/>
          <p:cNvSpPr txBox="1"/>
          <p:nvPr/>
        </p:nvSpPr>
        <p:spPr>
          <a:xfrm>
            <a:off x="8695293" y="7747786"/>
            <a:ext cx="2205600" cy="1233000"/>
          </a:xfrm>
          <a:prstGeom prst="rect">
            <a:avLst/>
          </a:prstGeom>
          <a:noFill/>
          <a:ln>
            <a:noFill/>
          </a:ln>
        </p:spPr>
        <p:txBody>
          <a:bodyPr anchorCtr="0" anchor="t" bIns="0" lIns="0" spcFirstLastPara="1" rIns="0" wrap="square" tIns="0">
            <a:spAutoFit/>
          </a:bodyPr>
          <a:lstStyle/>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242AF"/>
            </a:gs>
            <a:gs pos="100000">
              <a:srgbClr val="3798F1"/>
            </a:gs>
          </a:gsLst>
          <a:lin ang="2700000" scaled="0"/>
        </a:gradFill>
      </p:bgPr>
    </p:bg>
    <p:spTree>
      <p:nvGrpSpPr>
        <p:cNvPr id="555" name="Shape 555"/>
        <p:cNvGrpSpPr/>
        <p:nvPr/>
      </p:nvGrpSpPr>
      <p:grpSpPr>
        <a:xfrm>
          <a:off x="0" y="0"/>
          <a:ext cx="0" cy="0"/>
          <a:chOff x="0" y="0"/>
          <a:chExt cx="0" cy="0"/>
        </a:xfrm>
      </p:grpSpPr>
      <p:sp>
        <p:nvSpPr>
          <p:cNvPr id="556" name="Google Shape;556;p22"/>
          <p:cNvSpPr txBox="1"/>
          <p:nvPr/>
        </p:nvSpPr>
        <p:spPr>
          <a:xfrm rot="-5400000">
            <a:off x="365818" y="1727684"/>
            <a:ext cx="1546746" cy="31623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800" u="none" cap="none" strike="noStrike">
                <a:solidFill>
                  <a:srgbClr val="FFFFFF"/>
                </a:solidFill>
                <a:latin typeface="Roboto"/>
                <a:ea typeface="Roboto"/>
                <a:cs typeface="Roboto"/>
                <a:sym typeface="Roboto"/>
              </a:rPr>
              <a:t>FRIDAY</a:t>
            </a:r>
            <a:endParaRPr/>
          </a:p>
        </p:txBody>
      </p:sp>
      <p:grpSp>
        <p:nvGrpSpPr>
          <p:cNvPr id="557" name="Google Shape;557;p22"/>
          <p:cNvGrpSpPr/>
          <p:nvPr/>
        </p:nvGrpSpPr>
        <p:grpSpPr>
          <a:xfrm>
            <a:off x="1513791" y="893033"/>
            <a:ext cx="3130483" cy="1849865"/>
            <a:chOff x="0" y="-38100"/>
            <a:chExt cx="879151" cy="519508"/>
          </a:xfrm>
        </p:grpSpPr>
        <p:sp>
          <p:nvSpPr>
            <p:cNvPr id="558" name="Google Shape;558;p22"/>
            <p:cNvSpPr/>
            <p:nvPr/>
          </p:nvSpPr>
          <p:spPr>
            <a:xfrm>
              <a:off x="0" y="0"/>
              <a:ext cx="879151" cy="481408"/>
            </a:xfrm>
            <a:custGeom>
              <a:rect b="b" l="l" r="r" t="t"/>
              <a:pathLst>
                <a:path extrusionOk="0" h="481408" w="879151">
                  <a:moveTo>
                    <a:pt x="126127" y="0"/>
                  </a:moveTo>
                  <a:lnTo>
                    <a:pt x="753024" y="0"/>
                  </a:lnTo>
                  <a:cubicBezTo>
                    <a:pt x="786475" y="0"/>
                    <a:pt x="818556" y="13288"/>
                    <a:pt x="842209" y="36942"/>
                  </a:cubicBezTo>
                  <a:cubicBezTo>
                    <a:pt x="865862" y="60595"/>
                    <a:pt x="879151" y="92676"/>
                    <a:pt x="879151" y="126127"/>
                  </a:cubicBezTo>
                  <a:lnTo>
                    <a:pt x="879151" y="355281"/>
                  </a:lnTo>
                  <a:cubicBezTo>
                    <a:pt x="879151" y="388732"/>
                    <a:pt x="865862" y="420812"/>
                    <a:pt x="842209" y="444466"/>
                  </a:cubicBezTo>
                  <a:cubicBezTo>
                    <a:pt x="818556" y="468119"/>
                    <a:pt x="786475" y="481408"/>
                    <a:pt x="753024" y="481408"/>
                  </a:cubicBezTo>
                  <a:lnTo>
                    <a:pt x="126127" y="481408"/>
                  </a:lnTo>
                  <a:cubicBezTo>
                    <a:pt x="92676" y="481408"/>
                    <a:pt x="60595" y="468119"/>
                    <a:pt x="36942" y="444466"/>
                  </a:cubicBezTo>
                  <a:cubicBezTo>
                    <a:pt x="13288" y="420812"/>
                    <a:pt x="0" y="388732"/>
                    <a:pt x="0" y="355281"/>
                  </a:cubicBezTo>
                  <a:lnTo>
                    <a:pt x="0" y="126127"/>
                  </a:lnTo>
                  <a:cubicBezTo>
                    <a:pt x="0" y="92676"/>
                    <a:pt x="13288" y="60595"/>
                    <a:pt x="36942" y="36942"/>
                  </a:cubicBezTo>
                  <a:cubicBezTo>
                    <a:pt x="60595" y="13288"/>
                    <a:pt x="92676" y="0"/>
                    <a:pt x="126127" y="0"/>
                  </a:cubicBezTo>
                  <a:close/>
                </a:path>
              </a:pathLst>
            </a:custGeom>
            <a:solidFill>
              <a:srgbClr val="000000">
                <a:alpha val="0"/>
              </a:srgbClr>
            </a:solidFill>
            <a:ln cap="rnd" cmpd="sng" w="3810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2"/>
            <p:cNvSpPr txBox="1"/>
            <p:nvPr/>
          </p:nvSpPr>
          <p:spPr>
            <a:xfrm>
              <a:off x="0" y="-38100"/>
              <a:ext cx="879151" cy="5195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60" name="Google Shape;560;p22"/>
          <p:cNvSpPr txBox="1"/>
          <p:nvPr/>
        </p:nvSpPr>
        <p:spPr>
          <a:xfrm rot="-5400000">
            <a:off x="365818" y="3957226"/>
            <a:ext cx="1546746" cy="31623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800" u="none" cap="none" strike="noStrike">
                <a:solidFill>
                  <a:srgbClr val="FFFFFF"/>
                </a:solidFill>
                <a:latin typeface="Roboto"/>
                <a:ea typeface="Roboto"/>
                <a:cs typeface="Roboto"/>
                <a:sym typeface="Roboto"/>
              </a:rPr>
              <a:t>SATURDAY</a:t>
            </a:r>
            <a:endParaRPr/>
          </a:p>
        </p:txBody>
      </p:sp>
      <p:grpSp>
        <p:nvGrpSpPr>
          <p:cNvPr id="561" name="Google Shape;561;p22"/>
          <p:cNvGrpSpPr/>
          <p:nvPr/>
        </p:nvGrpSpPr>
        <p:grpSpPr>
          <a:xfrm>
            <a:off x="1513791" y="3122576"/>
            <a:ext cx="3130483" cy="1849865"/>
            <a:chOff x="0" y="-38100"/>
            <a:chExt cx="879151" cy="519508"/>
          </a:xfrm>
        </p:grpSpPr>
        <p:sp>
          <p:nvSpPr>
            <p:cNvPr id="562" name="Google Shape;562;p22"/>
            <p:cNvSpPr/>
            <p:nvPr/>
          </p:nvSpPr>
          <p:spPr>
            <a:xfrm>
              <a:off x="0" y="0"/>
              <a:ext cx="879151" cy="481408"/>
            </a:xfrm>
            <a:custGeom>
              <a:rect b="b" l="l" r="r" t="t"/>
              <a:pathLst>
                <a:path extrusionOk="0" h="481408" w="879151">
                  <a:moveTo>
                    <a:pt x="126127" y="0"/>
                  </a:moveTo>
                  <a:lnTo>
                    <a:pt x="753024" y="0"/>
                  </a:lnTo>
                  <a:cubicBezTo>
                    <a:pt x="786475" y="0"/>
                    <a:pt x="818556" y="13288"/>
                    <a:pt x="842209" y="36942"/>
                  </a:cubicBezTo>
                  <a:cubicBezTo>
                    <a:pt x="865862" y="60595"/>
                    <a:pt x="879151" y="92676"/>
                    <a:pt x="879151" y="126127"/>
                  </a:cubicBezTo>
                  <a:lnTo>
                    <a:pt x="879151" y="355281"/>
                  </a:lnTo>
                  <a:cubicBezTo>
                    <a:pt x="879151" y="388732"/>
                    <a:pt x="865862" y="420812"/>
                    <a:pt x="842209" y="444466"/>
                  </a:cubicBezTo>
                  <a:cubicBezTo>
                    <a:pt x="818556" y="468119"/>
                    <a:pt x="786475" y="481408"/>
                    <a:pt x="753024" y="481408"/>
                  </a:cubicBezTo>
                  <a:lnTo>
                    <a:pt x="126127" y="481408"/>
                  </a:lnTo>
                  <a:cubicBezTo>
                    <a:pt x="92676" y="481408"/>
                    <a:pt x="60595" y="468119"/>
                    <a:pt x="36942" y="444466"/>
                  </a:cubicBezTo>
                  <a:cubicBezTo>
                    <a:pt x="13288" y="420812"/>
                    <a:pt x="0" y="388732"/>
                    <a:pt x="0" y="355281"/>
                  </a:cubicBezTo>
                  <a:lnTo>
                    <a:pt x="0" y="126127"/>
                  </a:lnTo>
                  <a:cubicBezTo>
                    <a:pt x="0" y="92676"/>
                    <a:pt x="13288" y="60595"/>
                    <a:pt x="36942" y="36942"/>
                  </a:cubicBezTo>
                  <a:cubicBezTo>
                    <a:pt x="60595" y="13288"/>
                    <a:pt x="92676" y="0"/>
                    <a:pt x="126127" y="0"/>
                  </a:cubicBezTo>
                  <a:close/>
                </a:path>
              </a:pathLst>
            </a:custGeom>
            <a:solidFill>
              <a:srgbClr val="000000">
                <a:alpha val="0"/>
              </a:srgbClr>
            </a:solidFill>
            <a:ln cap="rnd" cmpd="sng" w="3810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2"/>
            <p:cNvSpPr txBox="1"/>
            <p:nvPr/>
          </p:nvSpPr>
          <p:spPr>
            <a:xfrm>
              <a:off x="0" y="-38100"/>
              <a:ext cx="879151" cy="5195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64" name="Google Shape;564;p22"/>
          <p:cNvSpPr txBox="1"/>
          <p:nvPr/>
        </p:nvSpPr>
        <p:spPr>
          <a:xfrm rot="-5400000">
            <a:off x="365818" y="6017040"/>
            <a:ext cx="1546746" cy="31623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800" u="none" cap="none" strike="noStrike">
                <a:solidFill>
                  <a:srgbClr val="FFFFFF"/>
                </a:solidFill>
                <a:latin typeface="Roboto"/>
                <a:ea typeface="Roboto"/>
                <a:cs typeface="Roboto"/>
                <a:sym typeface="Roboto"/>
              </a:rPr>
              <a:t>SUNDAY</a:t>
            </a:r>
            <a:endParaRPr/>
          </a:p>
        </p:txBody>
      </p:sp>
      <p:grpSp>
        <p:nvGrpSpPr>
          <p:cNvPr id="565" name="Google Shape;565;p22"/>
          <p:cNvGrpSpPr/>
          <p:nvPr/>
        </p:nvGrpSpPr>
        <p:grpSpPr>
          <a:xfrm>
            <a:off x="1513791" y="5182388"/>
            <a:ext cx="3130483" cy="1849865"/>
            <a:chOff x="0" y="-38100"/>
            <a:chExt cx="879151" cy="519508"/>
          </a:xfrm>
        </p:grpSpPr>
        <p:sp>
          <p:nvSpPr>
            <p:cNvPr id="566" name="Google Shape;566;p22"/>
            <p:cNvSpPr/>
            <p:nvPr/>
          </p:nvSpPr>
          <p:spPr>
            <a:xfrm>
              <a:off x="0" y="0"/>
              <a:ext cx="879151" cy="481408"/>
            </a:xfrm>
            <a:custGeom>
              <a:rect b="b" l="l" r="r" t="t"/>
              <a:pathLst>
                <a:path extrusionOk="0" h="481408" w="879151">
                  <a:moveTo>
                    <a:pt x="126127" y="0"/>
                  </a:moveTo>
                  <a:lnTo>
                    <a:pt x="753024" y="0"/>
                  </a:lnTo>
                  <a:cubicBezTo>
                    <a:pt x="786475" y="0"/>
                    <a:pt x="818556" y="13288"/>
                    <a:pt x="842209" y="36942"/>
                  </a:cubicBezTo>
                  <a:cubicBezTo>
                    <a:pt x="865862" y="60595"/>
                    <a:pt x="879151" y="92676"/>
                    <a:pt x="879151" y="126127"/>
                  </a:cubicBezTo>
                  <a:lnTo>
                    <a:pt x="879151" y="355281"/>
                  </a:lnTo>
                  <a:cubicBezTo>
                    <a:pt x="879151" y="388732"/>
                    <a:pt x="865862" y="420812"/>
                    <a:pt x="842209" y="444466"/>
                  </a:cubicBezTo>
                  <a:cubicBezTo>
                    <a:pt x="818556" y="468119"/>
                    <a:pt x="786475" y="481408"/>
                    <a:pt x="753024" y="481408"/>
                  </a:cubicBezTo>
                  <a:lnTo>
                    <a:pt x="126127" y="481408"/>
                  </a:lnTo>
                  <a:cubicBezTo>
                    <a:pt x="92676" y="481408"/>
                    <a:pt x="60595" y="468119"/>
                    <a:pt x="36942" y="444466"/>
                  </a:cubicBezTo>
                  <a:cubicBezTo>
                    <a:pt x="13288" y="420812"/>
                    <a:pt x="0" y="388732"/>
                    <a:pt x="0" y="355281"/>
                  </a:cubicBezTo>
                  <a:lnTo>
                    <a:pt x="0" y="126127"/>
                  </a:lnTo>
                  <a:cubicBezTo>
                    <a:pt x="0" y="92676"/>
                    <a:pt x="13288" y="60595"/>
                    <a:pt x="36942" y="36942"/>
                  </a:cubicBezTo>
                  <a:cubicBezTo>
                    <a:pt x="60595" y="13288"/>
                    <a:pt x="92676" y="0"/>
                    <a:pt x="126127" y="0"/>
                  </a:cubicBezTo>
                  <a:close/>
                </a:path>
              </a:pathLst>
            </a:custGeom>
            <a:solidFill>
              <a:srgbClr val="000000">
                <a:alpha val="0"/>
              </a:srgbClr>
            </a:solidFill>
            <a:ln cap="rnd" cmpd="sng" w="3810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2"/>
            <p:cNvSpPr txBox="1"/>
            <p:nvPr/>
          </p:nvSpPr>
          <p:spPr>
            <a:xfrm>
              <a:off x="0" y="-38100"/>
              <a:ext cx="879151" cy="5195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8" name="Google Shape;568;p22"/>
          <p:cNvGrpSpPr/>
          <p:nvPr/>
        </p:nvGrpSpPr>
        <p:grpSpPr>
          <a:xfrm>
            <a:off x="4873316" y="893033"/>
            <a:ext cx="3130483" cy="1849865"/>
            <a:chOff x="0" y="-38100"/>
            <a:chExt cx="879151" cy="519508"/>
          </a:xfrm>
        </p:grpSpPr>
        <p:sp>
          <p:nvSpPr>
            <p:cNvPr id="569" name="Google Shape;569;p22"/>
            <p:cNvSpPr/>
            <p:nvPr/>
          </p:nvSpPr>
          <p:spPr>
            <a:xfrm>
              <a:off x="0" y="0"/>
              <a:ext cx="879151" cy="481408"/>
            </a:xfrm>
            <a:custGeom>
              <a:rect b="b" l="l" r="r" t="t"/>
              <a:pathLst>
                <a:path extrusionOk="0" h="481408" w="879151">
                  <a:moveTo>
                    <a:pt x="126127" y="0"/>
                  </a:moveTo>
                  <a:lnTo>
                    <a:pt x="753024" y="0"/>
                  </a:lnTo>
                  <a:cubicBezTo>
                    <a:pt x="786475" y="0"/>
                    <a:pt x="818556" y="13288"/>
                    <a:pt x="842209" y="36942"/>
                  </a:cubicBezTo>
                  <a:cubicBezTo>
                    <a:pt x="865862" y="60595"/>
                    <a:pt x="879151" y="92676"/>
                    <a:pt x="879151" y="126127"/>
                  </a:cubicBezTo>
                  <a:lnTo>
                    <a:pt x="879151" y="355281"/>
                  </a:lnTo>
                  <a:cubicBezTo>
                    <a:pt x="879151" y="388732"/>
                    <a:pt x="865862" y="420812"/>
                    <a:pt x="842209" y="444466"/>
                  </a:cubicBezTo>
                  <a:cubicBezTo>
                    <a:pt x="818556" y="468119"/>
                    <a:pt x="786475" y="481408"/>
                    <a:pt x="753024" y="481408"/>
                  </a:cubicBezTo>
                  <a:lnTo>
                    <a:pt x="126127" y="481408"/>
                  </a:lnTo>
                  <a:cubicBezTo>
                    <a:pt x="92676" y="481408"/>
                    <a:pt x="60595" y="468119"/>
                    <a:pt x="36942" y="444466"/>
                  </a:cubicBezTo>
                  <a:cubicBezTo>
                    <a:pt x="13288" y="420812"/>
                    <a:pt x="0" y="388732"/>
                    <a:pt x="0" y="355281"/>
                  </a:cubicBezTo>
                  <a:lnTo>
                    <a:pt x="0" y="126127"/>
                  </a:lnTo>
                  <a:cubicBezTo>
                    <a:pt x="0" y="92676"/>
                    <a:pt x="13288" y="60595"/>
                    <a:pt x="36942" y="36942"/>
                  </a:cubicBezTo>
                  <a:cubicBezTo>
                    <a:pt x="60595" y="13288"/>
                    <a:pt x="92676" y="0"/>
                    <a:pt x="126127" y="0"/>
                  </a:cubicBezTo>
                  <a:close/>
                </a:path>
              </a:pathLst>
            </a:custGeom>
            <a:solidFill>
              <a:srgbClr val="000000">
                <a:alpha val="0"/>
              </a:srgbClr>
            </a:solidFill>
            <a:ln cap="rnd" cmpd="sng" w="3810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2"/>
            <p:cNvSpPr txBox="1"/>
            <p:nvPr/>
          </p:nvSpPr>
          <p:spPr>
            <a:xfrm>
              <a:off x="0" y="-38100"/>
              <a:ext cx="879151" cy="5195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1" name="Google Shape;571;p22"/>
          <p:cNvGrpSpPr/>
          <p:nvPr/>
        </p:nvGrpSpPr>
        <p:grpSpPr>
          <a:xfrm>
            <a:off x="4873316" y="3122576"/>
            <a:ext cx="3130483" cy="1849865"/>
            <a:chOff x="0" y="-38100"/>
            <a:chExt cx="879151" cy="519508"/>
          </a:xfrm>
        </p:grpSpPr>
        <p:sp>
          <p:nvSpPr>
            <p:cNvPr id="572" name="Google Shape;572;p22"/>
            <p:cNvSpPr/>
            <p:nvPr/>
          </p:nvSpPr>
          <p:spPr>
            <a:xfrm>
              <a:off x="0" y="0"/>
              <a:ext cx="879151" cy="481408"/>
            </a:xfrm>
            <a:custGeom>
              <a:rect b="b" l="l" r="r" t="t"/>
              <a:pathLst>
                <a:path extrusionOk="0" h="481408" w="879151">
                  <a:moveTo>
                    <a:pt x="126127" y="0"/>
                  </a:moveTo>
                  <a:lnTo>
                    <a:pt x="753024" y="0"/>
                  </a:lnTo>
                  <a:cubicBezTo>
                    <a:pt x="786475" y="0"/>
                    <a:pt x="818556" y="13288"/>
                    <a:pt x="842209" y="36942"/>
                  </a:cubicBezTo>
                  <a:cubicBezTo>
                    <a:pt x="865862" y="60595"/>
                    <a:pt x="879151" y="92676"/>
                    <a:pt x="879151" y="126127"/>
                  </a:cubicBezTo>
                  <a:lnTo>
                    <a:pt x="879151" y="355281"/>
                  </a:lnTo>
                  <a:cubicBezTo>
                    <a:pt x="879151" y="388732"/>
                    <a:pt x="865862" y="420812"/>
                    <a:pt x="842209" y="444466"/>
                  </a:cubicBezTo>
                  <a:cubicBezTo>
                    <a:pt x="818556" y="468119"/>
                    <a:pt x="786475" y="481408"/>
                    <a:pt x="753024" y="481408"/>
                  </a:cubicBezTo>
                  <a:lnTo>
                    <a:pt x="126127" y="481408"/>
                  </a:lnTo>
                  <a:cubicBezTo>
                    <a:pt x="92676" y="481408"/>
                    <a:pt x="60595" y="468119"/>
                    <a:pt x="36942" y="444466"/>
                  </a:cubicBezTo>
                  <a:cubicBezTo>
                    <a:pt x="13288" y="420812"/>
                    <a:pt x="0" y="388732"/>
                    <a:pt x="0" y="355281"/>
                  </a:cubicBezTo>
                  <a:lnTo>
                    <a:pt x="0" y="126127"/>
                  </a:lnTo>
                  <a:cubicBezTo>
                    <a:pt x="0" y="92676"/>
                    <a:pt x="13288" y="60595"/>
                    <a:pt x="36942" y="36942"/>
                  </a:cubicBezTo>
                  <a:cubicBezTo>
                    <a:pt x="60595" y="13288"/>
                    <a:pt x="92676" y="0"/>
                    <a:pt x="126127" y="0"/>
                  </a:cubicBezTo>
                  <a:close/>
                </a:path>
              </a:pathLst>
            </a:custGeom>
            <a:solidFill>
              <a:srgbClr val="000000">
                <a:alpha val="0"/>
              </a:srgbClr>
            </a:solidFill>
            <a:ln cap="rnd" cmpd="sng" w="3810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2"/>
            <p:cNvSpPr txBox="1"/>
            <p:nvPr/>
          </p:nvSpPr>
          <p:spPr>
            <a:xfrm>
              <a:off x="0" y="-38100"/>
              <a:ext cx="879151" cy="5195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4" name="Google Shape;574;p22"/>
          <p:cNvGrpSpPr/>
          <p:nvPr/>
        </p:nvGrpSpPr>
        <p:grpSpPr>
          <a:xfrm>
            <a:off x="4873316" y="5182388"/>
            <a:ext cx="3130483" cy="1849865"/>
            <a:chOff x="0" y="-38100"/>
            <a:chExt cx="879151" cy="519508"/>
          </a:xfrm>
        </p:grpSpPr>
        <p:sp>
          <p:nvSpPr>
            <p:cNvPr id="575" name="Google Shape;575;p22"/>
            <p:cNvSpPr/>
            <p:nvPr/>
          </p:nvSpPr>
          <p:spPr>
            <a:xfrm>
              <a:off x="0" y="0"/>
              <a:ext cx="879151" cy="481408"/>
            </a:xfrm>
            <a:custGeom>
              <a:rect b="b" l="l" r="r" t="t"/>
              <a:pathLst>
                <a:path extrusionOk="0" h="481408" w="879151">
                  <a:moveTo>
                    <a:pt x="126127" y="0"/>
                  </a:moveTo>
                  <a:lnTo>
                    <a:pt x="753024" y="0"/>
                  </a:lnTo>
                  <a:cubicBezTo>
                    <a:pt x="786475" y="0"/>
                    <a:pt x="818556" y="13288"/>
                    <a:pt x="842209" y="36942"/>
                  </a:cubicBezTo>
                  <a:cubicBezTo>
                    <a:pt x="865862" y="60595"/>
                    <a:pt x="879151" y="92676"/>
                    <a:pt x="879151" y="126127"/>
                  </a:cubicBezTo>
                  <a:lnTo>
                    <a:pt x="879151" y="355281"/>
                  </a:lnTo>
                  <a:cubicBezTo>
                    <a:pt x="879151" y="388732"/>
                    <a:pt x="865862" y="420812"/>
                    <a:pt x="842209" y="444466"/>
                  </a:cubicBezTo>
                  <a:cubicBezTo>
                    <a:pt x="818556" y="468119"/>
                    <a:pt x="786475" y="481408"/>
                    <a:pt x="753024" y="481408"/>
                  </a:cubicBezTo>
                  <a:lnTo>
                    <a:pt x="126127" y="481408"/>
                  </a:lnTo>
                  <a:cubicBezTo>
                    <a:pt x="92676" y="481408"/>
                    <a:pt x="60595" y="468119"/>
                    <a:pt x="36942" y="444466"/>
                  </a:cubicBezTo>
                  <a:cubicBezTo>
                    <a:pt x="13288" y="420812"/>
                    <a:pt x="0" y="388732"/>
                    <a:pt x="0" y="355281"/>
                  </a:cubicBezTo>
                  <a:lnTo>
                    <a:pt x="0" y="126127"/>
                  </a:lnTo>
                  <a:cubicBezTo>
                    <a:pt x="0" y="92676"/>
                    <a:pt x="13288" y="60595"/>
                    <a:pt x="36942" y="36942"/>
                  </a:cubicBezTo>
                  <a:cubicBezTo>
                    <a:pt x="60595" y="13288"/>
                    <a:pt x="92676" y="0"/>
                    <a:pt x="126127" y="0"/>
                  </a:cubicBezTo>
                  <a:close/>
                </a:path>
              </a:pathLst>
            </a:custGeom>
            <a:solidFill>
              <a:srgbClr val="000000">
                <a:alpha val="0"/>
              </a:srgbClr>
            </a:solidFill>
            <a:ln cap="rnd" cmpd="sng" w="3810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2"/>
            <p:cNvSpPr txBox="1"/>
            <p:nvPr/>
          </p:nvSpPr>
          <p:spPr>
            <a:xfrm>
              <a:off x="0" y="-38100"/>
              <a:ext cx="879151" cy="5195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7" name="Google Shape;577;p22"/>
          <p:cNvGrpSpPr/>
          <p:nvPr/>
        </p:nvGrpSpPr>
        <p:grpSpPr>
          <a:xfrm>
            <a:off x="8232841" y="893033"/>
            <a:ext cx="3130483" cy="1849865"/>
            <a:chOff x="0" y="-38100"/>
            <a:chExt cx="879151" cy="519508"/>
          </a:xfrm>
        </p:grpSpPr>
        <p:sp>
          <p:nvSpPr>
            <p:cNvPr id="578" name="Google Shape;578;p22"/>
            <p:cNvSpPr/>
            <p:nvPr/>
          </p:nvSpPr>
          <p:spPr>
            <a:xfrm>
              <a:off x="0" y="0"/>
              <a:ext cx="879151" cy="481408"/>
            </a:xfrm>
            <a:custGeom>
              <a:rect b="b" l="l" r="r" t="t"/>
              <a:pathLst>
                <a:path extrusionOk="0" h="481408" w="879151">
                  <a:moveTo>
                    <a:pt x="126127" y="0"/>
                  </a:moveTo>
                  <a:lnTo>
                    <a:pt x="753024" y="0"/>
                  </a:lnTo>
                  <a:cubicBezTo>
                    <a:pt x="786475" y="0"/>
                    <a:pt x="818556" y="13288"/>
                    <a:pt x="842209" y="36942"/>
                  </a:cubicBezTo>
                  <a:cubicBezTo>
                    <a:pt x="865862" y="60595"/>
                    <a:pt x="879151" y="92676"/>
                    <a:pt x="879151" y="126127"/>
                  </a:cubicBezTo>
                  <a:lnTo>
                    <a:pt x="879151" y="355281"/>
                  </a:lnTo>
                  <a:cubicBezTo>
                    <a:pt x="879151" y="388732"/>
                    <a:pt x="865862" y="420812"/>
                    <a:pt x="842209" y="444466"/>
                  </a:cubicBezTo>
                  <a:cubicBezTo>
                    <a:pt x="818556" y="468119"/>
                    <a:pt x="786475" y="481408"/>
                    <a:pt x="753024" y="481408"/>
                  </a:cubicBezTo>
                  <a:lnTo>
                    <a:pt x="126127" y="481408"/>
                  </a:lnTo>
                  <a:cubicBezTo>
                    <a:pt x="92676" y="481408"/>
                    <a:pt x="60595" y="468119"/>
                    <a:pt x="36942" y="444466"/>
                  </a:cubicBezTo>
                  <a:cubicBezTo>
                    <a:pt x="13288" y="420812"/>
                    <a:pt x="0" y="388732"/>
                    <a:pt x="0" y="355281"/>
                  </a:cubicBezTo>
                  <a:lnTo>
                    <a:pt x="0" y="126127"/>
                  </a:lnTo>
                  <a:cubicBezTo>
                    <a:pt x="0" y="92676"/>
                    <a:pt x="13288" y="60595"/>
                    <a:pt x="36942" y="36942"/>
                  </a:cubicBezTo>
                  <a:cubicBezTo>
                    <a:pt x="60595" y="13288"/>
                    <a:pt x="92676" y="0"/>
                    <a:pt x="126127" y="0"/>
                  </a:cubicBezTo>
                  <a:close/>
                </a:path>
              </a:pathLst>
            </a:custGeom>
            <a:solidFill>
              <a:srgbClr val="000000">
                <a:alpha val="0"/>
              </a:srgbClr>
            </a:solidFill>
            <a:ln cap="rnd" cmpd="sng" w="3810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2"/>
            <p:cNvSpPr txBox="1"/>
            <p:nvPr/>
          </p:nvSpPr>
          <p:spPr>
            <a:xfrm>
              <a:off x="0" y="-38100"/>
              <a:ext cx="879151" cy="5195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0" name="Google Shape;580;p22"/>
          <p:cNvGrpSpPr/>
          <p:nvPr/>
        </p:nvGrpSpPr>
        <p:grpSpPr>
          <a:xfrm>
            <a:off x="8232841" y="3122576"/>
            <a:ext cx="3130483" cy="1849865"/>
            <a:chOff x="0" y="-38100"/>
            <a:chExt cx="879151" cy="519508"/>
          </a:xfrm>
        </p:grpSpPr>
        <p:sp>
          <p:nvSpPr>
            <p:cNvPr id="581" name="Google Shape;581;p22"/>
            <p:cNvSpPr/>
            <p:nvPr/>
          </p:nvSpPr>
          <p:spPr>
            <a:xfrm>
              <a:off x="0" y="0"/>
              <a:ext cx="879151" cy="481408"/>
            </a:xfrm>
            <a:custGeom>
              <a:rect b="b" l="l" r="r" t="t"/>
              <a:pathLst>
                <a:path extrusionOk="0" h="481408" w="879151">
                  <a:moveTo>
                    <a:pt x="126127" y="0"/>
                  </a:moveTo>
                  <a:lnTo>
                    <a:pt x="753024" y="0"/>
                  </a:lnTo>
                  <a:cubicBezTo>
                    <a:pt x="786475" y="0"/>
                    <a:pt x="818556" y="13288"/>
                    <a:pt x="842209" y="36942"/>
                  </a:cubicBezTo>
                  <a:cubicBezTo>
                    <a:pt x="865862" y="60595"/>
                    <a:pt x="879151" y="92676"/>
                    <a:pt x="879151" y="126127"/>
                  </a:cubicBezTo>
                  <a:lnTo>
                    <a:pt x="879151" y="355281"/>
                  </a:lnTo>
                  <a:cubicBezTo>
                    <a:pt x="879151" y="388732"/>
                    <a:pt x="865862" y="420812"/>
                    <a:pt x="842209" y="444466"/>
                  </a:cubicBezTo>
                  <a:cubicBezTo>
                    <a:pt x="818556" y="468119"/>
                    <a:pt x="786475" y="481408"/>
                    <a:pt x="753024" y="481408"/>
                  </a:cubicBezTo>
                  <a:lnTo>
                    <a:pt x="126127" y="481408"/>
                  </a:lnTo>
                  <a:cubicBezTo>
                    <a:pt x="92676" y="481408"/>
                    <a:pt x="60595" y="468119"/>
                    <a:pt x="36942" y="444466"/>
                  </a:cubicBezTo>
                  <a:cubicBezTo>
                    <a:pt x="13288" y="420812"/>
                    <a:pt x="0" y="388732"/>
                    <a:pt x="0" y="355281"/>
                  </a:cubicBezTo>
                  <a:lnTo>
                    <a:pt x="0" y="126127"/>
                  </a:lnTo>
                  <a:cubicBezTo>
                    <a:pt x="0" y="92676"/>
                    <a:pt x="13288" y="60595"/>
                    <a:pt x="36942" y="36942"/>
                  </a:cubicBezTo>
                  <a:cubicBezTo>
                    <a:pt x="60595" y="13288"/>
                    <a:pt x="92676" y="0"/>
                    <a:pt x="126127" y="0"/>
                  </a:cubicBezTo>
                  <a:close/>
                </a:path>
              </a:pathLst>
            </a:custGeom>
            <a:solidFill>
              <a:srgbClr val="000000">
                <a:alpha val="0"/>
              </a:srgbClr>
            </a:solidFill>
            <a:ln cap="rnd" cmpd="sng" w="3810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2"/>
            <p:cNvSpPr txBox="1"/>
            <p:nvPr/>
          </p:nvSpPr>
          <p:spPr>
            <a:xfrm>
              <a:off x="0" y="-38100"/>
              <a:ext cx="879151" cy="5195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3" name="Google Shape;583;p22"/>
          <p:cNvGrpSpPr/>
          <p:nvPr/>
        </p:nvGrpSpPr>
        <p:grpSpPr>
          <a:xfrm>
            <a:off x="8232841" y="5182388"/>
            <a:ext cx="3130483" cy="1849865"/>
            <a:chOff x="0" y="-38100"/>
            <a:chExt cx="879151" cy="519508"/>
          </a:xfrm>
        </p:grpSpPr>
        <p:sp>
          <p:nvSpPr>
            <p:cNvPr id="584" name="Google Shape;584;p22"/>
            <p:cNvSpPr/>
            <p:nvPr/>
          </p:nvSpPr>
          <p:spPr>
            <a:xfrm>
              <a:off x="0" y="0"/>
              <a:ext cx="879151" cy="481408"/>
            </a:xfrm>
            <a:custGeom>
              <a:rect b="b" l="l" r="r" t="t"/>
              <a:pathLst>
                <a:path extrusionOk="0" h="481408" w="879151">
                  <a:moveTo>
                    <a:pt x="126127" y="0"/>
                  </a:moveTo>
                  <a:lnTo>
                    <a:pt x="753024" y="0"/>
                  </a:lnTo>
                  <a:cubicBezTo>
                    <a:pt x="786475" y="0"/>
                    <a:pt x="818556" y="13288"/>
                    <a:pt x="842209" y="36942"/>
                  </a:cubicBezTo>
                  <a:cubicBezTo>
                    <a:pt x="865862" y="60595"/>
                    <a:pt x="879151" y="92676"/>
                    <a:pt x="879151" y="126127"/>
                  </a:cubicBezTo>
                  <a:lnTo>
                    <a:pt x="879151" y="355281"/>
                  </a:lnTo>
                  <a:cubicBezTo>
                    <a:pt x="879151" y="388732"/>
                    <a:pt x="865862" y="420812"/>
                    <a:pt x="842209" y="444466"/>
                  </a:cubicBezTo>
                  <a:cubicBezTo>
                    <a:pt x="818556" y="468119"/>
                    <a:pt x="786475" y="481408"/>
                    <a:pt x="753024" y="481408"/>
                  </a:cubicBezTo>
                  <a:lnTo>
                    <a:pt x="126127" y="481408"/>
                  </a:lnTo>
                  <a:cubicBezTo>
                    <a:pt x="92676" y="481408"/>
                    <a:pt x="60595" y="468119"/>
                    <a:pt x="36942" y="444466"/>
                  </a:cubicBezTo>
                  <a:cubicBezTo>
                    <a:pt x="13288" y="420812"/>
                    <a:pt x="0" y="388732"/>
                    <a:pt x="0" y="355281"/>
                  </a:cubicBezTo>
                  <a:lnTo>
                    <a:pt x="0" y="126127"/>
                  </a:lnTo>
                  <a:cubicBezTo>
                    <a:pt x="0" y="92676"/>
                    <a:pt x="13288" y="60595"/>
                    <a:pt x="36942" y="36942"/>
                  </a:cubicBezTo>
                  <a:cubicBezTo>
                    <a:pt x="60595" y="13288"/>
                    <a:pt x="92676" y="0"/>
                    <a:pt x="126127" y="0"/>
                  </a:cubicBezTo>
                  <a:close/>
                </a:path>
              </a:pathLst>
            </a:custGeom>
            <a:solidFill>
              <a:srgbClr val="000000">
                <a:alpha val="0"/>
              </a:srgbClr>
            </a:solidFill>
            <a:ln cap="rnd" cmpd="sng" w="3810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2"/>
            <p:cNvSpPr txBox="1"/>
            <p:nvPr/>
          </p:nvSpPr>
          <p:spPr>
            <a:xfrm>
              <a:off x="0" y="-38100"/>
              <a:ext cx="879151" cy="5195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86" name="Google Shape;586;p22"/>
          <p:cNvSpPr txBox="1"/>
          <p:nvPr/>
        </p:nvSpPr>
        <p:spPr>
          <a:xfrm>
            <a:off x="2151783" y="395329"/>
            <a:ext cx="1854500" cy="31623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800" u="none" cap="none" strike="noStrike">
                <a:solidFill>
                  <a:srgbClr val="FFE3A9"/>
                </a:solidFill>
                <a:latin typeface="Roboto"/>
                <a:ea typeface="Roboto"/>
                <a:cs typeface="Roboto"/>
                <a:sym typeface="Roboto"/>
              </a:rPr>
              <a:t>URGENT</a:t>
            </a:r>
            <a:endParaRPr/>
          </a:p>
        </p:txBody>
      </p:sp>
      <p:sp>
        <p:nvSpPr>
          <p:cNvPr id="587" name="Google Shape;587;p22"/>
          <p:cNvSpPr txBox="1"/>
          <p:nvPr/>
        </p:nvSpPr>
        <p:spPr>
          <a:xfrm>
            <a:off x="8870833" y="395329"/>
            <a:ext cx="1854500" cy="31623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800" u="none" cap="none" strike="noStrike">
                <a:solidFill>
                  <a:srgbClr val="FFE3A9"/>
                </a:solidFill>
                <a:latin typeface="Roboto"/>
                <a:ea typeface="Roboto"/>
                <a:cs typeface="Roboto"/>
                <a:sym typeface="Roboto"/>
              </a:rPr>
              <a:t>NOT URGENT</a:t>
            </a:r>
            <a:endParaRPr/>
          </a:p>
        </p:txBody>
      </p:sp>
      <p:sp>
        <p:nvSpPr>
          <p:cNvPr id="588" name="Google Shape;588;p22"/>
          <p:cNvSpPr txBox="1"/>
          <p:nvPr/>
        </p:nvSpPr>
        <p:spPr>
          <a:xfrm>
            <a:off x="5511308" y="395329"/>
            <a:ext cx="1854500" cy="31623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800" u="none" cap="none" strike="noStrike">
                <a:solidFill>
                  <a:srgbClr val="FFE3A9"/>
                </a:solidFill>
                <a:latin typeface="Roboto"/>
                <a:ea typeface="Roboto"/>
                <a:cs typeface="Roboto"/>
                <a:sym typeface="Roboto"/>
              </a:rPr>
              <a:t>NEUTRAL</a:t>
            </a:r>
            <a:endParaRPr/>
          </a:p>
        </p:txBody>
      </p:sp>
      <p:sp>
        <p:nvSpPr>
          <p:cNvPr id="589" name="Google Shape;589;p22"/>
          <p:cNvSpPr/>
          <p:nvPr/>
        </p:nvSpPr>
        <p:spPr>
          <a:xfrm>
            <a:off x="13843176" y="1764867"/>
            <a:ext cx="2570280" cy="3215656"/>
          </a:xfrm>
          <a:custGeom>
            <a:rect b="b" l="l" r="r" t="t"/>
            <a:pathLst>
              <a:path extrusionOk="0" h="3215656" w="2570280">
                <a:moveTo>
                  <a:pt x="0" y="0"/>
                </a:moveTo>
                <a:lnTo>
                  <a:pt x="2570280" y="0"/>
                </a:lnTo>
                <a:lnTo>
                  <a:pt x="2570280" y="3215655"/>
                </a:lnTo>
                <a:lnTo>
                  <a:pt x="0" y="3215655"/>
                </a:lnTo>
                <a:lnTo>
                  <a:pt x="0" y="0"/>
                </a:lnTo>
                <a:close/>
              </a:path>
            </a:pathLst>
          </a:custGeom>
          <a:blipFill rotWithShape="1">
            <a:blip r:embed="rId3">
              <a:alphaModFix/>
            </a:blip>
            <a:stretch>
              <a:fillRect b="0" l="0" r="0" t="0"/>
            </a:stretch>
          </a:blipFill>
          <a:ln>
            <a:noFill/>
          </a:ln>
        </p:spPr>
      </p:sp>
      <p:grpSp>
        <p:nvGrpSpPr>
          <p:cNvPr id="590" name="Google Shape;590;p22"/>
          <p:cNvGrpSpPr/>
          <p:nvPr/>
        </p:nvGrpSpPr>
        <p:grpSpPr>
          <a:xfrm rot="-5400000">
            <a:off x="3014129" y="2228548"/>
            <a:ext cx="19288125" cy="1028700"/>
            <a:chOff x="0" y="0"/>
            <a:chExt cx="25717500" cy="1371600"/>
          </a:xfrm>
        </p:grpSpPr>
        <p:sp>
          <p:nvSpPr>
            <p:cNvPr id="591" name="Google Shape;591;p22"/>
            <p:cNvSpPr/>
            <p:nvPr/>
          </p:nvSpPr>
          <p:spPr>
            <a:xfrm>
              <a:off x="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592" name="Google Shape;592;p22"/>
            <p:cNvSpPr/>
            <p:nvPr/>
          </p:nvSpPr>
          <p:spPr>
            <a:xfrm>
              <a:off x="128587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593" name="Google Shape;593;p22"/>
            <p:cNvSpPr/>
            <p:nvPr/>
          </p:nvSpPr>
          <p:spPr>
            <a:xfrm>
              <a:off x="42862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594" name="Google Shape;594;p22"/>
            <p:cNvSpPr/>
            <p:nvPr/>
          </p:nvSpPr>
          <p:spPr>
            <a:xfrm>
              <a:off x="857250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595" name="Google Shape;595;p22"/>
            <p:cNvSpPr/>
            <p:nvPr/>
          </p:nvSpPr>
          <p:spPr>
            <a:xfrm>
              <a:off x="1714500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596" name="Google Shape;596;p22"/>
            <p:cNvSpPr/>
            <p:nvPr/>
          </p:nvSpPr>
          <p:spPr>
            <a:xfrm>
              <a:off x="214312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grpSp>
      <p:grpSp>
        <p:nvGrpSpPr>
          <p:cNvPr id="597" name="Google Shape;597;p22"/>
          <p:cNvGrpSpPr/>
          <p:nvPr/>
        </p:nvGrpSpPr>
        <p:grpSpPr>
          <a:xfrm rot="5400000">
            <a:off x="8182871" y="2303665"/>
            <a:ext cx="19288125" cy="1028700"/>
            <a:chOff x="0" y="0"/>
            <a:chExt cx="25717500" cy="1371600"/>
          </a:xfrm>
        </p:grpSpPr>
        <p:sp>
          <p:nvSpPr>
            <p:cNvPr id="598" name="Google Shape;598;p22"/>
            <p:cNvSpPr/>
            <p:nvPr/>
          </p:nvSpPr>
          <p:spPr>
            <a:xfrm>
              <a:off x="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599" name="Google Shape;599;p22"/>
            <p:cNvSpPr/>
            <p:nvPr/>
          </p:nvSpPr>
          <p:spPr>
            <a:xfrm>
              <a:off x="128587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600" name="Google Shape;600;p22"/>
            <p:cNvSpPr/>
            <p:nvPr/>
          </p:nvSpPr>
          <p:spPr>
            <a:xfrm>
              <a:off x="42862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601" name="Google Shape;601;p22"/>
            <p:cNvSpPr/>
            <p:nvPr/>
          </p:nvSpPr>
          <p:spPr>
            <a:xfrm>
              <a:off x="857250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602" name="Google Shape;602;p22"/>
            <p:cNvSpPr/>
            <p:nvPr/>
          </p:nvSpPr>
          <p:spPr>
            <a:xfrm>
              <a:off x="1714500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sp>
          <p:nvSpPr>
            <p:cNvPr id="603" name="Google Shape;603;p22"/>
            <p:cNvSpPr/>
            <p:nvPr/>
          </p:nvSpPr>
          <p:spPr>
            <a:xfrm>
              <a:off x="21431250" y="0"/>
              <a:ext cx="4286250" cy="1371600"/>
            </a:xfrm>
            <a:custGeom>
              <a:rect b="b" l="l" r="r" t="t"/>
              <a:pathLst>
                <a:path extrusionOk="0" h="1371600" w="4286250">
                  <a:moveTo>
                    <a:pt x="0" y="0"/>
                  </a:moveTo>
                  <a:lnTo>
                    <a:pt x="4286250" y="0"/>
                  </a:lnTo>
                  <a:lnTo>
                    <a:pt x="4286250" y="1371600"/>
                  </a:lnTo>
                  <a:lnTo>
                    <a:pt x="0" y="1371600"/>
                  </a:lnTo>
                  <a:lnTo>
                    <a:pt x="0" y="0"/>
                  </a:lnTo>
                  <a:close/>
                </a:path>
              </a:pathLst>
            </a:custGeom>
            <a:blipFill rotWithShape="1">
              <a:blip r:embed="rId4">
                <a:alphaModFix/>
              </a:blip>
              <a:stretch>
                <a:fillRect b="0" l="0" r="0" t="0"/>
              </a:stretch>
            </a:blipFill>
            <a:ln>
              <a:noFill/>
            </a:ln>
          </p:spPr>
        </p:sp>
      </p:grpSp>
      <p:sp>
        <p:nvSpPr>
          <p:cNvPr id="604" name="Google Shape;604;p22"/>
          <p:cNvSpPr txBox="1"/>
          <p:nvPr/>
        </p:nvSpPr>
        <p:spPr>
          <a:xfrm>
            <a:off x="1976243" y="1232384"/>
            <a:ext cx="2205600" cy="1233000"/>
          </a:xfrm>
          <a:prstGeom prst="rect">
            <a:avLst/>
          </a:prstGeom>
          <a:noFill/>
          <a:ln>
            <a:noFill/>
          </a:ln>
        </p:spPr>
        <p:txBody>
          <a:bodyPr anchorCtr="0" anchor="t" bIns="0" lIns="0" spcFirstLastPara="1" rIns="0" wrap="square" tIns="0">
            <a:spAutoFit/>
          </a:bodyPr>
          <a:lstStyle/>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p:txBody>
      </p:sp>
      <p:sp>
        <p:nvSpPr>
          <p:cNvPr id="605" name="Google Shape;605;p22"/>
          <p:cNvSpPr txBox="1"/>
          <p:nvPr/>
        </p:nvSpPr>
        <p:spPr>
          <a:xfrm>
            <a:off x="1976243" y="3461927"/>
            <a:ext cx="2205600" cy="1233000"/>
          </a:xfrm>
          <a:prstGeom prst="rect">
            <a:avLst/>
          </a:prstGeom>
          <a:noFill/>
          <a:ln>
            <a:noFill/>
          </a:ln>
        </p:spPr>
        <p:txBody>
          <a:bodyPr anchorCtr="0" anchor="t" bIns="0" lIns="0" spcFirstLastPara="1" rIns="0" wrap="square" tIns="0">
            <a:spAutoFit/>
          </a:bodyPr>
          <a:lstStyle/>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p:txBody>
      </p:sp>
      <p:sp>
        <p:nvSpPr>
          <p:cNvPr id="606" name="Google Shape;606;p22"/>
          <p:cNvSpPr txBox="1"/>
          <p:nvPr/>
        </p:nvSpPr>
        <p:spPr>
          <a:xfrm>
            <a:off x="1976243" y="5521739"/>
            <a:ext cx="2205600" cy="1233000"/>
          </a:xfrm>
          <a:prstGeom prst="rect">
            <a:avLst/>
          </a:prstGeom>
          <a:noFill/>
          <a:ln>
            <a:noFill/>
          </a:ln>
        </p:spPr>
        <p:txBody>
          <a:bodyPr anchorCtr="0" anchor="t" bIns="0" lIns="0" spcFirstLastPara="1" rIns="0" wrap="square" tIns="0">
            <a:spAutoFit/>
          </a:bodyPr>
          <a:lstStyle/>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p:txBody>
      </p:sp>
      <p:sp>
        <p:nvSpPr>
          <p:cNvPr id="607" name="Google Shape;607;p22"/>
          <p:cNvSpPr txBox="1"/>
          <p:nvPr/>
        </p:nvSpPr>
        <p:spPr>
          <a:xfrm>
            <a:off x="5335768" y="1232384"/>
            <a:ext cx="2205600" cy="1233000"/>
          </a:xfrm>
          <a:prstGeom prst="rect">
            <a:avLst/>
          </a:prstGeom>
          <a:noFill/>
          <a:ln>
            <a:noFill/>
          </a:ln>
        </p:spPr>
        <p:txBody>
          <a:bodyPr anchorCtr="0" anchor="t" bIns="0" lIns="0" spcFirstLastPara="1" rIns="0" wrap="square" tIns="0">
            <a:spAutoFit/>
          </a:bodyPr>
          <a:lstStyle/>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p:txBody>
      </p:sp>
      <p:sp>
        <p:nvSpPr>
          <p:cNvPr id="608" name="Google Shape;608;p22"/>
          <p:cNvSpPr txBox="1"/>
          <p:nvPr/>
        </p:nvSpPr>
        <p:spPr>
          <a:xfrm>
            <a:off x="5335768" y="3461927"/>
            <a:ext cx="2205600" cy="1233000"/>
          </a:xfrm>
          <a:prstGeom prst="rect">
            <a:avLst/>
          </a:prstGeom>
          <a:noFill/>
          <a:ln>
            <a:noFill/>
          </a:ln>
        </p:spPr>
        <p:txBody>
          <a:bodyPr anchorCtr="0" anchor="t" bIns="0" lIns="0" spcFirstLastPara="1" rIns="0" wrap="square" tIns="0">
            <a:spAutoFit/>
          </a:bodyPr>
          <a:lstStyle/>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p:txBody>
      </p:sp>
      <p:sp>
        <p:nvSpPr>
          <p:cNvPr id="609" name="Google Shape;609;p22"/>
          <p:cNvSpPr txBox="1"/>
          <p:nvPr/>
        </p:nvSpPr>
        <p:spPr>
          <a:xfrm>
            <a:off x="5335768" y="5521739"/>
            <a:ext cx="2205600" cy="1233000"/>
          </a:xfrm>
          <a:prstGeom prst="rect">
            <a:avLst/>
          </a:prstGeom>
          <a:noFill/>
          <a:ln>
            <a:noFill/>
          </a:ln>
        </p:spPr>
        <p:txBody>
          <a:bodyPr anchorCtr="0" anchor="t" bIns="0" lIns="0" spcFirstLastPara="1" rIns="0" wrap="square" tIns="0">
            <a:spAutoFit/>
          </a:bodyPr>
          <a:lstStyle/>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p:txBody>
      </p:sp>
      <p:sp>
        <p:nvSpPr>
          <p:cNvPr id="610" name="Google Shape;610;p22"/>
          <p:cNvSpPr txBox="1"/>
          <p:nvPr/>
        </p:nvSpPr>
        <p:spPr>
          <a:xfrm>
            <a:off x="8695293" y="1232384"/>
            <a:ext cx="2205600" cy="1233000"/>
          </a:xfrm>
          <a:prstGeom prst="rect">
            <a:avLst/>
          </a:prstGeom>
          <a:noFill/>
          <a:ln>
            <a:noFill/>
          </a:ln>
        </p:spPr>
        <p:txBody>
          <a:bodyPr anchorCtr="0" anchor="t" bIns="0" lIns="0" spcFirstLastPara="1" rIns="0" wrap="square" tIns="0">
            <a:spAutoFit/>
          </a:bodyPr>
          <a:lstStyle/>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p:txBody>
      </p:sp>
      <p:sp>
        <p:nvSpPr>
          <p:cNvPr id="611" name="Google Shape;611;p22"/>
          <p:cNvSpPr txBox="1"/>
          <p:nvPr/>
        </p:nvSpPr>
        <p:spPr>
          <a:xfrm>
            <a:off x="8695293" y="3461927"/>
            <a:ext cx="2205600" cy="1233000"/>
          </a:xfrm>
          <a:prstGeom prst="rect">
            <a:avLst/>
          </a:prstGeom>
          <a:noFill/>
          <a:ln>
            <a:noFill/>
          </a:ln>
        </p:spPr>
        <p:txBody>
          <a:bodyPr anchorCtr="0" anchor="t" bIns="0" lIns="0" spcFirstLastPara="1" rIns="0" wrap="square" tIns="0">
            <a:spAutoFit/>
          </a:bodyPr>
          <a:lstStyle/>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p:txBody>
      </p:sp>
      <p:sp>
        <p:nvSpPr>
          <p:cNvPr id="612" name="Google Shape;612;p22"/>
          <p:cNvSpPr txBox="1"/>
          <p:nvPr/>
        </p:nvSpPr>
        <p:spPr>
          <a:xfrm>
            <a:off x="8695293" y="5521739"/>
            <a:ext cx="2205600" cy="1233000"/>
          </a:xfrm>
          <a:prstGeom prst="rect">
            <a:avLst/>
          </a:prstGeom>
          <a:noFill/>
          <a:ln>
            <a:noFill/>
          </a:ln>
        </p:spPr>
        <p:txBody>
          <a:bodyPr anchorCtr="0" anchor="t" bIns="0" lIns="0" spcFirstLastPara="1" rIns="0" wrap="square" tIns="0">
            <a:spAutoFit/>
          </a:bodyPr>
          <a:lstStyle/>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a:p>
            <a:pPr indent="-194310" lvl="1" marL="388620" marR="0" rtl="0" algn="l">
              <a:lnSpc>
                <a:spcPct val="115000"/>
              </a:lnSpc>
              <a:spcBef>
                <a:spcPts val="0"/>
              </a:spcBef>
              <a:spcAft>
                <a:spcPts val="0"/>
              </a:spcAft>
              <a:buClr>
                <a:srgbClr val="FFFFFF"/>
              </a:buClr>
              <a:buSzPts val="1800"/>
              <a:buFont typeface="Arial"/>
              <a:buChar char="•"/>
            </a:pPr>
            <a:r>
              <a:rPr b="0" i="0" lang="en-US" sz="1800" u="none" cap="none" strike="noStrike">
                <a:solidFill>
                  <a:srgbClr val="FFFFFF"/>
                </a:solidFill>
                <a:latin typeface="Roboto"/>
                <a:ea typeface="Roboto"/>
                <a:cs typeface="Roboto"/>
                <a:sym typeface="Roboto"/>
              </a:rPr>
              <a:t>Add plans here</a:t>
            </a:r>
            <a:endParaRPr/>
          </a:p>
        </p:txBody>
      </p:sp>
      <p:sp>
        <p:nvSpPr>
          <p:cNvPr id="613" name="Google Shape;613;p22"/>
          <p:cNvSpPr/>
          <p:nvPr/>
        </p:nvSpPr>
        <p:spPr>
          <a:xfrm>
            <a:off x="1513791" y="7459924"/>
            <a:ext cx="2827795" cy="3544004"/>
          </a:xfrm>
          <a:custGeom>
            <a:rect b="b" l="l" r="r" t="t"/>
            <a:pathLst>
              <a:path extrusionOk="0" h="3544004" w="2827795">
                <a:moveTo>
                  <a:pt x="0" y="0"/>
                </a:moveTo>
                <a:lnTo>
                  <a:pt x="2827795" y="0"/>
                </a:lnTo>
                <a:lnTo>
                  <a:pt x="2827795" y="3544005"/>
                </a:lnTo>
                <a:lnTo>
                  <a:pt x="0" y="3544005"/>
                </a:lnTo>
                <a:lnTo>
                  <a:pt x="0" y="0"/>
                </a:lnTo>
                <a:close/>
              </a:path>
            </a:pathLst>
          </a:custGeom>
          <a:blipFill rotWithShape="1">
            <a:blip r:embed="rId5">
              <a:alphaModFix/>
            </a:blip>
            <a:stretch>
              <a:fillRect b="0" l="0" r="0" t="0"/>
            </a:stretch>
          </a:blipFill>
          <a:ln>
            <a:noFill/>
          </a:ln>
        </p:spPr>
      </p:sp>
      <p:sp>
        <p:nvSpPr>
          <p:cNvPr id="614" name="Google Shape;614;p22"/>
          <p:cNvSpPr/>
          <p:nvPr/>
        </p:nvSpPr>
        <p:spPr>
          <a:xfrm>
            <a:off x="8247042" y="7459924"/>
            <a:ext cx="3084271" cy="3867150"/>
          </a:xfrm>
          <a:custGeom>
            <a:rect b="b" l="l" r="r" t="t"/>
            <a:pathLst>
              <a:path extrusionOk="0" h="3867150" w="3084271">
                <a:moveTo>
                  <a:pt x="0" y="0"/>
                </a:moveTo>
                <a:lnTo>
                  <a:pt x="3084271" y="0"/>
                </a:lnTo>
                <a:lnTo>
                  <a:pt x="3084271" y="3867150"/>
                </a:lnTo>
                <a:lnTo>
                  <a:pt x="0" y="3867150"/>
                </a:lnTo>
                <a:lnTo>
                  <a:pt x="0" y="0"/>
                </a:lnTo>
                <a:close/>
              </a:path>
            </a:pathLst>
          </a:custGeom>
          <a:blipFill rotWithShape="1">
            <a:blip r:embed="rId6">
              <a:alphaModFix/>
            </a:blip>
            <a:stretch>
              <a:fillRect b="0" l="0" r="0" t="0"/>
            </a:stretch>
          </a:blipFill>
          <a:ln>
            <a:noFill/>
          </a:ln>
        </p:spPr>
      </p:sp>
      <p:sp>
        <p:nvSpPr>
          <p:cNvPr id="615" name="Google Shape;615;p22"/>
          <p:cNvSpPr/>
          <p:nvPr/>
        </p:nvSpPr>
        <p:spPr>
          <a:xfrm>
            <a:off x="5046436" y="7459924"/>
            <a:ext cx="2766433" cy="3467102"/>
          </a:xfrm>
          <a:custGeom>
            <a:rect b="b" l="l" r="r" t="t"/>
            <a:pathLst>
              <a:path extrusionOk="0" h="3467102" w="2766433">
                <a:moveTo>
                  <a:pt x="0" y="0"/>
                </a:moveTo>
                <a:lnTo>
                  <a:pt x="2766433" y="0"/>
                </a:lnTo>
                <a:lnTo>
                  <a:pt x="2766433" y="3467103"/>
                </a:lnTo>
                <a:lnTo>
                  <a:pt x="0" y="3467103"/>
                </a:lnTo>
                <a:lnTo>
                  <a:pt x="0" y="0"/>
                </a:lnTo>
                <a:close/>
              </a:path>
            </a:pathLst>
          </a:custGeom>
          <a:blipFill rotWithShape="1">
            <a:blip r:embed="rId7">
              <a:alphaModFix/>
            </a:blip>
            <a:stretch>
              <a:fillRect b="0" l="0" r="0" t="0"/>
            </a:stretch>
          </a:blipFill>
          <a:ln>
            <a:noFill/>
          </a:ln>
        </p:spPr>
      </p:sp>
      <p:sp>
        <p:nvSpPr>
          <p:cNvPr id="616" name="Google Shape;616;p22"/>
          <p:cNvSpPr txBox="1"/>
          <p:nvPr/>
        </p:nvSpPr>
        <p:spPr>
          <a:xfrm>
            <a:off x="12942656" y="5354899"/>
            <a:ext cx="4675500" cy="1723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600" u="none" cap="none" strike="noStrike">
                <a:solidFill>
                  <a:srgbClr val="FFE3A9"/>
                </a:solidFill>
                <a:latin typeface="Josefin Sans"/>
                <a:ea typeface="Josefin Sans"/>
                <a:cs typeface="Josefin Sans"/>
                <a:sym typeface="Josefin Sans"/>
              </a:rPr>
              <a:t>Priority Matrix</a:t>
            </a:r>
            <a:endParaRPr/>
          </a:p>
        </p:txBody>
      </p:sp>
      <p:sp>
        <p:nvSpPr>
          <p:cNvPr id="617" name="Google Shape;617;p22"/>
          <p:cNvSpPr txBox="1"/>
          <p:nvPr/>
        </p:nvSpPr>
        <p:spPr>
          <a:xfrm>
            <a:off x="13849064" y="7747774"/>
            <a:ext cx="27870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FFFFFF"/>
                </a:solidFill>
                <a:latin typeface="Roboto"/>
                <a:ea typeface="Roboto"/>
                <a:cs typeface="Roboto"/>
                <a:sym typeface="Roboto"/>
              </a:rPr>
              <a:t>Elaborate on what you want to discuss.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