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Knewave"/>
      <p:regular r:id="rId21"/>
    </p:embeddedFont>
    <p:embeddedFont>
      <p:font typeface="Gochi Hand"/>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GochiHand-regular.fntdata"/><Relationship Id="rId10" Type="http://schemas.openxmlformats.org/officeDocument/2006/relationships/slide" Target="slides/slide5.xml"/><Relationship Id="rId21" Type="http://schemas.openxmlformats.org/officeDocument/2006/relationships/font" Target="fonts/Knewav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9.png"/><Relationship Id="rId6"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9.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0F53DF"/>
        </a:solidFill>
      </p:bgPr>
    </p:bg>
    <p:spTree>
      <p:nvGrpSpPr>
        <p:cNvPr id="1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F53DF"/>
        </a:solidFill>
      </p:bgPr>
    </p:bg>
    <p:spTree>
      <p:nvGrpSpPr>
        <p:cNvPr id="12" name="Shape 12"/>
        <p:cNvGrpSpPr/>
        <p:nvPr/>
      </p:nvGrpSpPr>
      <p:grpSpPr>
        <a:xfrm>
          <a:off x="0" y="0"/>
          <a:ext cx="0" cy="0"/>
          <a:chOff x="0" y="0"/>
          <a:chExt cx="0" cy="0"/>
        </a:xfrm>
      </p:grpSpPr>
      <p:grpSp>
        <p:nvGrpSpPr>
          <p:cNvPr id="13" name="Google Shape;13;p3"/>
          <p:cNvGrpSpPr/>
          <p:nvPr/>
        </p:nvGrpSpPr>
        <p:grpSpPr>
          <a:xfrm>
            <a:off x="-171502" y="-187462"/>
            <a:ext cx="18832854" cy="10661928"/>
            <a:chOff x="0" y="0"/>
            <a:chExt cx="25110473" cy="14215905"/>
          </a:xfrm>
        </p:grpSpPr>
        <p:grpSp>
          <p:nvGrpSpPr>
            <p:cNvPr id="14" name="Google Shape;14;p3"/>
            <p:cNvGrpSpPr/>
            <p:nvPr/>
          </p:nvGrpSpPr>
          <p:grpSpPr>
            <a:xfrm>
              <a:off x="0" y="512932"/>
              <a:ext cx="5735337" cy="13702973"/>
              <a:chOff x="0" y="0"/>
              <a:chExt cx="1132906" cy="2706760"/>
            </a:xfrm>
          </p:grpSpPr>
          <p:sp>
            <p:nvSpPr>
              <p:cNvPr id="15" name="Google Shape;15;p3"/>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6" name="Google Shape;16;p3"/>
              <p:cNvSpPr txBox="1"/>
              <p:nvPr/>
            </p:nvSpPr>
            <p:spPr>
              <a:xfrm>
                <a:off x="0" y="28575"/>
                <a:ext cx="1132800" cy="26781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 name="Google Shape;17;p3"/>
            <p:cNvGrpSpPr/>
            <p:nvPr/>
          </p:nvGrpSpPr>
          <p:grpSpPr>
            <a:xfrm>
              <a:off x="6456664" y="512932"/>
              <a:ext cx="5735337" cy="13702973"/>
              <a:chOff x="0" y="0"/>
              <a:chExt cx="1132906" cy="2706760"/>
            </a:xfrm>
          </p:grpSpPr>
          <p:sp>
            <p:nvSpPr>
              <p:cNvPr id="18" name="Google Shape;18;p3"/>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9" name="Google Shape;19;p3"/>
              <p:cNvSpPr txBox="1"/>
              <p:nvPr/>
            </p:nvSpPr>
            <p:spPr>
              <a:xfrm>
                <a:off x="0" y="28575"/>
                <a:ext cx="1132800" cy="26781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3"/>
            <p:cNvGrpSpPr/>
            <p:nvPr/>
          </p:nvGrpSpPr>
          <p:grpSpPr>
            <a:xfrm>
              <a:off x="12915900" y="512932"/>
              <a:ext cx="5735337" cy="13702973"/>
              <a:chOff x="0" y="0"/>
              <a:chExt cx="1132906" cy="2706760"/>
            </a:xfrm>
          </p:grpSpPr>
          <p:sp>
            <p:nvSpPr>
              <p:cNvPr id="21" name="Google Shape;21;p3"/>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22" name="Google Shape;22;p3"/>
              <p:cNvSpPr txBox="1"/>
              <p:nvPr/>
            </p:nvSpPr>
            <p:spPr>
              <a:xfrm>
                <a:off x="0" y="28575"/>
                <a:ext cx="1132800" cy="26781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 name="Google Shape;23;p3"/>
            <p:cNvGrpSpPr/>
            <p:nvPr/>
          </p:nvGrpSpPr>
          <p:grpSpPr>
            <a:xfrm>
              <a:off x="19375136" y="512932"/>
              <a:ext cx="5735337" cy="13702973"/>
              <a:chOff x="0" y="0"/>
              <a:chExt cx="1132906" cy="2706760"/>
            </a:xfrm>
          </p:grpSpPr>
          <p:sp>
            <p:nvSpPr>
              <p:cNvPr id="24" name="Google Shape;24;p3"/>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25" name="Google Shape;25;p3"/>
              <p:cNvSpPr txBox="1"/>
              <p:nvPr/>
            </p:nvSpPr>
            <p:spPr>
              <a:xfrm>
                <a:off x="0" y="28575"/>
                <a:ext cx="1132800" cy="26781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 name="Google Shape;26;p3"/>
            <p:cNvGrpSpPr/>
            <p:nvPr/>
          </p:nvGrpSpPr>
          <p:grpSpPr>
            <a:xfrm>
              <a:off x="8314836" y="1711584"/>
              <a:ext cx="2018991" cy="989699"/>
              <a:chOff x="0" y="0"/>
              <a:chExt cx="398813" cy="195496"/>
            </a:xfrm>
          </p:grpSpPr>
          <p:sp>
            <p:nvSpPr>
              <p:cNvPr id="27" name="Google Shape;27;p3"/>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nvSpPr>
            <p:spPr>
              <a:xfrm>
                <a:off x="0" y="28575"/>
                <a:ext cx="398700" cy="166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9" name="Google Shape;29;p3"/>
            <p:cNvGrpSpPr/>
            <p:nvPr/>
          </p:nvGrpSpPr>
          <p:grpSpPr>
            <a:xfrm>
              <a:off x="8398795" y="1782763"/>
              <a:ext cx="1851356" cy="847842"/>
              <a:chOff x="0" y="0"/>
              <a:chExt cx="365700" cy="167475"/>
            </a:xfrm>
          </p:grpSpPr>
          <p:sp>
            <p:nvSpPr>
              <p:cNvPr id="30" name="Google Shape;30;p3"/>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txBox="1"/>
              <p:nvPr/>
            </p:nvSpPr>
            <p:spPr>
              <a:xfrm>
                <a:off x="0" y="28575"/>
                <a:ext cx="365700" cy="1389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3"/>
            <p:cNvGrpSpPr/>
            <p:nvPr/>
          </p:nvGrpSpPr>
          <p:grpSpPr>
            <a:xfrm>
              <a:off x="8314836" y="1972862"/>
              <a:ext cx="2018991" cy="467137"/>
              <a:chOff x="0" y="0"/>
              <a:chExt cx="398813" cy="92274"/>
            </a:xfrm>
          </p:grpSpPr>
          <p:sp>
            <p:nvSpPr>
              <p:cNvPr id="33" name="Google Shape;33;p3"/>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34" name="Google Shape;34;p3"/>
              <p:cNvSpPr txBox="1"/>
              <p:nvPr/>
            </p:nvSpPr>
            <p:spPr>
              <a:xfrm>
                <a:off x="0" y="28575"/>
                <a:ext cx="398700" cy="63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5" name="Google Shape;35;p3"/>
            <p:cNvGrpSpPr/>
            <p:nvPr/>
          </p:nvGrpSpPr>
          <p:grpSpPr>
            <a:xfrm>
              <a:off x="14770100" y="1711584"/>
              <a:ext cx="2018991" cy="989699"/>
              <a:chOff x="0" y="0"/>
              <a:chExt cx="398813" cy="195496"/>
            </a:xfrm>
          </p:grpSpPr>
          <p:sp>
            <p:nvSpPr>
              <p:cNvPr id="36" name="Google Shape;36;p3"/>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txBox="1"/>
              <p:nvPr/>
            </p:nvSpPr>
            <p:spPr>
              <a:xfrm>
                <a:off x="0" y="28575"/>
                <a:ext cx="398700" cy="166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 name="Google Shape;38;p3"/>
            <p:cNvGrpSpPr/>
            <p:nvPr/>
          </p:nvGrpSpPr>
          <p:grpSpPr>
            <a:xfrm>
              <a:off x="14854060" y="1782763"/>
              <a:ext cx="1851356" cy="847842"/>
              <a:chOff x="0" y="0"/>
              <a:chExt cx="365700" cy="167475"/>
            </a:xfrm>
          </p:grpSpPr>
          <p:sp>
            <p:nvSpPr>
              <p:cNvPr id="39" name="Google Shape;39;p3"/>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3"/>
              <p:cNvSpPr txBox="1"/>
              <p:nvPr/>
            </p:nvSpPr>
            <p:spPr>
              <a:xfrm>
                <a:off x="0" y="28575"/>
                <a:ext cx="365700" cy="1389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1" name="Google Shape;41;p3"/>
            <p:cNvGrpSpPr/>
            <p:nvPr/>
          </p:nvGrpSpPr>
          <p:grpSpPr>
            <a:xfrm>
              <a:off x="14770100" y="1972862"/>
              <a:ext cx="2018991" cy="467137"/>
              <a:chOff x="0" y="0"/>
              <a:chExt cx="398813" cy="92274"/>
            </a:xfrm>
          </p:grpSpPr>
          <p:sp>
            <p:nvSpPr>
              <p:cNvPr id="42" name="Google Shape;42;p3"/>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43" name="Google Shape;43;p3"/>
              <p:cNvSpPr txBox="1"/>
              <p:nvPr/>
            </p:nvSpPr>
            <p:spPr>
              <a:xfrm>
                <a:off x="0" y="28575"/>
                <a:ext cx="398700" cy="63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 name="Google Shape;44;p3"/>
            <p:cNvGrpSpPr/>
            <p:nvPr/>
          </p:nvGrpSpPr>
          <p:grpSpPr>
            <a:xfrm>
              <a:off x="21233307" y="1711584"/>
              <a:ext cx="2018991" cy="989699"/>
              <a:chOff x="0" y="0"/>
              <a:chExt cx="398813" cy="195496"/>
            </a:xfrm>
          </p:grpSpPr>
          <p:sp>
            <p:nvSpPr>
              <p:cNvPr id="45" name="Google Shape;45;p3"/>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txBox="1"/>
              <p:nvPr/>
            </p:nvSpPr>
            <p:spPr>
              <a:xfrm>
                <a:off x="0" y="28575"/>
                <a:ext cx="398700" cy="166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 name="Google Shape;47;p3"/>
            <p:cNvGrpSpPr/>
            <p:nvPr/>
          </p:nvGrpSpPr>
          <p:grpSpPr>
            <a:xfrm>
              <a:off x="21317267" y="1782763"/>
              <a:ext cx="1851356" cy="847842"/>
              <a:chOff x="0" y="0"/>
              <a:chExt cx="365700" cy="167475"/>
            </a:xfrm>
          </p:grpSpPr>
          <p:sp>
            <p:nvSpPr>
              <p:cNvPr id="48" name="Google Shape;48;p3"/>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3"/>
              <p:cNvSpPr txBox="1"/>
              <p:nvPr/>
            </p:nvSpPr>
            <p:spPr>
              <a:xfrm>
                <a:off x="0" y="28575"/>
                <a:ext cx="365700" cy="1389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 name="Google Shape;50;p3"/>
            <p:cNvGrpSpPr/>
            <p:nvPr/>
          </p:nvGrpSpPr>
          <p:grpSpPr>
            <a:xfrm>
              <a:off x="21233307" y="1972862"/>
              <a:ext cx="2018991" cy="467137"/>
              <a:chOff x="0" y="0"/>
              <a:chExt cx="398813" cy="92274"/>
            </a:xfrm>
          </p:grpSpPr>
          <p:sp>
            <p:nvSpPr>
              <p:cNvPr id="51" name="Google Shape;51;p3"/>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52" name="Google Shape;52;p3"/>
              <p:cNvSpPr txBox="1"/>
              <p:nvPr/>
            </p:nvSpPr>
            <p:spPr>
              <a:xfrm>
                <a:off x="0" y="28575"/>
                <a:ext cx="398700" cy="63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 name="Google Shape;53;p3"/>
            <p:cNvGrpSpPr/>
            <p:nvPr/>
          </p:nvGrpSpPr>
          <p:grpSpPr>
            <a:xfrm>
              <a:off x="1846871" y="1711584"/>
              <a:ext cx="2018991" cy="989699"/>
              <a:chOff x="0" y="0"/>
              <a:chExt cx="398813" cy="195496"/>
            </a:xfrm>
          </p:grpSpPr>
          <p:sp>
            <p:nvSpPr>
              <p:cNvPr id="54" name="Google Shape;54;p3"/>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3"/>
              <p:cNvSpPr txBox="1"/>
              <p:nvPr/>
            </p:nvSpPr>
            <p:spPr>
              <a:xfrm>
                <a:off x="0" y="28575"/>
                <a:ext cx="398700" cy="166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6" name="Google Shape;56;p3"/>
            <p:cNvGrpSpPr/>
            <p:nvPr/>
          </p:nvGrpSpPr>
          <p:grpSpPr>
            <a:xfrm>
              <a:off x="1930831" y="1782763"/>
              <a:ext cx="1851356" cy="847842"/>
              <a:chOff x="0" y="0"/>
              <a:chExt cx="365700" cy="167475"/>
            </a:xfrm>
          </p:grpSpPr>
          <p:sp>
            <p:nvSpPr>
              <p:cNvPr id="57" name="Google Shape;57;p3"/>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txBox="1"/>
              <p:nvPr/>
            </p:nvSpPr>
            <p:spPr>
              <a:xfrm>
                <a:off x="0" y="28575"/>
                <a:ext cx="365700" cy="1389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 name="Google Shape;59;p3"/>
            <p:cNvGrpSpPr/>
            <p:nvPr/>
          </p:nvGrpSpPr>
          <p:grpSpPr>
            <a:xfrm>
              <a:off x="1846871" y="1972862"/>
              <a:ext cx="2018991" cy="467137"/>
              <a:chOff x="0" y="0"/>
              <a:chExt cx="398813" cy="92274"/>
            </a:xfrm>
          </p:grpSpPr>
          <p:sp>
            <p:nvSpPr>
              <p:cNvPr id="60" name="Google Shape;60;p3"/>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61" name="Google Shape;61;p3"/>
              <p:cNvSpPr txBox="1"/>
              <p:nvPr/>
            </p:nvSpPr>
            <p:spPr>
              <a:xfrm>
                <a:off x="0" y="28575"/>
                <a:ext cx="398700" cy="63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 name="Google Shape;62;p3"/>
            <p:cNvSpPr/>
            <p:nvPr/>
          </p:nvSpPr>
          <p:spPr>
            <a:xfrm>
              <a:off x="7567023" y="344266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63" name="Google Shape;63;p3"/>
            <p:cNvSpPr/>
            <p:nvPr/>
          </p:nvSpPr>
          <p:spPr>
            <a:xfrm>
              <a:off x="7567023" y="386350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64" name="Google Shape;64;p3"/>
            <p:cNvSpPr/>
            <p:nvPr/>
          </p:nvSpPr>
          <p:spPr>
            <a:xfrm>
              <a:off x="7567023" y="4290360"/>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65" name="Google Shape;65;p3"/>
            <p:cNvSpPr/>
            <p:nvPr/>
          </p:nvSpPr>
          <p:spPr>
            <a:xfrm>
              <a:off x="1099059" y="344266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66" name="Google Shape;66;p3"/>
            <p:cNvSpPr/>
            <p:nvPr/>
          </p:nvSpPr>
          <p:spPr>
            <a:xfrm>
              <a:off x="1099059" y="386350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67" name="Google Shape;67;p3"/>
            <p:cNvSpPr/>
            <p:nvPr/>
          </p:nvSpPr>
          <p:spPr>
            <a:xfrm>
              <a:off x="1099059" y="4290360"/>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68" name="Google Shape;68;p3"/>
            <p:cNvSpPr/>
            <p:nvPr/>
          </p:nvSpPr>
          <p:spPr>
            <a:xfrm>
              <a:off x="20488764" y="3439654"/>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69" name="Google Shape;69;p3"/>
            <p:cNvSpPr/>
            <p:nvPr/>
          </p:nvSpPr>
          <p:spPr>
            <a:xfrm>
              <a:off x="20488764" y="3860494"/>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70" name="Google Shape;70;p3"/>
            <p:cNvSpPr/>
            <p:nvPr/>
          </p:nvSpPr>
          <p:spPr>
            <a:xfrm>
              <a:off x="20488764" y="4287351"/>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2">
                <a:alphaModFix/>
              </a:blip>
              <a:stretch>
                <a:fillRect b="0" l="0" r="0" t="0"/>
              </a:stretch>
            </a:blipFill>
            <a:ln>
              <a:noFill/>
            </a:ln>
          </p:spPr>
        </p:sp>
        <p:sp>
          <p:nvSpPr>
            <p:cNvPr id="71" name="Google Shape;71;p3"/>
            <p:cNvSpPr/>
            <p:nvPr/>
          </p:nvSpPr>
          <p:spPr>
            <a:xfrm>
              <a:off x="14020800" y="3439654"/>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72" name="Google Shape;72;p3"/>
            <p:cNvSpPr/>
            <p:nvPr/>
          </p:nvSpPr>
          <p:spPr>
            <a:xfrm>
              <a:off x="14020800" y="3860494"/>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73" name="Google Shape;73;p3"/>
            <p:cNvSpPr/>
            <p:nvPr/>
          </p:nvSpPr>
          <p:spPr>
            <a:xfrm>
              <a:off x="14020800" y="4287351"/>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2">
                <a:alphaModFix/>
              </a:blip>
              <a:stretch>
                <a:fillRect b="0" l="0" r="0" t="0"/>
              </a:stretch>
            </a:blipFill>
            <a:ln>
              <a:noFill/>
            </a:ln>
          </p:spPr>
        </p:sp>
        <p:sp>
          <p:nvSpPr>
            <p:cNvPr id="74" name="Google Shape;74;p3"/>
            <p:cNvSpPr/>
            <p:nvPr/>
          </p:nvSpPr>
          <p:spPr>
            <a:xfrm>
              <a:off x="7931703" y="12318227"/>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2">
                <a:alphaModFix/>
              </a:blip>
              <a:stretch>
                <a:fillRect b="0" l="0" r="0" t="0"/>
              </a:stretch>
            </a:blipFill>
            <a:ln>
              <a:noFill/>
            </a:ln>
          </p:spPr>
        </p:sp>
        <p:sp>
          <p:nvSpPr>
            <p:cNvPr id="75" name="Google Shape;75;p3"/>
            <p:cNvSpPr/>
            <p:nvPr/>
          </p:nvSpPr>
          <p:spPr>
            <a:xfrm>
              <a:off x="7931703" y="12739067"/>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sp>
          <p:nvSpPr>
            <p:cNvPr id="76" name="Google Shape;76;p3"/>
            <p:cNvSpPr/>
            <p:nvPr/>
          </p:nvSpPr>
          <p:spPr>
            <a:xfrm>
              <a:off x="1463738" y="12318227"/>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2">
                <a:alphaModFix/>
              </a:blip>
              <a:stretch>
                <a:fillRect b="0" l="0" r="0" t="0"/>
              </a:stretch>
            </a:blipFill>
            <a:ln>
              <a:noFill/>
            </a:ln>
          </p:spPr>
        </p:sp>
        <p:sp>
          <p:nvSpPr>
            <p:cNvPr id="77" name="Google Shape;77;p3"/>
            <p:cNvSpPr/>
            <p:nvPr/>
          </p:nvSpPr>
          <p:spPr>
            <a:xfrm>
              <a:off x="1463738" y="12739067"/>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78" name="Google Shape;78;p3"/>
            <p:cNvSpPr/>
            <p:nvPr/>
          </p:nvSpPr>
          <p:spPr>
            <a:xfrm>
              <a:off x="20853444" y="12315218"/>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2">
                <a:alphaModFix/>
              </a:blip>
              <a:stretch>
                <a:fillRect b="0" l="0" r="0" t="0"/>
              </a:stretch>
            </a:blipFill>
            <a:ln>
              <a:noFill/>
            </a:ln>
          </p:spPr>
        </p:sp>
        <p:sp>
          <p:nvSpPr>
            <p:cNvPr id="79" name="Google Shape;79;p3"/>
            <p:cNvSpPr/>
            <p:nvPr/>
          </p:nvSpPr>
          <p:spPr>
            <a:xfrm>
              <a:off x="20853444" y="12736058"/>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2">
                <a:alphaModFix/>
              </a:blip>
              <a:stretch>
                <a:fillRect b="0" l="0" r="0" t="0"/>
              </a:stretch>
            </a:blipFill>
            <a:ln>
              <a:noFill/>
            </a:ln>
          </p:spPr>
        </p:sp>
        <p:sp>
          <p:nvSpPr>
            <p:cNvPr id="80" name="Google Shape;80;p3"/>
            <p:cNvSpPr/>
            <p:nvPr/>
          </p:nvSpPr>
          <p:spPr>
            <a:xfrm>
              <a:off x="14385480" y="12315218"/>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2">
                <a:alphaModFix/>
              </a:blip>
              <a:stretch>
                <a:fillRect b="0" l="0" r="0" t="0"/>
              </a:stretch>
            </a:blipFill>
            <a:ln>
              <a:noFill/>
            </a:ln>
          </p:spPr>
        </p:sp>
        <p:sp>
          <p:nvSpPr>
            <p:cNvPr id="81" name="Google Shape;81;p3"/>
            <p:cNvSpPr/>
            <p:nvPr/>
          </p:nvSpPr>
          <p:spPr>
            <a:xfrm>
              <a:off x="14385480" y="12736058"/>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2">
                <a:alphaModFix/>
              </a:blip>
              <a:stretch>
                <a:fillRect b="0" l="0" r="0" t="0"/>
              </a:stretch>
            </a:blipFill>
            <a:ln>
              <a:noFill/>
            </a:ln>
          </p:spPr>
        </p:sp>
        <p:cxnSp>
          <p:nvCxnSpPr>
            <p:cNvPr id="82" name="Google Shape;82;p3"/>
            <p:cNvCxnSpPr/>
            <p:nvPr/>
          </p:nvCxnSpPr>
          <p:spPr>
            <a:xfrm>
              <a:off x="6113764" y="0"/>
              <a:ext cx="0" cy="13716000"/>
            </a:xfrm>
            <a:prstGeom prst="straightConnector1">
              <a:avLst/>
            </a:prstGeom>
            <a:noFill/>
            <a:ln cap="flat" cmpd="sng" w="101600">
              <a:solidFill>
                <a:srgbClr val="0036A6"/>
              </a:solidFill>
              <a:prstDash val="solid"/>
              <a:round/>
              <a:headEnd len="sm" w="sm" type="none"/>
              <a:tailEnd len="sm" w="sm" type="none"/>
            </a:ln>
          </p:spPr>
        </p:cxnSp>
        <p:cxnSp>
          <p:nvCxnSpPr>
            <p:cNvPr id="83" name="Google Shape;83;p3"/>
            <p:cNvCxnSpPr/>
            <p:nvPr/>
          </p:nvCxnSpPr>
          <p:spPr>
            <a:xfrm>
              <a:off x="12555236" y="0"/>
              <a:ext cx="0" cy="13716000"/>
            </a:xfrm>
            <a:prstGeom prst="straightConnector1">
              <a:avLst/>
            </a:prstGeom>
            <a:noFill/>
            <a:ln cap="flat" cmpd="sng" w="101600">
              <a:solidFill>
                <a:srgbClr val="0036A6"/>
              </a:solidFill>
              <a:prstDash val="solid"/>
              <a:round/>
              <a:headEnd len="sm" w="sm" type="none"/>
              <a:tailEnd len="sm" w="sm" type="none"/>
            </a:ln>
          </p:spPr>
        </p:cxnSp>
        <p:cxnSp>
          <p:nvCxnSpPr>
            <p:cNvPr id="84" name="Google Shape;84;p3"/>
            <p:cNvCxnSpPr/>
            <p:nvPr/>
          </p:nvCxnSpPr>
          <p:spPr>
            <a:xfrm>
              <a:off x="19006836" y="0"/>
              <a:ext cx="0" cy="13716000"/>
            </a:xfrm>
            <a:prstGeom prst="straightConnector1">
              <a:avLst/>
            </a:prstGeom>
            <a:noFill/>
            <a:ln cap="flat" cmpd="sng" w="101600">
              <a:solidFill>
                <a:srgbClr val="0036A6"/>
              </a:solidFill>
              <a:prstDash val="solid"/>
              <a:round/>
              <a:headEnd len="sm" w="sm" type="none"/>
              <a:tailEnd len="sm" w="sm" type="none"/>
            </a:ln>
          </p:spPr>
        </p:cxnSp>
        <p:grpSp>
          <p:nvGrpSpPr>
            <p:cNvPr id="85" name="Google Shape;85;p3"/>
            <p:cNvGrpSpPr/>
            <p:nvPr/>
          </p:nvGrpSpPr>
          <p:grpSpPr>
            <a:xfrm>
              <a:off x="5551410" y="1692082"/>
              <a:ext cx="219454" cy="1028700"/>
              <a:chOff x="0" y="0"/>
              <a:chExt cx="43349" cy="203200"/>
            </a:xfrm>
          </p:grpSpPr>
          <p:sp>
            <p:nvSpPr>
              <p:cNvPr id="86" name="Google Shape;86;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8" name="Google Shape;88;p3"/>
            <p:cNvGrpSpPr/>
            <p:nvPr/>
          </p:nvGrpSpPr>
          <p:grpSpPr>
            <a:xfrm>
              <a:off x="12022929" y="1672580"/>
              <a:ext cx="219454" cy="1028700"/>
              <a:chOff x="0" y="0"/>
              <a:chExt cx="43349" cy="203200"/>
            </a:xfrm>
          </p:grpSpPr>
          <p:sp>
            <p:nvSpPr>
              <p:cNvPr id="89" name="Google Shape;89;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 name="Google Shape;91;p3"/>
            <p:cNvGrpSpPr/>
            <p:nvPr/>
          </p:nvGrpSpPr>
          <p:grpSpPr>
            <a:xfrm>
              <a:off x="18478193" y="1711584"/>
              <a:ext cx="219454" cy="1028700"/>
              <a:chOff x="0" y="0"/>
              <a:chExt cx="43349" cy="203200"/>
            </a:xfrm>
          </p:grpSpPr>
          <p:sp>
            <p:nvSpPr>
              <p:cNvPr id="92" name="Google Shape;92;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4" name="Google Shape;94;p3"/>
            <p:cNvGrpSpPr/>
            <p:nvPr/>
          </p:nvGrpSpPr>
          <p:grpSpPr>
            <a:xfrm>
              <a:off x="5526010" y="12027535"/>
              <a:ext cx="219454" cy="1028700"/>
              <a:chOff x="0" y="0"/>
              <a:chExt cx="43349" cy="203200"/>
            </a:xfrm>
          </p:grpSpPr>
          <p:sp>
            <p:nvSpPr>
              <p:cNvPr id="95" name="Google Shape;95;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7" name="Google Shape;97;p3"/>
            <p:cNvGrpSpPr/>
            <p:nvPr/>
          </p:nvGrpSpPr>
          <p:grpSpPr>
            <a:xfrm>
              <a:off x="11992420" y="12027535"/>
              <a:ext cx="219454" cy="1028700"/>
              <a:chOff x="0" y="0"/>
              <a:chExt cx="43349" cy="203200"/>
            </a:xfrm>
          </p:grpSpPr>
          <p:sp>
            <p:nvSpPr>
              <p:cNvPr id="98" name="Google Shape;98;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00" name="Google Shape;100;p3"/>
            <p:cNvGrpSpPr/>
            <p:nvPr/>
          </p:nvGrpSpPr>
          <p:grpSpPr>
            <a:xfrm>
              <a:off x="18419082" y="12027535"/>
              <a:ext cx="219454" cy="1028700"/>
              <a:chOff x="0" y="0"/>
              <a:chExt cx="43349" cy="203200"/>
            </a:xfrm>
          </p:grpSpPr>
          <p:sp>
            <p:nvSpPr>
              <p:cNvPr id="101" name="Google Shape;101;p3"/>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txBox="1"/>
              <p:nvPr/>
            </p:nvSpPr>
            <p:spPr>
              <a:xfrm>
                <a:off x="0" y="28575"/>
                <a:ext cx="43200" cy="1746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03" name="Google Shape;103;p3"/>
          <p:cNvSpPr/>
          <p:nvPr/>
        </p:nvSpPr>
        <p:spPr>
          <a:xfrm rot="491452">
            <a:off x="936920" y="6462582"/>
            <a:ext cx="1807285" cy="1847596"/>
          </a:xfrm>
          <a:custGeom>
            <a:rect b="b" l="l" r="r" t="t"/>
            <a:pathLst>
              <a:path extrusionOk="0" h="1847221" w="1806918">
                <a:moveTo>
                  <a:pt x="0" y="0"/>
                </a:moveTo>
                <a:lnTo>
                  <a:pt x="1806919" y="0"/>
                </a:lnTo>
                <a:lnTo>
                  <a:pt x="1806919" y="1847221"/>
                </a:lnTo>
                <a:lnTo>
                  <a:pt x="0" y="1847221"/>
                </a:lnTo>
                <a:lnTo>
                  <a:pt x="0" y="0"/>
                </a:lnTo>
                <a:close/>
              </a:path>
            </a:pathLst>
          </a:custGeom>
          <a:blipFill rotWithShape="1">
            <a:blip r:embed="rId3">
              <a:alphaModFix/>
            </a:blip>
            <a:stretch>
              <a:fillRect b="0" l="0" r="0" t="0"/>
            </a:stretch>
          </a:blipFill>
          <a:ln>
            <a:noFill/>
          </a:ln>
        </p:spPr>
      </p:sp>
      <p:sp>
        <p:nvSpPr>
          <p:cNvPr id="104" name="Google Shape;104;p3"/>
          <p:cNvSpPr/>
          <p:nvPr/>
        </p:nvSpPr>
        <p:spPr>
          <a:xfrm>
            <a:off x="17212886" y="5964891"/>
            <a:ext cx="1801703" cy="1254640"/>
          </a:xfrm>
          <a:custGeom>
            <a:rect b="b" l="l" r="r" t="t"/>
            <a:pathLst>
              <a:path extrusionOk="0" h="1254640" w="1801703">
                <a:moveTo>
                  <a:pt x="0" y="0"/>
                </a:moveTo>
                <a:lnTo>
                  <a:pt x="1801702" y="0"/>
                </a:lnTo>
                <a:lnTo>
                  <a:pt x="1801702" y="1254640"/>
                </a:lnTo>
                <a:lnTo>
                  <a:pt x="0" y="1254640"/>
                </a:lnTo>
                <a:lnTo>
                  <a:pt x="0" y="0"/>
                </a:lnTo>
                <a:close/>
              </a:path>
            </a:pathLst>
          </a:custGeom>
          <a:blipFill rotWithShape="1">
            <a:blip r:embed="rId4">
              <a:alphaModFix/>
            </a:blip>
            <a:stretch>
              <a:fillRect b="0" l="0" r="0" t="0"/>
            </a:stretch>
          </a:blipFill>
          <a:ln>
            <a:noFill/>
          </a:ln>
        </p:spPr>
      </p:sp>
      <p:sp>
        <p:nvSpPr>
          <p:cNvPr id="105" name="Google Shape;105;p3"/>
          <p:cNvSpPr/>
          <p:nvPr/>
        </p:nvSpPr>
        <p:spPr>
          <a:xfrm>
            <a:off x="17360225" y="1559659"/>
            <a:ext cx="1654363" cy="1860736"/>
          </a:xfrm>
          <a:custGeom>
            <a:rect b="b" l="l" r="r" t="t"/>
            <a:pathLst>
              <a:path extrusionOk="0" h="1860736" w="1654363">
                <a:moveTo>
                  <a:pt x="0" y="0"/>
                </a:moveTo>
                <a:lnTo>
                  <a:pt x="1654363" y="0"/>
                </a:lnTo>
                <a:lnTo>
                  <a:pt x="1654363" y="1860736"/>
                </a:lnTo>
                <a:lnTo>
                  <a:pt x="0" y="1860736"/>
                </a:lnTo>
                <a:lnTo>
                  <a:pt x="0" y="0"/>
                </a:lnTo>
                <a:close/>
              </a:path>
            </a:pathLst>
          </a:custGeom>
          <a:blipFill rotWithShape="1">
            <a:blip r:embed="rId5">
              <a:alphaModFix/>
            </a:blip>
            <a:stretch>
              <a:fillRect b="0" l="0" r="0" t="0"/>
            </a:stretch>
          </a:blipFill>
          <a:ln>
            <a:noFill/>
          </a:ln>
        </p:spPr>
      </p:sp>
      <p:grpSp>
        <p:nvGrpSpPr>
          <p:cNvPr id="106" name="Google Shape;106;p3"/>
          <p:cNvGrpSpPr/>
          <p:nvPr/>
        </p:nvGrpSpPr>
        <p:grpSpPr>
          <a:xfrm>
            <a:off x="11563622" y="6972897"/>
            <a:ext cx="5649259" cy="2193189"/>
            <a:chOff x="0" y="0"/>
            <a:chExt cx="7532346" cy="2924252"/>
          </a:xfrm>
        </p:grpSpPr>
        <p:grpSp>
          <p:nvGrpSpPr>
            <p:cNvPr id="107" name="Google Shape;107;p3"/>
            <p:cNvGrpSpPr/>
            <p:nvPr/>
          </p:nvGrpSpPr>
          <p:grpSpPr>
            <a:xfrm>
              <a:off x="0" y="0"/>
              <a:ext cx="7532346" cy="2924252"/>
              <a:chOff x="0" y="0"/>
              <a:chExt cx="942191" cy="365783"/>
            </a:xfrm>
          </p:grpSpPr>
          <p:sp>
            <p:nvSpPr>
              <p:cNvPr id="108" name="Google Shape;108;p3"/>
              <p:cNvSpPr/>
              <p:nvPr/>
            </p:nvSpPr>
            <p:spPr>
              <a:xfrm>
                <a:off x="0" y="0"/>
                <a:ext cx="942191" cy="365783"/>
              </a:xfrm>
              <a:custGeom>
                <a:rect b="b" l="l" r="r" t="t"/>
                <a:pathLst>
                  <a:path extrusionOk="0" h="365783" w="942191">
                    <a:moveTo>
                      <a:pt x="471095" y="0"/>
                    </a:moveTo>
                    <a:cubicBezTo>
                      <a:pt x="210917" y="0"/>
                      <a:pt x="0" y="81883"/>
                      <a:pt x="0" y="182892"/>
                    </a:cubicBezTo>
                    <a:cubicBezTo>
                      <a:pt x="0" y="283900"/>
                      <a:pt x="210917" y="365783"/>
                      <a:pt x="471095" y="365783"/>
                    </a:cubicBezTo>
                    <a:cubicBezTo>
                      <a:pt x="731274" y="365783"/>
                      <a:pt x="942191" y="283900"/>
                      <a:pt x="942191" y="182892"/>
                    </a:cubicBezTo>
                    <a:cubicBezTo>
                      <a:pt x="942191" y="81883"/>
                      <a:pt x="731274" y="0"/>
                      <a:pt x="471095" y="0"/>
                    </a:cubicBezTo>
                    <a:close/>
                  </a:path>
                </a:pathLst>
              </a:custGeom>
              <a:solidFill>
                <a:srgbClr val="0F53DF"/>
              </a:solidFill>
              <a:ln cap="sq" cmpd="sng" w="1143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txBox="1"/>
              <p:nvPr/>
            </p:nvSpPr>
            <p:spPr>
              <a:xfrm>
                <a:off x="88330" y="62867"/>
                <a:ext cx="765600" cy="2685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0" name="Google Shape;110;p3"/>
            <p:cNvSpPr txBox="1"/>
            <p:nvPr/>
          </p:nvSpPr>
          <p:spPr>
            <a:xfrm>
              <a:off x="1488775" y="551707"/>
              <a:ext cx="4554900" cy="1708800"/>
            </a:xfrm>
            <a:prstGeom prst="rect">
              <a:avLst/>
            </a:prstGeom>
            <a:noFill/>
            <a:ln>
              <a:noFill/>
            </a:ln>
          </p:spPr>
          <p:txBody>
            <a:bodyPr anchorCtr="0" anchor="t" bIns="0" lIns="0" spcFirstLastPara="1" rIns="0" wrap="square" tIns="0">
              <a:spAutoFit/>
            </a:bodyPr>
            <a:lstStyle/>
            <a:p>
              <a:pPr indent="0" lvl="0" marL="0" marR="0" rtl="0" algn="ctr">
                <a:lnSpc>
                  <a:spcPct val="89010"/>
                </a:lnSpc>
                <a:spcBef>
                  <a:spcPts val="0"/>
                </a:spcBef>
                <a:spcAft>
                  <a:spcPts val="0"/>
                </a:spcAft>
                <a:buNone/>
              </a:pPr>
              <a:r>
                <a:rPr b="0" i="0" lang="en-US" sz="4677" u="none" cap="none" strike="noStrike">
                  <a:solidFill>
                    <a:srgbClr val="FFFFFF"/>
                  </a:solidFill>
                  <a:latin typeface="Gochi Hand"/>
                  <a:ea typeface="Gochi Hand"/>
                  <a:cs typeface="Gochi Hand"/>
                  <a:sym typeface="Gochi Hand"/>
                </a:rPr>
                <a:t>Slides for</a:t>
              </a:r>
              <a:endParaRPr/>
            </a:p>
            <a:p>
              <a:pPr indent="0" lvl="0" marL="0" marR="0" rtl="0" algn="ctr">
                <a:lnSpc>
                  <a:spcPct val="89010"/>
                </a:lnSpc>
                <a:spcBef>
                  <a:spcPts val="0"/>
                </a:spcBef>
                <a:spcAft>
                  <a:spcPts val="0"/>
                </a:spcAft>
                <a:buNone/>
              </a:pPr>
              <a:r>
                <a:rPr b="0" i="0" lang="en-US" sz="4677" u="none" cap="none" strike="noStrike">
                  <a:solidFill>
                    <a:srgbClr val="FFFFFF"/>
                  </a:solidFill>
                  <a:latin typeface="Gochi Hand"/>
                  <a:ea typeface="Gochi Hand"/>
                  <a:cs typeface="Gochi Hand"/>
                  <a:sym typeface="Gochi Hand"/>
                </a:rPr>
                <a:t>Middle School</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rgbClr val="0F53DF"/>
        </a:solidFill>
      </p:bgPr>
    </p:bg>
    <p:spTree>
      <p:nvGrpSpPr>
        <p:cNvPr id="111" name="Shape 111"/>
        <p:cNvGrpSpPr/>
        <p:nvPr/>
      </p:nvGrpSpPr>
      <p:grpSpPr>
        <a:xfrm>
          <a:off x="0" y="0"/>
          <a:ext cx="0" cy="0"/>
          <a:chOff x="0" y="0"/>
          <a:chExt cx="0" cy="0"/>
        </a:xfrm>
      </p:grpSpPr>
      <p:grpSp>
        <p:nvGrpSpPr>
          <p:cNvPr id="112" name="Google Shape;112;p4"/>
          <p:cNvGrpSpPr/>
          <p:nvPr/>
        </p:nvGrpSpPr>
        <p:grpSpPr>
          <a:xfrm>
            <a:off x="1015874" y="3803715"/>
            <a:ext cx="7480940" cy="1276828"/>
            <a:chOff x="0" y="0"/>
            <a:chExt cx="2381100" cy="406400"/>
          </a:xfrm>
        </p:grpSpPr>
        <p:sp>
          <p:nvSpPr>
            <p:cNvPr id="113" name="Google Shape;113;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14" name="Google Shape;114;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5" name="Google Shape;115;p4"/>
          <p:cNvGrpSpPr/>
          <p:nvPr/>
        </p:nvGrpSpPr>
        <p:grpSpPr>
          <a:xfrm>
            <a:off x="1015874" y="5745203"/>
            <a:ext cx="7480940" cy="1276828"/>
            <a:chOff x="0" y="0"/>
            <a:chExt cx="2381100" cy="406400"/>
          </a:xfrm>
        </p:grpSpPr>
        <p:sp>
          <p:nvSpPr>
            <p:cNvPr id="116" name="Google Shape;116;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17" name="Google Shape;117;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18" name="Google Shape;118;p4"/>
          <p:cNvGrpSpPr/>
          <p:nvPr/>
        </p:nvGrpSpPr>
        <p:grpSpPr>
          <a:xfrm>
            <a:off x="1015874" y="7689194"/>
            <a:ext cx="7480940" cy="1276828"/>
            <a:chOff x="0" y="0"/>
            <a:chExt cx="2381100" cy="406400"/>
          </a:xfrm>
        </p:grpSpPr>
        <p:sp>
          <p:nvSpPr>
            <p:cNvPr id="119" name="Google Shape;119;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20" name="Google Shape;120;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1" name="Google Shape;121;p4"/>
          <p:cNvGrpSpPr/>
          <p:nvPr/>
        </p:nvGrpSpPr>
        <p:grpSpPr>
          <a:xfrm>
            <a:off x="9778898" y="3803715"/>
            <a:ext cx="7480940" cy="1276828"/>
            <a:chOff x="0" y="0"/>
            <a:chExt cx="2381100" cy="406400"/>
          </a:xfrm>
        </p:grpSpPr>
        <p:sp>
          <p:nvSpPr>
            <p:cNvPr id="122" name="Google Shape;122;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23" name="Google Shape;123;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4" name="Google Shape;124;p4"/>
          <p:cNvGrpSpPr/>
          <p:nvPr/>
        </p:nvGrpSpPr>
        <p:grpSpPr>
          <a:xfrm>
            <a:off x="9778898" y="5745203"/>
            <a:ext cx="7480940" cy="1276828"/>
            <a:chOff x="0" y="0"/>
            <a:chExt cx="2381100" cy="406400"/>
          </a:xfrm>
        </p:grpSpPr>
        <p:sp>
          <p:nvSpPr>
            <p:cNvPr id="125" name="Google Shape;125;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26" name="Google Shape;126;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7" name="Google Shape;127;p4"/>
          <p:cNvGrpSpPr/>
          <p:nvPr/>
        </p:nvGrpSpPr>
        <p:grpSpPr>
          <a:xfrm>
            <a:off x="9778898" y="7689194"/>
            <a:ext cx="7480940" cy="1276828"/>
            <a:chOff x="0" y="0"/>
            <a:chExt cx="2381100" cy="406400"/>
          </a:xfrm>
        </p:grpSpPr>
        <p:sp>
          <p:nvSpPr>
            <p:cNvPr id="128" name="Google Shape;128;p4"/>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129" name="Google Shape;129;p4"/>
            <p:cNvSpPr txBox="1"/>
            <p:nvPr/>
          </p:nvSpPr>
          <p:spPr>
            <a:xfrm>
              <a:off x="0" y="28575"/>
              <a:ext cx="2381100" cy="377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0" name="Google Shape;130;p4"/>
          <p:cNvSpPr/>
          <p:nvPr/>
        </p:nvSpPr>
        <p:spPr>
          <a:xfrm rot="779677">
            <a:off x="563562" y="3246077"/>
            <a:ext cx="1147010" cy="1284838"/>
          </a:xfrm>
          <a:custGeom>
            <a:rect b="b" l="l" r="r" t="t"/>
            <a:pathLst>
              <a:path extrusionOk="0" h="1284036" w="1146294">
                <a:moveTo>
                  <a:pt x="0" y="0"/>
                </a:moveTo>
                <a:lnTo>
                  <a:pt x="1146293" y="0"/>
                </a:lnTo>
                <a:lnTo>
                  <a:pt x="1146293" y="1284036"/>
                </a:lnTo>
                <a:lnTo>
                  <a:pt x="0" y="1284036"/>
                </a:lnTo>
                <a:lnTo>
                  <a:pt x="0" y="0"/>
                </a:lnTo>
                <a:close/>
              </a:path>
            </a:pathLst>
          </a:custGeom>
          <a:blipFill rotWithShape="1">
            <a:blip r:embed="rId2">
              <a:alphaModFix/>
            </a:blip>
            <a:stretch>
              <a:fillRect b="0" l="0" r="0" t="0"/>
            </a:stretch>
          </a:blipFill>
          <a:ln>
            <a:noFill/>
          </a:ln>
        </p:spPr>
      </p:sp>
      <p:sp>
        <p:nvSpPr>
          <p:cNvPr id="131" name="Google Shape;131;p4"/>
          <p:cNvSpPr/>
          <p:nvPr/>
        </p:nvSpPr>
        <p:spPr>
          <a:xfrm>
            <a:off x="9311390" y="7402704"/>
            <a:ext cx="1130160" cy="1284273"/>
          </a:xfrm>
          <a:custGeom>
            <a:rect b="b" l="l" r="r" t="t"/>
            <a:pathLst>
              <a:path extrusionOk="0" h="1284273" w="1130160">
                <a:moveTo>
                  <a:pt x="0" y="0"/>
                </a:moveTo>
                <a:lnTo>
                  <a:pt x="1130160" y="0"/>
                </a:lnTo>
                <a:lnTo>
                  <a:pt x="1130160" y="1284273"/>
                </a:lnTo>
                <a:lnTo>
                  <a:pt x="0" y="1284273"/>
                </a:lnTo>
                <a:lnTo>
                  <a:pt x="0" y="0"/>
                </a:lnTo>
                <a:close/>
              </a:path>
            </a:pathLst>
          </a:custGeom>
          <a:blipFill rotWithShape="1">
            <a:blip r:embed="rId3">
              <a:alphaModFix/>
            </a:blip>
            <a:stretch>
              <a:fillRect b="0" l="0" r="0" t="0"/>
            </a:stretch>
          </a:blipFill>
          <a:ln>
            <a:noFill/>
          </a:ln>
        </p:spPr>
      </p:sp>
      <p:sp>
        <p:nvSpPr>
          <p:cNvPr id="132" name="Google Shape;132;p4"/>
          <p:cNvSpPr/>
          <p:nvPr/>
        </p:nvSpPr>
        <p:spPr>
          <a:xfrm rot="-1320846">
            <a:off x="540601" y="7248547"/>
            <a:ext cx="1193835" cy="1326483"/>
          </a:xfrm>
          <a:custGeom>
            <a:rect b="b" l="l" r="r" t="t"/>
            <a:pathLst>
              <a:path extrusionOk="0" h="1325899" w="1193309">
                <a:moveTo>
                  <a:pt x="0" y="0"/>
                </a:moveTo>
                <a:lnTo>
                  <a:pt x="1193309" y="0"/>
                </a:lnTo>
                <a:lnTo>
                  <a:pt x="1193309" y="1325899"/>
                </a:lnTo>
                <a:lnTo>
                  <a:pt x="0" y="1325899"/>
                </a:lnTo>
                <a:lnTo>
                  <a:pt x="0" y="0"/>
                </a:lnTo>
                <a:close/>
              </a:path>
            </a:pathLst>
          </a:custGeom>
          <a:blipFill rotWithShape="1">
            <a:blip r:embed="rId4">
              <a:alphaModFix/>
            </a:blip>
            <a:stretch>
              <a:fillRect b="0" l="0" r="0" t="0"/>
            </a:stretch>
          </a:blipFill>
          <a:ln>
            <a:noFill/>
          </a:ln>
        </p:spPr>
      </p:sp>
      <p:sp>
        <p:nvSpPr>
          <p:cNvPr id="133" name="Google Shape;133;p4"/>
          <p:cNvSpPr/>
          <p:nvPr/>
        </p:nvSpPr>
        <p:spPr>
          <a:xfrm rot="-842175">
            <a:off x="9281952" y="4202203"/>
            <a:ext cx="1188142" cy="1283847"/>
          </a:xfrm>
          <a:custGeom>
            <a:rect b="b" l="l" r="r" t="t"/>
            <a:pathLst>
              <a:path extrusionOk="0" h="1284036" w="1188317">
                <a:moveTo>
                  <a:pt x="0" y="0"/>
                </a:moveTo>
                <a:lnTo>
                  <a:pt x="1188317" y="0"/>
                </a:lnTo>
                <a:lnTo>
                  <a:pt x="1188317" y="1284036"/>
                </a:lnTo>
                <a:lnTo>
                  <a:pt x="0" y="1284036"/>
                </a:lnTo>
                <a:lnTo>
                  <a:pt x="0" y="0"/>
                </a:lnTo>
                <a:close/>
              </a:path>
            </a:pathLst>
          </a:custGeom>
          <a:blipFill rotWithShape="1">
            <a:blip r:embed="rId5">
              <a:alphaModFix/>
            </a:blip>
            <a:stretch>
              <a:fillRect b="0" l="0" r="0" t="0"/>
            </a:stretch>
          </a:blipFill>
          <a:ln>
            <a:noFill/>
          </a:ln>
        </p:spPr>
      </p:sp>
      <p:sp>
        <p:nvSpPr>
          <p:cNvPr id="134" name="Google Shape;134;p4"/>
          <p:cNvSpPr/>
          <p:nvPr/>
        </p:nvSpPr>
        <p:spPr>
          <a:xfrm>
            <a:off x="7880929" y="5395456"/>
            <a:ext cx="1230694" cy="1304204"/>
          </a:xfrm>
          <a:custGeom>
            <a:rect b="b" l="l" r="r" t="t"/>
            <a:pathLst>
              <a:path extrusionOk="0" h="1304204" w="1230694">
                <a:moveTo>
                  <a:pt x="0" y="0"/>
                </a:moveTo>
                <a:lnTo>
                  <a:pt x="1230694" y="0"/>
                </a:lnTo>
                <a:lnTo>
                  <a:pt x="1230694" y="1304203"/>
                </a:lnTo>
                <a:lnTo>
                  <a:pt x="0" y="1304203"/>
                </a:lnTo>
                <a:lnTo>
                  <a:pt x="0" y="0"/>
                </a:lnTo>
                <a:close/>
              </a:path>
            </a:pathLst>
          </a:custGeom>
          <a:blipFill rotWithShape="1">
            <a:blip r:embed="rId6">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rgbClr val="0F53DF"/>
        </a:solidFill>
      </p:bgPr>
    </p:bg>
    <p:spTree>
      <p:nvGrpSpPr>
        <p:cNvPr id="135" name="Shape 135"/>
        <p:cNvGrpSpPr/>
        <p:nvPr/>
      </p:nvGrpSpPr>
      <p:grpSpPr>
        <a:xfrm>
          <a:off x="0" y="0"/>
          <a:ext cx="0" cy="0"/>
          <a:chOff x="0" y="0"/>
          <a:chExt cx="0" cy="0"/>
        </a:xfrm>
      </p:grpSpPr>
      <p:sp>
        <p:nvSpPr>
          <p:cNvPr id="136" name="Google Shape;136;p5"/>
          <p:cNvSpPr/>
          <p:nvPr/>
        </p:nvSpPr>
        <p:spPr>
          <a:xfrm rot="2480867">
            <a:off x="15248104" y="-1608292"/>
            <a:ext cx="2550898" cy="4871507"/>
          </a:xfrm>
          <a:custGeom>
            <a:rect b="b" l="l" r="r" t="t"/>
            <a:pathLst>
              <a:path extrusionOk="0" h="4876142" w="2553325">
                <a:moveTo>
                  <a:pt x="0" y="0"/>
                </a:moveTo>
                <a:lnTo>
                  <a:pt x="2553325" y="0"/>
                </a:lnTo>
                <a:lnTo>
                  <a:pt x="2553325" y="4876141"/>
                </a:lnTo>
                <a:lnTo>
                  <a:pt x="0" y="4876141"/>
                </a:lnTo>
                <a:lnTo>
                  <a:pt x="0" y="0"/>
                </a:lnTo>
                <a:close/>
              </a:path>
            </a:pathLst>
          </a:custGeom>
          <a:blipFill rotWithShape="1">
            <a:blip r:embed="rId2">
              <a:alphaModFix/>
            </a:blip>
            <a:stretch>
              <a:fillRect b="0" l="0" r="0" t="0"/>
            </a:stretch>
          </a:blipFill>
          <a:ln>
            <a:noFill/>
          </a:ln>
        </p:spPr>
      </p:sp>
      <p:grpSp>
        <p:nvGrpSpPr>
          <p:cNvPr id="137" name="Google Shape;137;p5"/>
          <p:cNvGrpSpPr/>
          <p:nvPr/>
        </p:nvGrpSpPr>
        <p:grpSpPr>
          <a:xfrm>
            <a:off x="7120520" y="3504578"/>
            <a:ext cx="10138918" cy="6782753"/>
            <a:chOff x="0" y="0"/>
            <a:chExt cx="3227105" cy="2158875"/>
          </a:xfrm>
        </p:grpSpPr>
        <p:sp>
          <p:nvSpPr>
            <p:cNvPr id="138" name="Google Shape;138;p5"/>
            <p:cNvSpPr/>
            <p:nvPr/>
          </p:nvSpPr>
          <p:spPr>
            <a:xfrm>
              <a:off x="0" y="0"/>
              <a:ext cx="3227105" cy="2158799"/>
            </a:xfrm>
            <a:custGeom>
              <a:rect b="b" l="l" r="r" t="t"/>
              <a:pathLst>
                <a:path extrusionOk="0" h="2158799" w="3227105">
                  <a:moveTo>
                    <a:pt x="0" y="0"/>
                  </a:moveTo>
                  <a:lnTo>
                    <a:pt x="3227105" y="0"/>
                  </a:lnTo>
                  <a:lnTo>
                    <a:pt x="3227105" y="2158799"/>
                  </a:lnTo>
                  <a:lnTo>
                    <a:pt x="0" y="2158799"/>
                  </a:lnTo>
                  <a:close/>
                </a:path>
              </a:pathLst>
            </a:custGeom>
            <a:solidFill>
              <a:srgbClr val="0F53DF"/>
            </a:solidFill>
            <a:ln cap="sq" cmpd="sng" w="123825">
              <a:solidFill>
                <a:srgbClr val="0036A6"/>
              </a:solidFill>
              <a:prstDash val="solid"/>
              <a:miter lim="8000"/>
              <a:headEnd len="sm" w="sm" type="none"/>
              <a:tailEnd len="sm" w="sm" type="none"/>
            </a:ln>
          </p:spPr>
        </p:sp>
        <p:sp>
          <p:nvSpPr>
            <p:cNvPr id="139" name="Google Shape;139;p5"/>
            <p:cNvSpPr txBox="1"/>
            <p:nvPr/>
          </p:nvSpPr>
          <p:spPr>
            <a:xfrm>
              <a:off x="0" y="28575"/>
              <a:ext cx="3227100" cy="21303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5"/>
          <p:cNvSpPr/>
          <p:nvPr/>
        </p:nvSpPr>
        <p:spPr>
          <a:xfrm>
            <a:off x="1028700" y="3504578"/>
            <a:ext cx="5834342" cy="7344000"/>
          </a:xfrm>
          <a:custGeom>
            <a:rect b="b" l="l" r="r" t="t"/>
            <a:pathLst>
              <a:path extrusionOk="0" h="2668120" w="2119652">
                <a:moveTo>
                  <a:pt x="0" y="0"/>
                </a:moveTo>
                <a:lnTo>
                  <a:pt x="2119652" y="0"/>
                </a:lnTo>
                <a:lnTo>
                  <a:pt x="2119652" y="2668120"/>
                </a:lnTo>
                <a:lnTo>
                  <a:pt x="0" y="2668120"/>
                </a:lnTo>
                <a:close/>
              </a:path>
            </a:pathLst>
          </a:custGeom>
          <a:blipFill rotWithShape="1">
            <a:blip r:embed="rId3">
              <a:alphaModFix/>
            </a:blip>
            <a:stretch>
              <a:fillRect b="-829" l="-71416" r="-62698" t="-23169"/>
            </a:stretch>
          </a:blipFill>
          <a:ln cap="sq" cmpd="sng" w="95250">
            <a:solidFill>
              <a:srgbClr val="0036A6"/>
            </a:solidFill>
            <a:prstDash val="solid"/>
            <a:miter lim="8000"/>
            <a:headEnd len="sm" w="sm" type="none"/>
            <a:tailEnd len="sm" w="sm" type="none"/>
          </a:ln>
        </p:spPr>
      </p:sp>
      <p:sp>
        <p:nvSpPr>
          <p:cNvPr id="141" name="Google Shape;141;p5"/>
          <p:cNvSpPr/>
          <p:nvPr>
            <p:ph idx="2" type="pic"/>
          </p:nvPr>
        </p:nvSpPr>
        <p:spPr>
          <a:xfrm>
            <a:off x="1068575" y="3580775"/>
            <a:ext cx="5754600" cy="72678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solidFill>
          <a:srgbClr val="0F53DF"/>
        </a:solidFill>
      </p:bgPr>
    </p:bg>
    <p:spTree>
      <p:nvGrpSpPr>
        <p:cNvPr id="142" name="Shape 142"/>
        <p:cNvGrpSpPr/>
        <p:nvPr/>
      </p:nvGrpSpPr>
      <p:grpSpPr>
        <a:xfrm>
          <a:off x="0" y="0"/>
          <a:ext cx="0" cy="0"/>
          <a:chOff x="0" y="0"/>
          <a:chExt cx="0" cy="0"/>
        </a:xfrm>
      </p:grpSpPr>
      <p:grpSp>
        <p:nvGrpSpPr>
          <p:cNvPr id="143" name="Google Shape;143;p6"/>
          <p:cNvGrpSpPr/>
          <p:nvPr/>
        </p:nvGrpSpPr>
        <p:grpSpPr>
          <a:xfrm>
            <a:off x="0" y="0"/>
            <a:ext cx="18288251" cy="10287139"/>
            <a:chOff x="0" y="0"/>
            <a:chExt cx="5820947" cy="3274282"/>
          </a:xfrm>
        </p:grpSpPr>
        <p:sp>
          <p:nvSpPr>
            <p:cNvPr id="144" name="Google Shape;144;p6"/>
            <p:cNvSpPr/>
            <p:nvPr/>
          </p:nvSpPr>
          <p:spPr>
            <a:xfrm>
              <a:off x="0" y="0"/>
              <a:ext cx="5820947" cy="3274282"/>
            </a:xfrm>
            <a:custGeom>
              <a:rect b="b" l="l" r="r" t="t"/>
              <a:pathLst>
                <a:path extrusionOk="0" h="3274282" w="5820947">
                  <a:moveTo>
                    <a:pt x="0" y="0"/>
                  </a:moveTo>
                  <a:lnTo>
                    <a:pt x="5820947" y="0"/>
                  </a:lnTo>
                  <a:lnTo>
                    <a:pt x="5820947" y="3274282"/>
                  </a:lnTo>
                  <a:lnTo>
                    <a:pt x="0" y="3274282"/>
                  </a:lnTo>
                  <a:close/>
                </a:path>
              </a:pathLst>
            </a:custGeom>
            <a:solidFill>
              <a:srgbClr val="0F53DF"/>
            </a:solidFill>
            <a:ln cap="sq" cmpd="sng" w="685800">
              <a:solidFill>
                <a:srgbClr val="0036A6"/>
              </a:solidFill>
              <a:prstDash val="solid"/>
              <a:miter lim="8000"/>
              <a:headEnd len="sm" w="sm" type="none"/>
              <a:tailEnd len="sm" w="sm" type="none"/>
            </a:ln>
          </p:spPr>
        </p:sp>
        <p:sp>
          <p:nvSpPr>
            <p:cNvPr id="145" name="Google Shape;145;p6"/>
            <p:cNvSpPr txBox="1"/>
            <p:nvPr/>
          </p:nvSpPr>
          <p:spPr>
            <a:xfrm>
              <a:off x="0" y="28575"/>
              <a:ext cx="5820900" cy="32457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6"/>
          <p:cNvSpPr/>
          <p:nvPr/>
        </p:nvSpPr>
        <p:spPr>
          <a:xfrm rot="762920">
            <a:off x="13264157" y="4763480"/>
            <a:ext cx="6828186" cy="4754900"/>
          </a:xfrm>
          <a:custGeom>
            <a:rect b="b" l="l" r="r" t="t"/>
            <a:pathLst>
              <a:path extrusionOk="0" h="4757220" w="6831517">
                <a:moveTo>
                  <a:pt x="0" y="0"/>
                </a:moveTo>
                <a:lnTo>
                  <a:pt x="6831516" y="0"/>
                </a:lnTo>
                <a:lnTo>
                  <a:pt x="6831516" y="4757220"/>
                </a:lnTo>
                <a:lnTo>
                  <a:pt x="0" y="4757220"/>
                </a:lnTo>
                <a:lnTo>
                  <a:pt x="0" y="0"/>
                </a:lnTo>
                <a:close/>
              </a:path>
            </a:pathLst>
          </a:custGeom>
          <a:blipFill rotWithShape="1">
            <a:blip r:embed="rId2">
              <a:alphaModFix/>
            </a:blip>
            <a:stretch>
              <a:fillRect b="0" l="0" r="0" t="0"/>
            </a:stretch>
          </a:blipFill>
          <a:ln>
            <a:noFill/>
          </a:ln>
        </p:spPr>
      </p:sp>
      <p:sp>
        <p:nvSpPr>
          <p:cNvPr id="147" name="Google Shape;147;p6"/>
          <p:cNvSpPr/>
          <p:nvPr/>
        </p:nvSpPr>
        <p:spPr>
          <a:xfrm>
            <a:off x="-552795" y="1423581"/>
            <a:ext cx="3162990" cy="2863943"/>
          </a:xfrm>
          <a:custGeom>
            <a:rect b="b" l="l" r="r" t="t"/>
            <a:pathLst>
              <a:path extrusionOk="0" h="2863943" w="3162990">
                <a:moveTo>
                  <a:pt x="0" y="0"/>
                </a:moveTo>
                <a:lnTo>
                  <a:pt x="3162990" y="0"/>
                </a:lnTo>
                <a:lnTo>
                  <a:pt x="3162990" y="2863944"/>
                </a:lnTo>
                <a:lnTo>
                  <a:pt x="0" y="2863944"/>
                </a:lnTo>
                <a:lnTo>
                  <a:pt x="0" y="0"/>
                </a:lnTo>
                <a:close/>
              </a:path>
            </a:pathLst>
          </a:custGeom>
          <a:blipFill rotWithShape="1">
            <a:blip r:embed="rId3">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5.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jpg"/><Relationship Id="rId4" Type="http://schemas.openxmlformats.org/officeDocument/2006/relationships/image" Target="../media/image44.jpg"/><Relationship Id="rId9" Type="http://schemas.openxmlformats.org/officeDocument/2006/relationships/image" Target="../media/image36.png"/><Relationship Id="rId5" Type="http://schemas.openxmlformats.org/officeDocument/2006/relationships/image" Target="../media/image41.jpg"/><Relationship Id="rId6" Type="http://schemas.openxmlformats.org/officeDocument/2006/relationships/image" Target="../media/image40.jpg"/><Relationship Id="rId7" Type="http://schemas.openxmlformats.org/officeDocument/2006/relationships/image" Target="../media/image43.jpg"/><Relationship Id="rId8"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6.png"/><Relationship Id="rId10" Type="http://schemas.openxmlformats.org/officeDocument/2006/relationships/image" Target="../media/image25.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5.png"/><Relationship Id="rId7" Type="http://schemas.openxmlformats.org/officeDocument/2006/relationships/image" Target="../media/image33.png"/><Relationship Id="rId8"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9.png"/><Relationship Id="rId7" Type="http://schemas.openxmlformats.org/officeDocument/2006/relationships/image" Target="../media/image12.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8.png"/><Relationship Id="rId4" Type="http://schemas.openxmlformats.org/officeDocument/2006/relationships/image" Target="../media/image19.png"/><Relationship Id="rId5" Type="http://schemas.openxmlformats.org/officeDocument/2006/relationships/image" Target="../media/image22.png"/><Relationship Id="rId6"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151" name="Shape 151"/>
        <p:cNvGrpSpPr/>
        <p:nvPr/>
      </p:nvGrpSpPr>
      <p:grpSpPr>
        <a:xfrm>
          <a:off x="0" y="0"/>
          <a:ext cx="0" cy="0"/>
          <a:chOff x="0" y="0"/>
          <a:chExt cx="0" cy="0"/>
        </a:xfrm>
      </p:grpSpPr>
      <p:grpSp>
        <p:nvGrpSpPr>
          <p:cNvPr id="152" name="Google Shape;152;p7"/>
          <p:cNvGrpSpPr/>
          <p:nvPr/>
        </p:nvGrpSpPr>
        <p:grpSpPr>
          <a:xfrm>
            <a:off x="-272427" y="0"/>
            <a:ext cx="18832854" cy="10661926"/>
            <a:chOff x="0" y="0"/>
            <a:chExt cx="25110472" cy="14215902"/>
          </a:xfrm>
        </p:grpSpPr>
        <p:grpSp>
          <p:nvGrpSpPr>
            <p:cNvPr id="153" name="Google Shape;153;p7"/>
            <p:cNvGrpSpPr/>
            <p:nvPr/>
          </p:nvGrpSpPr>
          <p:grpSpPr>
            <a:xfrm>
              <a:off x="0" y="512932"/>
              <a:ext cx="5735336" cy="13702970"/>
              <a:chOff x="0" y="0"/>
              <a:chExt cx="1132906" cy="2706760"/>
            </a:xfrm>
          </p:grpSpPr>
          <p:sp>
            <p:nvSpPr>
              <p:cNvPr id="154" name="Google Shape;154;p7"/>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55" name="Google Shape;155;p7"/>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6" name="Google Shape;156;p7"/>
            <p:cNvGrpSpPr/>
            <p:nvPr/>
          </p:nvGrpSpPr>
          <p:grpSpPr>
            <a:xfrm>
              <a:off x="6456664" y="512932"/>
              <a:ext cx="5735336" cy="13702970"/>
              <a:chOff x="0" y="0"/>
              <a:chExt cx="1132906" cy="2706760"/>
            </a:xfrm>
          </p:grpSpPr>
          <p:sp>
            <p:nvSpPr>
              <p:cNvPr id="157" name="Google Shape;157;p7"/>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58" name="Google Shape;158;p7"/>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9" name="Google Shape;159;p7"/>
            <p:cNvGrpSpPr/>
            <p:nvPr/>
          </p:nvGrpSpPr>
          <p:grpSpPr>
            <a:xfrm>
              <a:off x="12915900" y="512932"/>
              <a:ext cx="5735336" cy="13702970"/>
              <a:chOff x="0" y="0"/>
              <a:chExt cx="1132906" cy="2706760"/>
            </a:xfrm>
          </p:grpSpPr>
          <p:sp>
            <p:nvSpPr>
              <p:cNvPr id="160" name="Google Shape;160;p7"/>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61" name="Google Shape;161;p7"/>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2" name="Google Shape;162;p7"/>
            <p:cNvGrpSpPr/>
            <p:nvPr/>
          </p:nvGrpSpPr>
          <p:grpSpPr>
            <a:xfrm>
              <a:off x="19375136" y="512932"/>
              <a:ext cx="5735336" cy="13702970"/>
              <a:chOff x="0" y="0"/>
              <a:chExt cx="1132906" cy="2706760"/>
            </a:xfrm>
          </p:grpSpPr>
          <p:sp>
            <p:nvSpPr>
              <p:cNvPr id="163" name="Google Shape;163;p7"/>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164" name="Google Shape;164;p7"/>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5" name="Google Shape;165;p7"/>
            <p:cNvGrpSpPr/>
            <p:nvPr/>
          </p:nvGrpSpPr>
          <p:grpSpPr>
            <a:xfrm>
              <a:off x="8314836" y="1711584"/>
              <a:ext cx="2018993" cy="989696"/>
              <a:chOff x="0" y="0"/>
              <a:chExt cx="398813" cy="195496"/>
            </a:xfrm>
          </p:grpSpPr>
          <p:sp>
            <p:nvSpPr>
              <p:cNvPr id="166" name="Google Shape;166;p7"/>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7"/>
            <p:cNvGrpSpPr/>
            <p:nvPr/>
          </p:nvGrpSpPr>
          <p:grpSpPr>
            <a:xfrm>
              <a:off x="8398795" y="1782763"/>
              <a:ext cx="1851074" cy="847338"/>
              <a:chOff x="0" y="0"/>
              <a:chExt cx="365644" cy="167375"/>
            </a:xfrm>
          </p:grpSpPr>
          <p:sp>
            <p:nvSpPr>
              <p:cNvPr id="169" name="Google Shape;169;p7"/>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7"/>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7"/>
            <p:cNvGrpSpPr/>
            <p:nvPr/>
          </p:nvGrpSpPr>
          <p:grpSpPr>
            <a:xfrm>
              <a:off x="8314836" y="1972862"/>
              <a:ext cx="2018993" cy="467139"/>
              <a:chOff x="0" y="0"/>
              <a:chExt cx="398813" cy="92274"/>
            </a:xfrm>
          </p:grpSpPr>
          <p:sp>
            <p:nvSpPr>
              <p:cNvPr id="172" name="Google Shape;172;p7"/>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173" name="Google Shape;173;p7"/>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4" name="Google Shape;174;p7"/>
            <p:cNvGrpSpPr/>
            <p:nvPr/>
          </p:nvGrpSpPr>
          <p:grpSpPr>
            <a:xfrm>
              <a:off x="14770100" y="1711584"/>
              <a:ext cx="2018993" cy="989696"/>
              <a:chOff x="0" y="0"/>
              <a:chExt cx="398813" cy="195496"/>
            </a:xfrm>
          </p:grpSpPr>
          <p:sp>
            <p:nvSpPr>
              <p:cNvPr id="175" name="Google Shape;175;p7"/>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7"/>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7" name="Google Shape;177;p7"/>
            <p:cNvGrpSpPr/>
            <p:nvPr/>
          </p:nvGrpSpPr>
          <p:grpSpPr>
            <a:xfrm>
              <a:off x="14854060" y="1782763"/>
              <a:ext cx="1851074" cy="847338"/>
              <a:chOff x="0" y="0"/>
              <a:chExt cx="365644" cy="167375"/>
            </a:xfrm>
          </p:grpSpPr>
          <p:sp>
            <p:nvSpPr>
              <p:cNvPr id="178" name="Google Shape;178;p7"/>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7"/>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7"/>
            <p:cNvGrpSpPr/>
            <p:nvPr/>
          </p:nvGrpSpPr>
          <p:grpSpPr>
            <a:xfrm>
              <a:off x="14770100" y="1972862"/>
              <a:ext cx="2018993" cy="467139"/>
              <a:chOff x="0" y="0"/>
              <a:chExt cx="398813" cy="92274"/>
            </a:xfrm>
          </p:grpSpPr>
          <p:sp>
            <p:nvSpPr>
              <p:cNvPr id="181" name="Google Shape;181;p7"/>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182" name="Google Shape;182;p7"/>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3" name="Google Shape;183;p7"/>
            <p:cNvGrpSpPr/>
            <p:nvPr/>
          </p:nvGrpSpPr>
          <p:grpSpPr>
            <a:xfrm>
              <a:off x="21233307" y="1711584"/>
              <a:ext cx="2018993" cy="989696"/>
              <a:chOff x="0" y="0"/>
              <a:chExt cx="398813" cy="195496"/>
            </a:xfrm>
          </p:grpSpPr>
          <p:sp>
            <p:nvSpPr>
              <p:cNvPr id="184" name="Google Shape;184;p7"/>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6" name="Google Shape;186;p7"/>
            <p:cNvGrpSpPr/>
            <p:nvPr/>
          </p:nvGrpSpPr>
          <p:grpSpPr>
            <a:xfrm>
              <a:off x="21317267" y="1782763"/>
              <a:ext cx="1851074" cy="847338"/>
              <a:chOff x="0" y="0"/>
              <a:chExt cx="365644" cy="167375"/>
            </a:xfrm>
          </p:grpSpPr>
          <p:sp>
            <p:nvSpPr>
              <p:cNvPr id="187" name="Google Shape;187;p7"/>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9" name="Google Shape;189;p7"/>
            <p:cNvGrpSpPr/>
            <p:nvPr/>
          </p:nvGrpSpPr>
          <p:grpSpPr>
            <a:xfrm>
              <a:off x="21233307" y="1972862"/>
              <a:ext cx="2018993" cy="467139"/>
              <a:chOff x="0" y="0"/>
              <a:chExt cx="398813" cy="92274"/>
            </a:xfrm>
          </p:grpSpPr>
          <p:sp>
            <p:nvSpPr>
              <p:cNvPr id="190" name="Google Shape;190;p7"/>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191" name="Google Shape;191;p7"/>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2" name="Google Shape;192;p7"/>
            <p:cNvGrpSpPr/>
            <p:nvPr/>
          </p:nvGrpSpPr>
          <p:grpSpPr>
            <a:xfrm>
              <a:off x="1846871" y="1711584"/>
              <a:ext cx="2018993" cy="989696"/>
              <a:chOff x="0" y="0"/>
              <a:chExt cx="398813" cy="195496"/>
            </a:xfrm>
          </p:grpSpPr>
          <p:sp>
            <p:nvSpPr>
              <p:cNvPr id="193" name="Google Shape;193;p7"/>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7"/>
            <p:cNvGrpSpPr/>
            <p:nvPr/>
          </p:nvGrpSpPr>
          <p:grpSpPr>
            <a:xfrm>
              <a:off x="1930831" y="1782763"/>
              <a:ext cx="1851074" cy="847338"/>
              <a:chOff x="0" y="0"/>
              <a:chExt cx="365644" cy="167375"/>
            </a:xfrm>
          </p:grpSpPr>
          <p:sp>
            <p:nvSpPr>
              <p:cNvPr id="196" name="Google Shape;196;p7"/>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8" name="Google Shape;198;p7"/>
            <p:cNvGrpSpPr/>
            <p:nvPr/>
          </p:nvGrpSpPr>
          <p:grpSpPr>
            <a:xfrm>
              <a:off x="1846871" y="1972862"/>
              <a:ext cx="2018993" cy="467139"/>
              <a:chOff x="0" y="0"/>
              <a:chExt cx="398813" cy="92274"/>
            </a:xfrm>
          </p:grpSpPr>
          <p:sp>
            <p:nvSpPr>
              <p:cNvPr id="199" name="Google Shape;199;p7"/>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200" name="Google Shape;200;p7"/>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7"/>
            <p:cNvSpPr/>
            <p:nvPr/>
          </p:nvSpPr>
          <p:spPr>
            <a:xfrm>
              <a:off x="7567023" y="344266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02" name="Google Shape;202;p7"/>
            <p:cNvSpPr/>
            <p:nvPr/>
          </p:nvSpPr>
          <p:spPr>
            <a:xfrm>
              <a:off x="7567023" y="386350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03" name="Google Shape;203;p7"/>
            <p:cNvSpPr/>
            <p:nvPr/>
          </p:nvSpPr>
          <p:spPr>
            <a:xfrm>
              <a:off x="7567023" y="4290360"/>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04" name="Google Shape;204;p7"/>
            <p:cNvSpPr/>
            <p:nvPr/>
          </p:nvSpPr>
          <p:spPr>
            <a:xfrm>
              <a:off x="1099059" y="344266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05" name="Google Shape;205;p7"/>
            <p:cNvSpPr/>
            <p:nvPr/>
          </p:nvSpPr>
          <p:spPr>
            <a:xfrm>
              <a:off x="1099059" y="386350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06" name="Google Shape;206;p7"/>
            <p:cNvSpPr/>
            <p:nvPr/>
          </p:nvSpPr>
          <p:spPr>
            <a:xfrm>
              <a:off x="1099059" y="4290360"/>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07" name="Google Shape;207;p7"/>
            <p:cNvSpPr/>
            <p:nvPr/>
          </p:nvSpPr>
          <p:spPr>
            <a:xfrm>
              <a:off x="20488764" y="3439654"/>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08" name="Google Shape;208;p7"/>
            <p:cNvSpPr/>
            <p:nvPr/>
          </p:nvSpPr>
          <p:spPr>
            <a:xfrm>
              <a:off x="20488764" y="3860494"/>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09" name="Google Shape;209;p7"/>
            <p:cNvSpPr/>
            <p:nvPr/>
          </p:nvSpPr>
          <p:spPr>
            <a:xfrm>
              <a:off x="20488764" y="4287351"/>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3">
                <a:alphaModFix/>
              </a:blip>
              <a:stretch>
                <a:fillRect b="0" l="0" r="0" t="0"/>
              </a:stretch>
            </a:blipFill>
            <a:ln>
              <a:noFill/>
            </a:ln>
          </p:spPr>
        </p:sp>
        <p:sp>
          <p:nvSpPr>
            <p:cNvPr id="210" name="Google Shape;210;p7"/>
            <p:cNvSpPr/>
            <p:nvPr/>
          </p:nvSpPr>
          <p:spPr>
            <a:xfrm>
              <a:off x="14020800" y="3439654"/>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11" name="Google Shape;211;p7"/>
            <p:cNvSpPr/>
            <p:nvPr/>
          </p:nvSpPr>
          <p:spPr>
            <a:xfrm>
              <a:off x="14020800" y="3860494"/>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12" name="Google Shape;212;p7"/>
            <p:cNvSpPr/>
            <p:nvPr/>
          </p:nvSpPr>
          <p:spPr>
            <a:xfrm>
              <a:off x="14020800" y="4287351"/>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3">
                <a:alphaModFix/>
              </a:blip>
              <a:stretch>
                <a:fillRect b="0" l="0" r="0" t="0"/>
              </a:stretch>
            </a:blipFill>
            <a:ln>
              <a:noFill/>
            </a:ln>
          </p:spPr>
        </p:sp>
        <p:sp>
          <p:nvSpPr>
            <p:cNvPr id="213" name="Google Shape;213;p7"/>
            <p:cNvSpPr/>
            <p:nvPr/>
          </p:nvSpPr>
          <p:spPr>
            <a:xfrm>
              <a:off x="7931703" y="12318227"/>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3">
                <a:alphaModFix/>
              </a:blip>
              <a:stretch>
                <a:fillRect b="0" l="0" r="0" t="0"/>
              </a:stretch>
            </a:blipFill>
            <a:ln>
              <a:noFill/>
            </a:ln>
          </p:spPr>
        </p:sp>
        <p:sp>
          <p:nvSpPr>
            <p:cNvPr id="214" name="Google Shape;214;p7"/>
            <p:cNvSpPr/>
            <p:nvPr/>
          </p:nvSpPr>
          <p:spPr>
            <a:xfrm>
              <a:off x="7931703" y="12739067"/>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215" name="Google Shape;215;p7"/>
            <p:cNvSpPr/>
            <p:nvPr/>
          </p:nvSpPr>
          <p:spPr>
            <a:xfrm>
              <a:off x="1463738" y="12318227"/>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3">
                <a:alphaModFix/>
              </a:blip>
              <a:stretch>
                <a:fillRect b="0" l="0" r="0" t="0"/>
              </a:stretch>
            </a:blipFill>
            <a:ln>
              <a:noFill/>
            </a:ln>
          </p:spPr>
        </p:sp>
        <p:sp>
          <p:nvSpPr>
            <p:cNvPr id="216" name="Google Shape;216;p7"/>
            <p:cNvSpPr/>
            <p:nvPr/>
          </p:nvSpPr>
          <p:spPr>
            <a:xfrm>
              <a:off x="1463738" y="12739067"/>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17" name="Google Shape;217;p7"/>
            <p:cNvSpPr/>
            <p:nvPr/>
          </p:nvSpPr>
          <p:spPr>
            <a:xfrm>
              <a:off x="20853444" y="12315218"/>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3">
                <a:alphaModFix/>
              </a:blip>
              <a:stretch>
                <a:fillRect b="0" l="0" r="0" t="0"/>
              </a:stretch>
            </a:blipFill>
            <a:ln>
              <a:noFill/>
            </a:ln>
          </p:spPr>
        </p:sp>
        <p:sp>
          <p:nvSpPr>
            <p:cNvPr id="218" name="Google Shape;218;p7"/>
            <p:cNvSpPr/>
            <p:nvPr/>
          </p:nvSpPr>
          <p:spPr>
            <a:xfrm>
              <a:off x="20853444" y="12736058"/>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219" name="Google Shape;219;p7"/>
            <p:cNvSpPr/>
            <p:nvPr/>
          </p:nvSpPr>
          <p:spPr>
            <a:xfrm>
              <a:off x="14385480" y="12315218"/>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3">
                <a:alphaModFix/>
              </a:blip>
              <a:stretch>
                <a:fillRect b="0" l="0" r="0" t="0"/>
              </a:stretch>
            </a:blipFill>
            <a:ln>
              <a:noFill/>
            </a:ln>
          </p:spPr>
        </p:sp>
        <p:sp>
          <p:nvSpPr>
            <p:cNvPr id="220" name="Google Shape;220;p7"/>
            <p:cNvSpPr/>
            <p:nvPr/>
          </p:nvSpPr>
          <p:spPr>
            <a:xfrm>
              <a:off x="14385480" y="12736058"/>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cxnSp>
          <p:nvCxnSpPr>
            <p:cNvPr id="221" name="Google Shape;221;p7"/>
            <p:cNvCxnSpPr/>
            <p:nvPr/>
          </p:nvCxnSpPr>
          <p:spPr>
            <a:xfrm>
              <a:off x="6113764" y="0"/>
              <a:ext cx="0" cy="13716000"/>
            </a:xfrm>
            <a:prstGeom prst="straightConnector1">
              <a:avLst/>
            </a:prstGeom>
            <a:noFill/>
            <a:ln cap="flat" cmpd="sng" w="101600">
              <a:solidFill>
                <a:srgbClr val="0036A6"/>
              </a:solidFill>
              <a:prstDash val="solid"/>
              <a:round/>
              <a:headEnd len="sm" w="sm" type="none"/>
              <a:tailEnd len="sm" w="sm" type="none"/>
            </a:ln>
          </p:spPr>
        </p:cxnSp>
        <p:cxnSp>
          <p:nvCxnSpPr>
            <p:cNvPr id="222" name="Google Shape;222;p7"/>
            <p:cNvCxnSpPr/>
            <p:nvPr/>
          </p:nvCxnSpPr>
          <p:spPr>
            <a:xfrm>
              <a:off x="12555236" y="0"/>
              <a:ext cx="0" cy="13716000"/>
            </a:xfrm>
            <a:prstGeom prst="straightConnector1">
              <a:avLst/>
            </a:prstGeom>
            <a:noFill/>
            <a:ln cap="flat" cmpd="sng" w="101600">
              <a:solidFill>
                <a:srgbClr val="0036A6"/>
              </a:solidFill>
              <a:prstDash val="solid"/>
              <a:round/>
              <a:headEnd len="sm" w="sm" type="none"/>
              <a:tailEnd len="sm" w="sm" type="none"/>
            </a:ln>
          </p:spPr>
        </p:cxnSp>
        <p:cxnSp>
          <p:nvCxnSpPr>
            <p:cNvPr id="223" name="Google Shape;223;p7"/>
            <p:cNvCxnSpPr/>
            <p:nvPr/>
          </p:nvCxnSpPr>
          <p:spPr>
            <a:xfrm>
              <a:off x="19006836" y="0"/>
              <a:ext cx="0" cy="13716000"/>
            </a:xfrm>
            <a:prstGeom prst="straightConnector1">
              <a:avLst/>
            </a:prstGeom>
            <a:noFill/>
            <a:ln cap="flat" cmpd="sng" w="101600">
              <a:solidFill>
                <a:srgbClr val="0036A6"/>
              </a:solidFill>
              <a:prstDash val="solid"/>
              <a:round/>
              <a:headEnd len="sm" w="sm" type="none"/>
              <a:tailEnd len="sm" w="sm" type="none"/>
            </a:ln>
          </p:spPr>
        </p:cxnSp>
        <p:grpSp>
          <p:nvGrpSpPr>
            <p:cNvPr id="224" name="Google Shape;224;p7"/>
            <p:cNvGrpSpPr/>
            <p:nvPr/>
          </p:nvGrpSpPr>
          <p:grpSpPr>
            <a:xfrm>
              <a:off x="5551410" y="1692082"/>
              <a:ext cx="219454" cy="1028700"/>
              <a:chOff x="0" y="0"/>
              <a:chExt cx="43349" cy="203200"/>
            </a:xfrm>
          </p:grpSpPr>
          <p:sp>
            <p:nvSpPr>
              <p:cNvPr id="225" name="Google Shape;225;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7" name="Google Shape;227;p7"/>
            <p:cNvGrpSpPr/>
            <p:nvPr/>
          </p:nvGrpSpPr>
          <p:grpSpPr>
            <a:xfrm>
              <a:off x="12022929" y="1672580"/>
              <a:ext cx="219454" cy="1028700"/>
              <a:chOff x="0" y="0"/>
              <a:chExt cx="43349" cy="203200"/>
            </a:xfrm>
          </p:grpSpPr>
          <p:sp>
            <p:nvSpPr>
              <p:cNvPr id="228" name="Google Shape;228;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0" name="Google Shape;230;p7"/>
            <p:cNvGrpSpPr/>
            <p:nvPr/>
          </p:nvGrpSpPr>
          <p:grpSpPr>
            <a:xfrm>
              <a:off x="18478193" y="1711584"/>
              <a:ext cx="219454" cy="1028700"/>
              <a:chOff x="0" y="0"/>
              <a:chExt cx="43349" cy="203200"/>
            </a:xfrm>
          </p:grpSpPr>
          <p:sp>
            <p:nvSpPr>
              <p:cNvPr id="231" name="Google Shape;231;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3" name="Google Shape;233;p7"/>
            <p:cNvGrpSpPr/>
            <p:nvPr/>
          </p:nvGrpSpPr>
          <p:grpSpPr>
            <a:xfrm>
              <a:off x="5526010" y="12027535"/>
              <a:ext cx="219454" cy="1028700"/>
              <a:chOff x="0" y="0"/>
              <a:chExt cx="43349" cy="203200"/>
            </a:xfrm>
          </p:grpSpPr>
          <p:sp>
            <p:nvSpPr>
              <p:cNvPr id="234" name="Google Shape;234;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6" name="Google Shape;236;p7"/>
            <p:cNvGrpSpPr/>
            <p:nvPr/>
          </p:nvGrpSpPr>
          <p:grpSpPr>
            <a:xfrm>
              <a:off x="11992420" y="12027535"/>
              <a:ext cx="219454" cy="1028700"/>
              <a:chOff x="0" y="0"/>
              <a:chExt cx="43349" cy="203200"/>
            </a:xfrm>
          </p:grpSpPr>
          <p:sp>
            <p:nvSpPr>
              <p:cNvPr id="237" name="Google Shape;237;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7"/>
            <p:cNvGrpSpPr/>
            <p:nvPr/>
          </p:nvGrpSpPr>
          <p:grpSpPr>
            <a:xfrm>
              <a:off x="18419082" y="12027535"/>
              <a:ext cx="219454" cy="1028700"/>
              <a:chOff x="0" y="0"/>
              <a:chExt cx="43349" cy="203200"/>
            </a:xfrm>
          </p:grpSpPr>
          <p:sp>
            <p:nvSpPr>
              <p:cNvPr id="240" name="Google Shape;240;p7"/>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7"/>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42" name="Google Shape;242;p7"/>
          <p:cNvSpPr txBox="1"/>
          <p:nvPr/>
        </p:nvSpPr>
        <p:spPr>
          <a:xfrm rot="-588231">
            <a:off x="4906157" y="4642195"/>
            <a:ext cx="12452754" cy="2736354"/>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19974" u="none" cap="none" strike="noStrike">
                <a:solidFill>
                  <a:srgbClr val="FFFFFF"/>
                </a:solidFill>
                <a:latin typeface="Knewave"/>
                <a:ea typeface="Knewave"/>
                <a:cs typeface="Knewave"/>
                <a:sym typeface="Knewave"/>
              </a:rPr>
              <a:t>BULLYING</a:t>
            </a:r>
            <a:endParaRPr>
              <a:solidFill>
                <a:srgbClr val="FFFFFF"/>
              </a:solidFill>
            </a:endParaRPr>
          </a:p>
        </p:txBody>
      </p:sp>
      <p:sp>
        <p:nvSpPr>
          <p:cNvPr id="243" name="Google Shape;243;p7"/>
          <p:cNvSpPr/>
          <p:nvPr/>
        </p:nvSpPr>
        <p:spPr>
          <a:xfrm rot="493809">
            <a:off x="835308" y="6650543"/>
            <a:ext cx="1806918" cy="1847221"/>
          </a:xfrm>
          <a:custGeom>
            <a:rect b="b" l="l" r="r" t="t"/>
            <a:pathLst>
              <a:path extrusionOk="0" h="1847221" w="1806918">
                <a:moveTo>
                  <a:pt x="0" y="0"/>
                </a:moveTo>
                <a:lnTo>
                  <a:pt x="1806919" y="0"/>
                </a:lnTo>
                <a:lnTo>
                  <a:pt x="1806919" y="1847221"/>
                </a:lnTo>
                <a:lnTo>
                  <a:pt x="0" y="1847221"/>
                </a:lnTo>
                <a:lnTo>
                  <a:pt x="0" y="0"/>
                </a:lnTo>
                <a:close/>
              </a:path>
            </a:pathLst>
          </a:custGeom>
          <a:blipFill rotWithShape="1">
            <a:blip r:embed="rId4">
              <a:alphaModFix/>
            </a:blip>
            <a:stretch>
              <a:fillRect b="0" l="0" r="0" t="0"/>
            </a:stretch>
          </a:blipFill>
          <a:ln>
            <a:noFill/>
          </a:ln>
        </p:spPr>
      </p:sp>
      <p:sp>
        <p:nvSpPr>
          <p:cNvPr id="244" name="Google Shape;244;p7"/>
          <p:cNvSpPr/>
          <p:nvPr/>
        </p:nvSpPr>
        <p:spPr>
          <a:xfrm>
            <a:off x="17111961" y="6152353"/>
            <a:ext cx="1801703" cy="1254640"/>
          </a:xfrm>
          <a:custGeom>
            <a:rect b="b" l="l" r="r" t="t"/>
            <a:pathLst>
              <a:path extrusionOk="0" h="1254640" w="1801703">
                <a:moveTo>
                  <a:pt x="0" y="0"/>
                </a:moveTo>
                <a:lnTo>
                  <a:pt x="1801702" y="0"/>
                </a:lnTo>
                <a:lnTo>
                  <a:pt x="1801702" y="1254640"/>
                </a:lnTo>
                <a:lnTo>
                  <a:pt x="0" y="1254640"/>
                </a:lnTo>
                <a:lnTo>
                  <a:pt x="0" y="0"/>
                </a:lnTo>
                <a:close/>
              </a:path>
            </a:pathLst>
          </a:custGeom>
          <a:blipFill rotWithShape="1">
            <a:blip r:embed="rId5">
              <a:alphaModFix/>
            </a:blip>
            <a:stretch>
              <a:fillRect b="0" l="0" r="0" t="0"/>
            </a:stretch>
          </a:blipFill>
          <a:ln>
            <a:noFill/>
          </a:ln>
        </p:spPr>
      </p:sp>
      <p:sp>
        <p:nvSpPr>
          <p:cNvPr id="245" name="Google Shape;245;p7"/>
          <p:cNvSpPr/>
          <p:nvPr/>
        </p:nvSpPr>
        <p:spPr>
          <a:xfrm>
            <a:off x="17259300" y="1747121"/>
            <a:ext cx="1654363" cy="1860736"/>
          </a:xfrm>
          <a:custGeom>
            <a:rect b="b" l="l" r="r" t="t"/>
            <a:pathLst>
              <a:path extrusionOk="0" h="1860736" w="1654363">
                <a:moveTo>
                  <a:pt x="0" y="0"/>
                </a:moveTo>
                <a:lnTo>
                  <a:pt x="1654363" y="0"/>
                </a:lnTo>
                <a:lnTo>
                  <a:pt x="1654363" y="1860736"/>
                </a:lnTo>
                <a:lnTo>
                  <a:pt x="0" y="1860736"/>
                </a:lnTo>
                <a:lnTo>
                  <a:pt x="0" y="0"/>
                </a:lnTo>
                <a:close/>
              </a:path>
            </a:pathLst>
          </a:custGeom>
          <a:blipFill rotWithShape="1">
            <a:blip r:embed="rId6">
              <a:alphaModFix/>
            </a:blip>
            <a:stretch>
              <a:fillRect b="0" l="0" r="0" t="0"/>
            </a:stretch>
          </a:blipFill>
          <a:ln>
            <a:noFill/>
          </a:ln>
        </p:spPr>
      </p:sp>
      <p:sp>
        <p:nvSpPr>
          <p:cNvPr id="246" name="Google Shape;246;p7"/>
          <p:cNvSpPr txBox="1"/>
          <p:nvPr/>
        </p:nvSpPr>
        <p:spPr>
          <a:xfrm rot="-588245">
            <a:off x="971563" y="2437067"/>
            <a:ext cx="8301639" cy="3074595"/>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19974" u="none" cap="none" strike="noStrike">
                <a:solidFill>
                  <a:srgbClr val="FFFFFF"/>
                </a:solidFill>
                <a:latin typeface="Knewave"/>
                <a:ea typeface="Knewave"/>
                <a:cs typeface="Knewave"/>
                <a:sym typeface="Knewave"/>
              </a:rPr>
              <a:t>FIGHT</a:t>
            </a:r>
            <a:endParaRPr>
              <a:solidFill>
                <a:srgbClr val="FFFFFF"/>
              </a:solidFill>
            </a:endParaRPr>
          </a:p>
        </p:txBody>
      </p:sp>
      <p:grpSp>
        <p:nvGrpSpPr>
          <p:cNvPr id="247" name="Google Shape;247;p7"/>
          <p:cNvGrpSpPr/>
          <p:nvPr/>
        </p:nvGrpSpPr>
        <p:grpSpPr>
          <a:xfrm>
            <a:off x="11462697" y="7160359"/>
            <a:ext cx="5649263" cy="2193191"/>
            <a:chOff x="0" y="0"/>
            <a:chExt cx="7532351" cy="2924255"/>
          </a:xfrm>
        </p:grpSpPr>
        <p:grpSp>
          <p:nvGrpSpPr>
            <p:cNvPr id="248" name="Google Shape;248;p7"/>
            <p:cNvGrpSpPr/>
            <p:nvPr/>
          </p:nvGrpSpPr>
          <p:grpSpPr>
            <a:xfrm>
              <a:off x="0" y="0"/>
              <a:ext cx="7532351" cy="2924255"/>
              <a:chOff x="0" y="0"/>
              <a:chExt cx="942191" cy="365783"/>
            </a:xfrm>
          </p:grpSpPr>
          <p:sp>
            <p:nvSpPr>
              <p:cNvPr id="249" name="Google Shape;249;p7"/>
              <p:cNvSpPr/>
              <p:nvPr/>
            </p:nvSpPr>
            <p:spPr>
              <a:xfrm>
                <a:off x="0" y="0"/>
                <a:ext cx="942191" cy="365783"/>
              </a:xfrm>
              <a:custGeom>
                <a:rect b="b" l="l" r="r" t="t"/>
                <a:pathLst>
                  <a:path extrusionOk="0" h="365783" w="942191">
                    <a:moveTo>
                      <a:pt x="471095" y="0"/>
                    </a:moveTo>
                    <a:cubicBezTo>
                      <a:pt x="210917" y="0"/>
                      <a:pt x="0" y="81883"/>
                      <a:pt x="0" y="182892"/>
                    </a:cubicBezTo>
                    <a:cubicBezTo>
                      <a:pt x="0" y="283900"/>
                      <a:pt x="210917" y="365783"/>
                      <a:pt x="471095" y="365783"/>
                    </a:cubicBezTo>
                    <a:cubicBezTo>
                      <a:pt x="731274" y="365783"/>
                      <a:pt x="942191" y="283900"/>
                      <a:pt x="942191" y="182892"/>
                    </a:cubicBezTo>
                    <a:cubicBezTo>
                      <a:pt x="942191" y="81883"/>
                      <a:pt x="731274" y="0"/>
                      <a:pt x="471095" y="0"/>
                    </a:cubicBezTo>
                    <a:close/>
                  </a:path>
                </a:pathLst>
              </a:custGeom>
              <a:solidFill>
                <a:srgbClr val="0F53DF"/>
              </a:solidFill>
              <a:ln cap="sq" cmpd="sng" w="1143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7"/>
              <p:cNvSpPr txBox="1"/>
              <p:nvPr/>
            </p:nvSpPr>
            <p:spPr>
              <a:xfrm>
                <a:off x="88330" y="62867"/>
                <a:ext cx="765530" cy="268624"/>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1" name="Google Shape;251;p7"/>
            <p:cNvSpPr txBox="1"/>
            <p:nvPr/>
          </p:nvSpPr>
          <p:spPr>
            <a:xfrm>
              <a:off x="1488775" y="551707"/>
              <a:ext cx="4554900" cy="1708800"/>
            </a:xfrm>
            <a:prstGeom prst="rect">
              <a:avLst/>
            </a:prstGeom>
            <a:noFill/>
            <a:ln>
              <a:noFill/>
            </a:ln>
          </p:spPr>
          <p:txBody>
            <a:bodyPr anchorCtr="0" anchor="t" bIns="0" lIns="0" spcFirstLastPara="1" rIns="0" wrap="square" tIns="0">
              <a:spAutoFit/>
            </a:bodyPr>
            <a:lstStyle/>
            <a:p>
              <a:pPr indent="0" lvl="0" marL="0" marR="0" rtl="0" algn="ctr">
                <a:lnSpc>
                  <a:spcPct val="89010"/>
                </a:lnSpc>
                <a:spcBef>
                  <a:spcPts val="0"/>
                </a:spcBef>
                <a:spcAft>
                  <a:spcPts val="0"/>
                </a:spcAft>
                <a:buNone/>
              </a:pPr>
              <a:r>
                <a:rPr b="0" i="0" lang="en-US" sz="4677" u="none" cap="none" strike="noStrike">
                  <a:solidFill>
                    <a:srgbClr val="FFFFFF"/>
                  </a:solidFill>
                  <a:latin typeface="Gochi Hand"/>
                  <a:ea typeface="Gochi Hand"/>
                  <a:cs typeface="Gochi Hand"/>
                  <a:sym typeface="Gochi Hand"/>
                </a:rPr>
                <a:t>Slides for</a:t>
              </a:r>
              <a:endParaRPr/>
            </a:p>
            <a:p>
              <a:pPr indent="0" lvl="0" marL="0" marR="0" rtl="0" algn="ctr">
                <a:lnSpc>
                  <a:spcPct val="89010"/>
                </a:lnSpc>
                <a:spcBef>
                  <a:spcPts val="0"/>
                </a:spcBef>
                <a:spcAft>
                  <a:spcPts val="0"/>
                </a:spcAft>
                <a:buNone/>
              </a:pPr>
              <a:r>
                <a:rPr b="0" i="0" lang="en-US" sz="4677" u="none" cap="none" strike="noStrike">
                  <a:solidFill>
                    <a:srgbClr val="FFFFFF"/>
                  </a:solidFill>
                  <a:latin typeface="Gochi Hand"/>
                  <a:ea typeface="Gochi Hand"/>
                  <a:cs typeface="Gochi Hand"/>
                  <a:sym typeface="Gochi Hand"/>
                </a:rPr>
                <a:t>Middle School</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428" name="Shape 428"/>
        <p:cNvGrpSpPr/>
        <p:nvPr/>
      </p:nvGrpSpPr>
      <p:grpSpPr>
        <a:xfrm>
          <a:off x="0" y="0"/>
          <a:ext cx="0" cy="0"/>
          <a:chOff x="0" y="0"/>
          <a:chExt cx="0" cy="0"/>
        </a:xfrm>
      </p:grpSpPr>
      <p:grpSp>
        <p:nvGrpSpPr>
          <p:cNvPr id="429" name="Google Shape;429;p16"/>
          <p:cNvGrpSpPr/>
          <p:nvPr/>
        </p:nvGrpSpPr>
        <p:grpSpPr>
          <a:xfrm>
            <a:off x="897636" y="862228"/>
            <a:ext cx="16492727" cy="8562544"/>
            <a:chOff x="0" y="0"/>
            <a:chExt cx="5249524" cy="2725400"/>
          </a:xfrm>
        </p:grpSpPr>
        <p:sp>
          <p:nvSpPr>
            <p:cNvPr id="430" name="Google Shape;430;p16"/>
            <p:cNvSpPr/>
            <p:nvPr/>
          </p:nvSpPr>
          <p:spPr>
            <a:xfrm>
              <a:off x="0" y="0"/>
              <a:ext cx="5249523" cy="2725400"/>
            </a:xfrm>
            <a:custGeom>
              <a:rect b="b" l="l" r="r" t="t"/>
              <a:pathLst>
                <a:path extrusionOk="0" h="2725400" w="5249523">
                  <a:moveTo>
                    <a:pt x="0" y="0"/>
                  </a:moveTo>
                  <a:lnTo>
                    <a:pt x="5249523" y="0"/>
                  </a:lnTo>
                  <a:lnTo>
                    <a:pt x="5249523" y="2725400"/>
                  </a:lnTo>
                  <a:lnTo>
                    <a:pt x="0" y="2725400"/>
                  </a:lnTo>
                  <a:close/>
                </a:path>
              </a:pathLst>
            </a:custGeom>
            <a:solidFill>
              <a:srgbClr val="0F53DF"/>
            </a:solidFill>
            <a:ln cap="sq" cmpd="sng" w="123825">
              <a:solidFill>
                <a:srgbClr val="0036A6"/>
              </a:solidFill>
              <a:prstDash val="solid"/>
              <a:miter lim="8000"/>
              <a:headEnd len="sm" w="sm" type="none"/>
              <a:tailEnd len="sm" w="sm" type="none"/>
            </a:ln>
          </p:spPr>
        </p:sp>
        <p:sp>
          <p:nvSpPr>
            <p:cNvPr id="431" name="Google Shape;431;p16"/>
            <p:cNvSpPr txBox="1"/>
            <p:nvPr/>
          </p:nvSpPr>
          <p:spPr>
            <a:xfrm>
              <a:off x="0" y="28575"/>
              <a:ext cx="5249524" cy="2696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2" name="Google Shape;432;p16"/>
          <p:cNvSpPr/>
          <p:nvPr/>
        </p:nvSpPr>
        <p:spPr>
          <a:xfrm>
            <a:off x="0" y="0"/>
            <a:ext cx="18288000" cy="10287000"/>
          </a:xfrm>
          <a:custGeom>
            <a:rect b="b" l="l" r="r" t="t"/>
            <a:pathLst>
              <a:path extrusionOk="0" h="1339525" w="2381377">
                <a:moveTo>
                  <a:pt x="0" y="0"/>
                </a:moveTo>
                <a:lnTo>
                  <a:pt x="2381377" y="0"/>
                </a:lnTo>
                <a:lnTo>
                  <a:pt x="2381377" y="1339525"/>
                </a:lnTo>
                <a:lnTo>
                  <a:pt x="0" y="1339525"/>
                </a:lnTo>
                <a:close/>
              </a:path>
            </a:pathLst>
          </a:custGeom>
          <a:blipFill rotWithShape="1">
            <a:blip r:embed="rId3">
              <a:alphaModFix/>
            </a:blip>
            <a:stretch>
              <a:fillRect b="-46494" l="-15326" r="-8277" t="0"/>
            </a:stretch>
          </a:blipFill>
          <a:ln>
            <a:noFill/>
          </a:ln>
        </p:spPr>
      </p:sp>
      <p:sp>
        <p:nvSpPr>
          <p:cNvPr id="433" name="Google Shape;433;p16"/>
          <p:cNvSpPr/>
          <p:nvPr/>
        </p:nvSpPr>
        <p:spPr>
          <a:xfrm>
            <a:off x="-748237" y="-1028700"/>
            <a:ext cx="3231988" cy="6172200"/>
          </a:xfrm>
          <a:custGeom>
            <a:rect b="b" l="l" r="r" t="t"/>
            <a:pathLst>
              <a:path extrusionOk="0" h="6172200" w="3231988">
                <a:moveTo>
                  <a:pt x="0" y="0"/>
                </a:moveTo>
                <a:lnTo>
                  <a:pt x="3231989" y="0"/>
                </a:lnTo>
                <a:lnTo>
                  <a:pt x="3231989" y="6172200"/>
                </a:lnTo>
                <a:lnTo>
                  <a:pt x="0" y="6172200"/>
                </a:lnTo>
                <a:lnTo>
                  <a:pt x="0" y="0"/>
                </a:lnTo>
                <a:close/>
              </a:path>
            </a:pathLst>
          </a:custGeom>
          <a:blipFill rotWithShape="1">
            <a:blip r:embed="rId4">
              <a:alphaModFix/>
            </a:blip>
            <a:stretch>
              <a:fillRect b="0" l="0" r="0" t="0"/>
            </a:stretch>
          </a:blipFill>
          <a:ln>
            <a:noFill/>
          </a:ln>
        </p:spPr>
      </p:sp>
      <p:grpSp>
        <p:nvGrpSpPr>
          <p:cNvPr id="434" name="Google Shape;434;p16"/>
          <p:cNvGrpSpPr/>
          <p:nvPr/>
        </p:nvGrpSpPr>
        <p:grpSpPr>
          <a:xfrm>
            <a:off x="10137201" y="6007558"/>
            <a:ext cx="7664734" cy="3921306"/>
            <a:chOff x="0" y="1"/>
            <a:chExt cx="10219645" cy="5228409"/>
          </a:xfrm>
        </p:grpSpPr>
        <p:grpSp>
          <p:nvGrpSpPr>
            <p:cNvPr id="435" name="Google Shape;435;p16"/>
            <p:cNvGrpSpPr/>
            <p:nvPr/>
          </p:nvGrpSpPr>
          <p:grpSpPr>
            <a:xfrm rot="-525139">
              <a:off x="231380" y="720267"/>
              <a:ext cx="9756884" cy="3787877"/>
              <a:chOff x="0" y="0"/>
              <a:chExt cx="942191" cy="365783"/>
            </a:xfrm>
          </p:grpSpPr>
          <p:sp>
            <p:nvSpPr>
              <p:cNvPr id="436" name="Google Shape;436;p16"/>
              <p:cNvSpPr/>
              <p:nvPr/>
            </p:nvSpPr>
            <p:spPr>
              <a:xfrm>
                <a:off x="0" y="0"/>
                <a:ext cx="942191" cy="365783"/>
              </a:xfrm>
              <a:custGeom>
                <a:rect b="b" l="l" r="r" t="t"/>
                <a:pathLst>
                  <a:path extrusionOk="0" h="365783" w="942191">
                    <a:moveTo>
                      <a:pt x="471095" y="0"/>
                    </a:moveTo>
                    <a:cubicBezTo>
                      <a:pt x="210917" y="0"/>
                      <a:pt x="0" y="81883"/>
                      <a:pt x="0" y="182892"/>
                    </a:cubicBezTo>
                    <a:cubicBezTo>
                      <a:pt x="0" y="283900"/>
                      <a:pt x="210917" y="365783"/>
                      <a:pt x="471095" y="365783"/>
                    </a:cubicBezTo>
                    <a:cubicBezTo>
                      <a:pt x="731274" y="365783"/>
                      <a:pt x="942191" y="283900"/>
                      <a:pt x="942191" y="182892"/>
                    </a:cubicBezTo>
                    <a:cubicBezTo>
                      <a:pt x="942191" y="81883"/>
                      <a:pt x="731274" y="0"/>
                      <a:pt x="471095" y="0"/>
                    </a:cubicBezTo>
                    <a:close/>
                  </a:path>
                </a:pathLst>
              </a:custGeom>
              <a:solidFill>
                <a:srgbClr val="0F53DF"/>
              </a:solidFill>
              <a:ln cap="sq" cmpd="sng" w="114300">
                <a:solidFill>
                  <a:srgbClr val="FFFFFF"/>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16"/>
              <p:cNvSpPr txBox="1"/>
              <p:nvPr/>
            </p:nvSpPr>
            <p:spPr>
              <a:xfrm>
                <a:off x="88330" y="62867"/>
                <a:ext cx="765530" cy="268624"/>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8" name="Google Shape;438;p16"/>
            <p:cNvSpPr txBox="1"/>
            <p:nvPr/>
          </p:nvSpPr>
          <p:spPr>
            <a:xfrm rot="-525181">
              <a:off x="1681523" y="1700857"/>
              <a:ext cx="6856555" cy="1826693"/>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5000" u="none" cap="none" strike="noStrike">
                  <a:solidFill>
                    <a:srgbClr val="FFFFFF"/>
                  </a:solidFill>
                  <a:latin typeface="Gochi Hand"/>
                  <a:ea typeface="Gochi Hand"/>
                  <a:cs typeface="Gochi Hand"/>
                  <a:sym typeface="Gochi Hand"/>
                </a:rPr>
                <a:t>A picture is worth a thousand words.</a:t>
              </a:r>
              <a:endParaRPr/>
            </a:p>
          </p:txBody>
        </p:sp>
      </p:gr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442" name="Shape 442"/>
        <p:cNvGrpSpPr/>
        <p:nvPr/>
      </p:nvGrpSpPr>
      <p:grpSpPr>
        <a:xfrm>
          <a:off x="0" y="0"/>
          <a:ext cx="0" cy="0"/>
          <a:chOff x="0" y="0"/>
          <a:chExt cx="0" cy="0"/>
        </a:xfrm>
      </p:grpSpPr>
      <p:sp>
        <p:nvSpPr>
          <p:cNvPr id="443" name="Google Shape;443;p17"/>
          <p:cNvSpPr/>
          <p:nvPr/>
        </p:nvSpPr>
        <p:spPr>
          <a:xfrm>
            <a:off x="-513797" y="366530"/>
            <a:ext cx="8387917" cy="6591570"/>
          </a:xfrm>
          <a:custGeom>
            <a:rect b="b" l="l" r="r" t="t"/>
            <a:pathLst>
              <a:path extrusionOk="0" h="2393998" w="3046415">
                <a:moveTo>
                  <a:pt x="0" y="0"/>
                </a:moveTo>
                <a:lnTo>
                  <a:pt x="3046415" y="0"/>
                </a:lnTo>
                <a:lnTo>
                  <a:pt x="3046415" y="2393998"/>
                </a:lnTo>
                <a:lnTo>
                  <a:pt x="0" y="2393998"/>
                </a:lnTo>
                <a:close/>
              </a:path>
            </a:pathLst>
          </a:custGeom>
          <a:blipFill rotWithShape="1">
            <a:blip r:embed="rId3">
              <a:alphaModFix/>
            </a:blip>
            <a:stretch>
              <a:fillRect b="0" l="-8937" r="-8935" t="0"/>
            </a:stretch>
          </a:blipFill>
          <a:ln cap="sq" cmpd="sng" w="95250">
            <a:solidFill>
              <a:srgbClr val="0036A6"/>
            </a:solidFill>
            <a:prstDash val="solid"/>
            <a:miter lim="8000"/>
            <a:headEnd len="sm" w="sm" type="none"/>
            <a:tailEnd len="sm" w="sm" type="none"/>
          </a:ln>
        </p:spPr>
      </p:sp>
      <p:sp>
        <p:nvSpPr>
          <p:cNvPr id="444" name="Google Shape;444;p17"/>
          <p:cNvSpPr/>
          <p:nvPr/>
        </p:nvSpPr>
        <p:spPr>
          <a:xfrm>
            <a:off x="12494380" y="4299361"/>
            <a:ext cx="6008559" cy="6206818"/>
          </a:xfrm>
          <a:custGeom>
            <a:rect b="b" l="l" r="r" t="t"/>
            <a:pathLst>
              <a:path extrusionOk="0" h="2254260" w="2182254">
                <a:moveTo>
                  <a:pt x="0" y="0"/>
                </a:moveTo>
                <a:lnTo>
                  <a:pt x="2182254" y="0"/>
                </a:lnTo>
                <a:lnTo>
                  <a:pt x="2182254" y="2254260"/>
                </a:lnTo>
                <a:lnTo>
                  <a:pt x="0" y="2254260"/>
                </a:lnTo>
                <a:close/>
              </a:path>
            </a:pathLst>
          </a:custGeom>
          <a:blipFill rotWithShape="1">
            <a:blip r:embed="rId4">
              <a:alphaModFix/>
            </a:blip>
            <a:stretch>
              <a:fillRect b="0" l="-27473" r="-27473" t="0"/>
            </a:stretch>
          </a:blipFill>
          <a:ln cap="sq" cmpd="sng" w="95250">
            <a:solidFill>
              <a:srgbClr val="0036A6"/>
            </a:solidFill>
            <a:prstDash val="solid"/>
            <a:miter lim="8000"/>
            <a:headEnd len="sm" w="sm" type="none"/>
            <a:tailEnd len="sm" w="sm" type="none"/>
          </a:ln>
        </p:spPr>
      </p:sp>
      <p:sp>
        <p:nvSpPr>
          <p:cNvPr id="445" name="Google Shape;445;p17"/>
          <p:cNvSpPr/>
          <p:nvPr/>
        </p:nvSpPr>
        <p:spPr>
          <a:xfrm>
            <a:off x="8197970" y="1197483"/>
            <a:ext cx="3972391" cy="7892033"/>
          </a:xfrm>
          <a:custGeom>
            <a:rect b="b" l="l" r="r" t="t"/>
            <a:pathLst>
              <a:path extrusionOk="0" h="2866315" w="1442736">
                <a:moveTo>
                  <a:pt x="0" y="0"/>
                </a:moveTo>
                <a:lnTo>
                  <a:pt x="1442736" y="0"/>
                </a:lnTo>
                <a:lnTo>
                  <a:pt x="1442736" y="2866315"/>
                </a:lnTo>
                <a:lnTo>
                  <a:pt x="0" y="2866315"/>
                </a:lnTo>
                <a:close/>
              </a:path>
            </a:pathLst>
          </a:custGeom>
          <a:blipFill rotWithShape="1">
            <a:blip r:embed="rId5">
              <a:alphaModFix/>
            </a:blip>
            <a:stretch>
              <a:fillRect b="0" l="-23835" r="-8607" t="0"/>
            </a:stretch>
          </a:blipFill>
          <a:ln cap="sq" cmpd="sng" w="95250">
            <a:solidFill>
              <a:srgbClr val="0036A6"/>
            </a:solidFill>
            <a:prstDash val="solid"/>
            <a:miter lim="8000"/>
            <a:headEnd len="sm" w="sm" type="none"/>
            <a:tailEnd len="sm" w="sm" type="none"/>
          </a:ln>
        </p:spPr>
      </p:sp>
      <p:sp>
        <p:nvSpPr>
          <p:cNvPr id="446" name="Google Shape;446;p17"/>
          <p:cNvSpPr/>
          <p:nvPr/>
        </p:nvSpPr>
        <p:spPr>
          <a:xfrm>
            <a:off x="-513797" y="7202706"/>
            <a:ext cx="8387917" cy="3295785"/>
          </a:xfrm>
          <a:custGeom>
            <a:rect b="b" l="l" r="r" t="t"/>
            <a:pathLst>
              <a:path extrusionOk="0" h="1196999" w="3046415">
                <a:moveTo>
                  <a:pt x="0" y="0"/>
                </a:moveTo>
                <a:lnTo>
                  <a:pt x="3046415" y="0"/>
                </a:lnTo>
                <a:lnTo>
                  <a:pt x="3046415" y="1196999"/>
                </a:lnTo>
                <a:lnTo>
                  <a:pt x="0" y="1196999"/>
                </a:lnTo>
                <a:close/>
              </a:path>
            </a:pathLst>
          </a:custGeom>
          <a:blipFill rotWithShape="1">
            <a:blip r:embed="rId6">
              <a:alphaModFix/>
            </a:blip>
            <a:stretch>
              <a:fillRect b="-55527" l="-13858" r="0" t="-37652"/>
            </a:stretch>
          </a:blipFill>
          <a:ln cap="sq" cmpd="sng" w="95250">
            <a:solidFill>
              <a:srgbClr val="0036A6"/>
            </a:solidFill>
            <a:prstDash val="solid"/>
            <a:miter lim="8000"/>
            <a:headEnd len="sm" w="sm" type="none"/>
            <a:tailEnd len="sm" w="sm" type="none"/>
          </a:ln>
        </p:spPr>
      </p:sp>
      <p:sp>
        <p:nvSpPr>
          <p:cNvPr id="447" name="Google Shape;447;p17"/>
          <p:cNvSpPr/>
          <p:nvPr/>
        </p:nvSpPr>
        <p:spPr>
          <a:xfrm>
            <a:off x="8197970" y="-256864"/>
            <a:ext cx="3972391" cy="1285564"/>
          </a:xfrm>
          <a:custGeom>
            <a:rect b="b" l="l" r="r" t="t"/>
            <a:pathLst>
              <a:path extrusionOk="0" h="466905" w="1442736">
                <a:moveTo>
                  <a:pt x="0" y="0"/>
                </a:moveTo>
                <a:lnTo>
                  <a:pt x="1442736" y="0"/>
                </a:lnTo>
                <a:lnTo>
                  <a:pt x="1442736" y="466905"/>
                </a:lnTo>
                <a:lnTo>
                  <a:pt x="0" y="466905"/>
                </a:lnTo>
                <a:close/>
              </a:path>
            </a:pathLst>
          </a:custGeom>
          <a:blipFill rotWithShape="1">
            <a:blip r:embed="rId5">
              <a:alphaModFix/>
            </a:blip>
            <a:stretch>
              <a:fillRect b="-18134" l="-12986" r="0" t="-405535"/>
            </a:stretch>
          </a:blipFill>
          <a:ln cap="sq" cmpd="sng" w="95250">
            <a:solidFill>
              <a:srgbClr val="0036A6"/>
            </a:solidFill>
            <a:prstDash val="solid"/>
            <a:miter lim="8000"/>
            <a:headEnd len="sm" w="sm" type="none"/>
            <a:tailEnd len="sm" w="sm" type="none"/>
          </a:ln>
        </p:spPr>
      </p:sp>
      <p:sp>
        <p:nvSpPr>
          <p:cNvPr id="448" name="Google Shape;448;p17"/>
          <p:cNvSpPr/>
          <p:nvPr/>
        </p:nvSpPr>
        <p:spPr>
          <a:xfrm>
            <a:off x="8198139" y="9411041"/>
            <a:ext cx="3972391" cy="1087450"/>
          </a:xfrm>
          <a:custGeom>
            <a:rect b="b" l="l" r="r" t="t"/>
            <a:pathLst>
              <a:path extrusionOk="0" h="394952" w="1442736">
                <a:moveTo>
                  <a:pt x="0" y="0"/>
                </a:moveTo>
                <a:lnTo>
                  <a:pt x="1442736" y="0"/>
                </a:lnTo>
                <a:lnTo>
                  <a:pt x="1442736" y="394952"/>
                </a:lnTo>
                <a:lnTo>
                  <a:pt x="0" y="394952"/>
                </a:lnTo>
                <a:close/>
              </a:path>
            </a:pathLst>
          </a:custGeom>
          <a:blipFill rotWithShape="1">
            <a:blip r:embed="rId5">
              <a:alphaModFix/>
            </a:blip>
            <a:stretch>
              <a:fillRect b="-480744" l="-11354" r="0" t="-29383"/>
            </a:stretch>
          </a:blipFill>
          <a:ln cap="sq" cmpd="sng" w="95250">
            <a:solidFill>
              <a:srgbClr val="0036A6"/>
            </a:solidFill>
            <a:prstDash val="solid"/>
            <a:miter lim="8000"/>
            <a:headEnd len="sm" w="sm" type="none"/>
            <a:tailEnd len="sm" w="sm" type="none"/>
          </a:ln>
        </p:spPr>
      </p:sp>
      <p:sp>
        <p:nvSpPr>
          <p:cNvPr id="449" name="Google Shape;449;p17"/>
          <p:cNvSpPr/>
          <p:nvPr/>
        </p:nvSpPr>
        <p:spPr>
          <a:xfrm>
            <a:off x="12494210" y="-256864"/>
            <a:ext cx="6008729" cy="4265236"/>
          </a:xfrm>
          <a:custGeom>
            <a:rect b="b" l="l" r="r" t="t"/>
            <a:pathLst>
              <a:path extrusionOk="0" h="1549095" w="2182316">
                <a:moveTo>
                  <a:pt x="0" y="0"/>
                </a:moveTo>
                <a:lnTo>
                  <a:pt x="2182316" y="0"/>
                </a:lnTo>
                <a:lnTo>
                  <a:pt x="2182316" y="1549095"/>
                </a:lnTo>
                <a:lnTo>
                  <a:pt x="0" y="1549095"/>
                </a:lnTo>
                <a:close/>
              </a:path>
            </a:pathLst>
          </a:custGeom>
          <a:blipFill rotWithShape="1">
            <a:blip r:embed="rId7">
              <a:alphaModFix/>
            </a:blip>
            <a:stretch>
              <a:fillRect b="-38759" l="-18104" r="-29640" t="0"/>
            </a:stretch>
          </a:blipFill>
          <a:ln cap="sq" cmpd="sng" w="95250">
            <a:solidFill>
              <a:srgbClr val="0036A6"/>
            </a:solidFill>
            <a:prstDash val="solid"/>
            <a:miter lim="8000"/>
            <a:headEnd len="sm" w="sm" type="none"/>
            <a:tailEnd len="sm" w="sm" type="none"/>
          </a:ln>
        </p:spPr>
      </p:sp>
      <p:sp>
        <p:nvSpPr>
          <p:cNvPr id="450" name="Google Shape;450;p17"/>
          <p:cNvSpPr/>
          <p:nvPr/>
        </p:nvSpPr>
        <p:spPr>
          <a:xfrm rot="-781023">
            <a:off x="6002951" y="5689205"/>
            <a:ext cx="2595344" cy="2057400"/>
          </a:xfrm>
          <a:custGeom>
            <a:rect b="b" l="l" r="r" t="t"/>
            <a:pathLst>
              <a:path extrusionOk="0" h="2057400" w="2595344">
                <a:moveTo>
                  <a:pt x="0" y="0"/>
                </a:moveTo>
                <a:lnTo>
                  <a:pt x="2595344" y="0"/>
                </a:lnTo>
                <a:lnTo>
                  <a:pt x="2595344" y="2057400"/>
                </a:lnTo>
                <a:lnTo>
                  <a:pt x="0" y="2057400"/>
                </a:lnTo>
                <a:lnTo>
                  <a:pt x="0" y="0"/>
                </a:lnTo>
                <a:close/>
              </a:path>
            </a:pathLst>
          </a:custGeom>
          <a:blipFill rotWithShape="1">
            <a:blip r:embed="rId8">
              <a:alphaModFix/>
            </a:blip>
            <a:stretch>
              <a:fillRect b="0" l="0" r="0" t="0"/>
            </a:stretch>
          </a:blipFill>
          <a:ln>
            <a:noFill/>
          </a:ln>
        </p:spPr>
      </p:sp>
      <p:sp>
        <p:nvSpPr>
          <p:cNvPr id="451" name="Google Shape;451;p17"/>
          <p:cNvSpPr/>
          <p:nvPr/>
        </p:nvSpPr>
        <p:spPr>
          <a:xfrm>
            <a:off x="16663799" y="3455223"/>
            <a:ext cx="1191003" cy="1688277"/>
          </a:xfrm>
          <a:custGeom>
            <a:rect b="b" l="l" r="r" t="t"/>
            <a:pathLst>
              <a:path extrusionOk="0" h="1688277" w="1191003">
                <a:moveTo>
                  <a:pt x="0" y="0"/>
                </a:moveTo>
                <a:lnTo>
                  <a:pt x="1191002" y="0"/>
                </a:lnTo>
                <a:lnTo>
                  <a:pt x="1191002" y="1688277"/>
                </a:lnTo>
                <a:lnTo>
                  <a:pt x="0" y="1688277"/>
                </a:lnTo>
                <a:lnTo>
                  <a:pt x="0" y="0"/>
                </a:lnTo>
                <a:close/>
              </a:path>
            </a:pathLst>
          </a:custGeom>
          <a:blipFill rotWithShape="1">
            <a:blip r:embed="rId9">
              <a:alphaModFix/>
            </a:blip>
            <a:stretch>
              <a:fillRect b="0" l="0" r="0" t="0"/>
            </a:stretch>
          </a:blipFill>
          <a:ln>
            <a:noFill/>
          </a:ln>
        </p:spPr>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455" name="Shape 455"/>
        <p:cNvGrpSpPr/>
        <p:nvPr/>
      </p:nvGrpSpPr>
      <p:grpSpPr>
        <a:xfrm>
          <a:off x="0" y="0"/>
          <a:ext cx="0" cy="0"/>
          <a:chOff x="0" y="0"/>
          <a:chExt cx="0" cy="0"/>
        </a:xfrm>
      </p:grpSpPr>
      <p:grpSp>
        <p:nvGrpSpPr>
          <p:cNvPr id="456" name="Google Shape;456;p18"/>
          <p:cNvGrpSpPr/>
          <p:nvPr/>
        </p:nvGrpSpPr>
        <p:grpSpPr>
          <a:xfrm>
            <a:off x="-656011" y="-180178"/>
            <a:ext cx="13013338" cy="10647359"/>
            <a:chOff x="0" y="0"/>
            <a:chExt cx="4142057" cy="3388982"/>
          </a:xfrm>
        </p:grpSpPr>
        <p:sp>
          <p:nvSpPr>
            <p:cNvPr id="457" name="Google Shape;457;p18"/>
            <p:cNvSpPr/>
            <p:nvPr/>
          </p:nvSpPr>
          <p:spPr>
            <a:xfrm>
              <a:off x="0" y="0"/>
              <a:ext cx="4142057" cy="3388982"/>
            </a:xfrm>
            <a:custGeom>
              <a:rect b="b" l="l" r="r" t="t"/>
              <a:pathLst>
                <a:path extrusionOk="0" h="3388982" w="4142057">
                  <a:moveTo>
                    <a:pt x="0" y="0"/>
                  </a:moveTo>
                  <a:lnTo>
                    <a:pt x="4142057" y="0"/>
                  </a:lnTo>
                  <a:lnTo>
                    <a:pt x="4142057" y="3388982"/>
                  </a:lnTo>
                  <a:lnTo>
                    <a:pt x="0" y="3388982"/>
                  </a:lnTo>
                  <a:close/>
                </a:path>
              </a:pathLst>
            </a:custGeom>
            <a:solidFill>
              <a:srgbClr val="0F53DF"/>
            </a:solidFill>
            <a:ln cap="sq" cmpd="sng" w="123825">
              <a:solidFill>
                <a:srgbClr val="0036A6"/>
              </a:solidFill>
              <a:prstDash val="solid"/>
              <a:miter lim="8000"/>
              <a:headEnd len="sm" w="sm" type="none"/>
              <a:tailEnd len="sm" w="sm" type="none"/>
            </a:ln>
          </p:spPr>
        </p:sp>
        <p:sp>
          <p:nvSpPr>
            <p:cNvPr id="458" name="Google Shape;458;p18"/>
            <p:cNvSpPr txBox="1"/>
            <p:nvPr/>
          </p:nvSpPr>
          <p:spPr>
            <a:xfrm>
              <a:off x="0" y="28575"/>
              <a:ext cx="4142057" cy="336040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59" name="Google Shape;459;p18"/>
          <p:cNvSpPr/>
          <p:nvPr/>
        </p:nvSpPr>
        <p:spPr>
          <a:xfrm>
            <a:off x="9701905" y="810087"/>
            <a:ext cx="8115300" cy="8666825"/>
          </a:xfrm>
          <a:custGeom>
            <a:rect b="b" l="l" r="r" t="t"/>
            <a:pathLst>
              <a:path extrusionOk="0" h="8666825" w="8115300">
                <a:moveTo>
                  <a:pt x="0" y="0"/>
                </a:moveTo>
                <a:lnTo>
                  <a:pt x="8115300" y="0"/>
                </a:lnTo>
                <a:lnTo>
                  <a:pt x="8115300" y="8666826"/>
                </a:lnTo>
                <a:lnTo>
                  <a:pt x="0" y="8666826"/>
                </a:lnTo>
                <a:lnTo>
                  <a:pt x="0" y="0"/>
                </a:lnTo>
                <a:close/>
              </a:path>
            </a:pathLst>
          </a:custGeom>
          <a:blipFill rotWithShape="1">
            <a:blip r:embed="rId3">
              <a:alphaModFix/>
            </a:blip>
            <a:stretch>
              <a:fillRect b="0" l="0" r="0" t="0"/>
            </a:stretch>
          </a:blipFill>
          <a:ln>
            <a:noFill/>
          </a:ln>
        </p:spPr>
      </p:sp>
      <p:sp>
        <p:nvSpPr>
          <p:cNvPr id="460" name="Google Shape;460;p18"/>
          <p:cNvSpPr txBox="1"/>
          <p:nvPr/>
        </p:nvSpPr>
        <p:spPr>
          <a:xfrm rot="-832435">
            <a:off x="4265289" y="2315127"/>
            <a:ext cx="7935822"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HELP</a:t>
            </a:r>
            <a:endParaRPr>
              <a:solidFill>
                <a:srgbClr val="FFFFFF"/>
              </a:solidFill>
            </a:endParaRPr>
          </a:p>
        </p:txBody>
      </p:sp>
      <p:sp>
        <p:nvSpPr>
          <p:cNvPr id="461" name="Google Shape;461;p18"/>
          <p:cNvSpPr txBox="1"/>
          <p:nvPr/>
        </p:nvSpPr>
        <p:spPr>
          <a:xfrm rot="-832421">
            <a:off x="693653" y="974711"/>
            <a:ext cx="10206765"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GETTING</a:t>
            </a:r>
            <a:endParaRPr>
              <a:solidFill>
                <a:srgbClr val="FFFFFF"/>
              </a:solidFill>
            </a:endParaRPr>
          </a:p>
        </p:txBody>
      </p:sp>
      <p:sp>
        <p:nvSpPr>
          <p:cNvPr id="462" name="Google Shape;462;p18"/>
          <p:cNvSpPr txBox="1"/>
          <p:nvPr/>
        </p:nvSpPr>
        <p:spPr>
          <a:xfrm>
            <a:off x="1028700" y="5759450"/>
            <a:ext cx="8115300" cy="3482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a:t>
            </a:r>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466" name="Shape 466"/>
        <p:cNvGrpSpPr/>
        <p:nvPr/>
      </p:nvGrpSpPr>
      <p:grpSpPr>
        <a:xfrm>
          <a:off x="0" y="0"/>
          <a:ext cx="0" cy="0"/>
          <a:chOff x="0" y="0"/>
          <a:chExt cx="0" cy="0"/>
        </a:xfrm>
      </p:grpSpPr>
      <p:grpSp>
        <p:nvGrpSpPr>
          <p:cNvPr id="467" name="Google Shape;467;p19"/>
          <p:cNvGrpSpPr/>
          <p:nvPr/>
        </p:nvGrpSpPr>
        <p:grpSpPr>
          <a:xfrm>
            <a:off x="-272427" y="0"/>
            <a:ext cx="9416427" cy="10661926"/>
            <a:chOff x="0" y="0"/>
            <a:chExt cx="12555236" cy="14215902"/>
          </a:xfrm>
        </p:grpSpPr>
        <p:grpSp>
          <p:nvGrpSpPr>
            <p:cNvPr id="468" name="Google Shape;468;p19"/>
            <p:cNvGrpSpPr/>
            <p:nvPr/>
          </p:nvGrpSpPr>
          <p:grpSpPr>
            <a:xfrm>
              <a:off x="0" y="512932"/>
              <a:ext cx="5735336" cy="13702970"/>
              <a:chOff x="0" y="0"/>
              <a:chExt cx="1132906" cy="2706760"/>
            </a:xfrm>
          </p:grpSpPr>
          <p:sp>
            <p:nvSpPr>
              <p:cNvPr id="469" name="Google Shape;469;p19"/>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470" name="Google Shape;470;p19"/>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1" name="Google Shape;471;p19"/>
            <p:cNvGrpSpPr/>
            <p:nvPr/>
          </p:nvGrpSpPr>
          <p:grpSpPr>
            <a:xfrm>
              <a:off x="6456664" y="512932"/>
              <a:ext cx="5735336" cy="13702970"/>
              <a:chOff x="0" y="0"/>
              <a:chExt cx="1132906" cy="2706760"/>
            </a:xfrm>
          </p:grpSpPr>
          <p:sp>
            <p:nvSpPr>
              <p:cNvPr id="472" name="Google Shape;472;p19"/>
              <p:cNvSpPr/>
              <p:nvPr/>
            </p:nvSpPr>
            <p:spPr>
              <a:xfrm>
                <a:off x="0" y="0"/>
                <a:ext cx="1132906" cy="2706760"/>
              </a:xfrm>
              <a:custGeom>
                <a:rect b="b" l="l" r="r" t="t"/>
                <a:pathLst>
                  <a:path extrusionOk="0" h="2706760" w="1132906">
                    <a:moveTo>
                      <a:pt x="0" y="0"/>
                    </a:moveTo>
                    <a:lnTo>
                      <a:pt x="1132906" y="0"/>
                    </a:lnTo>
                    <a:lnTo>
                      <a:pt x="1132906" y="2706760"/>
                    </a:lnTo>
                    <a:lnTo>
                      <a:pt x="0" y="2706760"/>
                    </a:lnTo>
                    <a:close/>
                  </a:path>
                </a:pathLst>
              </a:custGeom>
              <a:solidFill>
                <a:srgbClr val="000000">
                  <a:alpha val="0"/>
                </a:srgbClr>
              </a:solidFill>
              <a:ln cap="sq" cmpd="sng" w="123825">
                <a:solidFill>
                  <a:srgbClr val="0036A6"/>
                </a:solidFill>
                <a:prstDash val="solid"/>
                <a:miter lim="8000"/>
                <a:headEnd len="sm" w="sm" type="none"/>
                <a:tailEnd len="sm" w="sm" type="none"/>
              </a:ln>
            </p:spPr>
          </p:sp>
          <p:sp>
            <p:nvSpPr>
              <p:cNvPr id="473" name="Google Shape;473;p19"/>
              <p:cNvSpPr txBox="1"/>
              <p:nvPr/>
            </p:nvSpPr>
            <p:spPr>
              <a:xfrm>
                <a:off x="0" y="28575"/>
                <a:ext cx="1132906" cy="267818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4" name="Google Shape;474;p19"/>
            <p:cNvGrpSpPr/>
            <p:nvPr/>
          </p:nvGrpSpPr>
          <p:grpSpPr>
            <a:xfrm>
              <a:off x="8314836" y="1711584"/>
              <a:ext cx="2018993" cy="989696"/>
              <a:chOff x="0" y="0"/>
              <a:chExt cx="398813" cy="195496"/>
            </a:xfrm>
          </p:grpSpPr>
          <p:sp>
            <p:nvSpPr>
              <p:cNvPr id="475" name="Google Shape;475;p19"/>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7" name="Google Shape;477;p19"/>
            <p:cNvGrpSpPr/>
            <p:nvPr/>
          </p:nvGrpSpPr>
          <p:grpSpPr>
            <a:xfrm>
              <a:off x="8398795" y="1782763"/>
              <a:ext cx="1851074" cy="847338"/>
              <a:chOff x="0" y="0"/>
              <a:chExt cx="365644" cy="167375"/>
            </a:xfrm>
          </p:grpSpPr>
          <p:sp>
            <p:nvSpPr>
              <p:cNvPr id="478" name="Google Shape;478;p19"/>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9"/>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0" name="Google Shape;480;p19"/>
            <p:cNvGrpSpPr/>
            <p:nvPr/>
          </p:nvGrpSpPr>
          <p:grpSpPr>
            <a:xfrm>
              <a:off x="8314836" y="1972862"/>
              <a:ext cx="2018993" cy="467139"/>
              <a:chOff x="0" y="0"/>
              <a:chExt cx="398813" cy="92274"/>
            </a:xfrm>
          </p:grpSpPr>
          <p:sp>
            <p:nvSpPr>
              <p:cNvPr id="481" name="Google Shape;481;p19"/>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482" name="Google Shape;482;p19"/>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3" name="Google Shape;483;p19"/>
            <p:cNvGrpSpPr/>
            <p:nvPr/>
          </p:nvGrpSpPr>
          <p:grpSpPr>
            <a:xfrm>
              <a:off x="1846871" y="1711584"/>
              <a:ext cx="2018993" cy="989696"/>
              <a:chOff x="0" y="0"/>
              <a:chExt cx="398813" cy="195496"/>
            </a:xfrm>
          </p:grpSpPr>
          <p:sp>
            <p:nvSpPr>
              <p:cNvPr id="484" name="Google Shape;484;p19"/>
              <p:cNvSpPr/>
              <p:nvPr/>
            </p:nvSpPr>
            <p:spPr>
              <a:xfrm>
                <a:off x="0" y="0"/>
                <a:ext cx="398813" cy="195496"/>
              </a:xfrm>
              <a:custGeom>
                <a:rect b="b" l="l" r="r" t="t"/>
                <a:pathLst>
                  <a:path extrusionOk="0" h="195496" w="398813">
                    <a:moveTo>
                      <a:pt x="51127" y="0"/>
                    </a:moveTo>
                    <a:lnTo>
                      <a:pt x="347686" y="0"/>
                    </a:lnTo>
                    <a:cubicBezTo>
                      <a:pt x="361246" y="0"/>
                      <a:pt x="374250" y="5387"/>
                      <a:pt x="383839" y="14975"/>
                    </a:cubicBezTo>
                    <a:cubicBezTo>
                      <a:pt x="393427" y="24563"/>
                      <a:pt x="398813" y="37567"/>
                      <a:pt x="398813" y="51127"/>
                    </a:cubicBezTo>
                    <a:lnTo>
                      <a:pt x="398813" y="144368"/>
                    </a:lnTo>
                    <a:cubicBezTo>
                      <a:pt x="398813" y="157928"/>
                      <a:pt x="393427" y="170932"/>
                      <a:pt x="383839" y="180521"/>
                    </a:cubicBezTo>
                    <a:cubicBezTo>
                      <a:pt x="374250" y="190109"/>
                      <a:pt x="361246" y="195496"/>
                      <a:pt x="347686" y="195496"/>
                    </a:cubicBezTo>
                    <a:lnTo>
                      <a:pt x="51127" y="195496"/>
                    </a:lnTo>
                    <a:cubicBezTo>
                      <a:pt x="22890" y="195496"/>
                      <a:pt x="0" y="172605"/>
                      <a:pt x="0" y="144368"/>
                    </a:cubicBezTo>
                    <a:lnTo>
                      <a:pt x="0" y="51127"/>
                    </a:lnTo>
                    <a:cubicBezTo>
                      <a:pt x="0" y="37567"/>
                      <a:pt x="5387" y="24563"/>
                      <a:pt x="14975" y="14975"/>
                    </a:cubicBezTo>
                    <a:cubicBezTo>
                      <a:pt x="24563" y="5387"/>
                      <a:pt x="37567" y="0"/>
                      <a:pt x="511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txBox="1"/>
              <p:nvPr/>
            </p:nvSpPr>
            <p:spPr>
              <a:xfrm>
                <a:off x="0" y="28575"/>
                <a:ext cx="398813" cy="166921"/>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6" name="Google Shape;486;p19"/>
            <p:cNvGrpSpPr/>
            <p:nvPr/>
          </p:nvGrpSpPr>
          <p:grpSpPr>
            <a:xfrm>
              <a:off x="1930831" y="1782763"/>
              <a:ext cx="1851074" cy="847338"/>
              <a:chOff x="0" y="0"/>
              <a:chExt cx="365644" cy="167375"/>
            </a:xfrm>
          </p:grpSpPr>
          <p:sp>
            <p:nvSpPr>
              <p:cNvPr id="487" name="Google Shape;487;p19"/>
              <p:cNvSpPr/>
              <p:nvPr/>
            </p:nvSpPr>
            <p:spPr>
              <a:xfrm>
                <a:off x="0" y="0"/>
                <a:ext cx="365644" cy="167375"/>
              </a:xfrm>
              <a:custGeom>
                <a:rect b="b" l="l" r="r" t="t"/>
                <a:pathLst>
                  <a:path extrusionOk="0" h="167375" w="365644">
                    <a:moveTo>
                      <a:pt x="27883" y="0"/>
                    </a:moveTo>
                    <a:lnTo>
                      <a:pt x="337762" y="0"/>
                    </a:lnTo>
                    <a:cubicBezTo>
                      <a:pt x="353161" y="0"/>
                      <a:pt x="365644" y="12483"/>
                      <a:pt x="365644" y="27883"/>
                    </a:cubicBezTo>
                    <a:lnTo>
                      <a:pt x="365644" y="139493"/>
                    </a:lnTo>
                    <a:cubicBezTo>
                      <a:pt x="365644" y="154892"/>
                      <a:pt x="353161" y="167375"/>
                      <a:pt x="337762" y="167375"/>
                    </a:cubicBezTo>
                    <a:lnTo>
                      <a:pt x="27883" y="167375"/>
                    </a:lnTo>
                    <a:cubicBezTo>
                      <a:pt x="12483" y="167375"/>
                      <a:pt x="0" y="154892"/>
                      <a:pt x="0" y="139493"/>
                    </a:cubicBezTo>
                    <a:lnTo>
                      <a:pt x="0" y="27883"/>
                    </a:lnTo>
                    <a:cubicBezTo>
                      <a:pt x="0" y="12483"/>
                      <a:pt x="12483" y="0"/>
                      <a:pt x="27883"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txBox="1"/>
              <p:nvPr/>
            </p:nvSpPr>
            <p:spPr>
              <a:xfrm>
                <a:off x="0" y="28575"/>
                <a:ext cx="365644" cy="138800"/>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89" name="Google Shape;489;p19"/>
            <p:cNvGrpSpPr/>
            <p:nvPr/>
          </p:nvGrpSpPr>
          <p:grpSpPr>
            <a:xfrm>
              <a:off x="1846871" y="1972862"/>
              <a:ext cx="2018993" cy="467139"/>
              <a:chOff x="0" y="0"/>
              <a:chExt cx="398813" cy="92274"/>
            </a:xfrm>
          </p:grpSpPr>
          <p:sp>
            <p:nvSpPr>
              <p:cNvPr id="490" name="Google Shape;490;p19"/>
              <p:cNvSpPr/>
              <p:nvPr/>
            </p:nvSpPr>
            <p:spPr>
              <a:xfrm>
                <a:off x="0" y="0"/>
                <a:ext cx="398813" cy="92274"/>
              </a:xfrm>
              <a:custGeom>
                <a:rect b="b" l="l" r="r" t="t"/>
                <a:pathLst>
                  <a:path extrusionOk="0" h="92274" w="398813">
                    <a:moveTo>
                      <a:pt x="0" y="0"/>
                    </a:moveTo>
                    <a:lnTo>
                      <a:pt x="398813" y="0"/>
                    </a:lnTo>
                    <a:lnTo>
                      <a:pt x="398813" y="92274"/>
                    </a:lnTo>
                    <a:lnTo>
                      <a:pt x="0" y="92274"/>
                    </a:lnTo>
                    <a:close/>
                  </a:path>
                </a:pathLst>
              </a:custGeom>
              <a:solidFill>
                <a:srgbClr val="FFFFFF"/>
              </a:solidFill>
              <a:ln>
                <a:noFill/>
              </a:ln>
            </p:spPr>
          </p:sp>
          <p:sp>
            <p:nvSpPr>
              <p:cNvPr id="491" name="Google Shape;491;p19"/>
              <p:cNvSpPr txBox="1"/>
              <p:nvPr/>
            </p:nvSpPr>
            <p:spPr>
              <a:xfrm>
                <a:off x="0" y="28575"/>
                <a:ext cx="398813" cy="63699"/>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2" name="Google Shape;492;p19"/>
            <p:cNvSpPr/>
            <p:nvPr/>
          </p:nvSpPr>
          <p:spPr>
            <a:xfrm>
              <a:off x="7567023" y="344266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493" name="Google Shape;493;p19"/>
            <p:cNvSpPr/>
            <p:nvPr/>
          </p:nvSpPr>
          <p:spPr>
            <a:xfrm>
              <a:off x="7567023" y="3863503"/>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494" name="Google Shape;494;p19"/>
            <p:cNvSpPr/>
            <p:nvPr/>
          </p:nvSpPr>
          <p:spPr>
            <a:xfrm>
              <a:off x="7567023" y="4290360"/>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sp>
          <p:nvSpPr>
            <p:cNvPr id="495" name="Google Shape;495;p19"/>
            <p:cNvSpPr/>
            <p:nvPr/>
          </p:nvSpPr>
          <p:spPr>
            <a:xfrm>
              <a:off x="1099059" y="344266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496" name="Google Shape;496;p19"/>
            <p:cNvSpPr/>
            <p:nvPr/>
          </p:nvSpPr>
          <p:spPr>
            <a:xfrm>
              <a:off x="1099059" y="3863503"/>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497" name="Google Shape;497;p19"/>
            <p:cNvSpPr/>
            <p:nvPr/>
          </p:nvSpPr>
          <p:spPr>
            <a:xfrm>
              <a:off x="1099059" y="4290360"/>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498" name="Google Shape;498;p19"/>
            <p:cNvSpPr/>
            <p:nvPr/>
          </p:nvSpPr>
          <p:spPr>
            <a:xfrm>
              <a:off x="7931703" y="12318227"/>
              <a:ext cx="3514617" cy="223657"/>
            </a:xfrm>
            <a:custGeom>
              <a:rect b="b" l="l" r="r" t="t"/>
              <a:pathLst>
                <a:path extrusionOk="0" h="223657" w="3514617">
                  <a:moveTo>
                    <a:pt x="0" y="0"/>
                  </a:moveTo>
                  <a:lnTo>
                    <a:pt x="3514617" y="0"/>
                  </a:lnTo>
                  <a:lnTo>
                    <a:pt x="3514617" y="223658"/>
                  </a:lnTo>
                  <a:lnTo>
                    <a:pt x="0" y="223658"/>
                  </a:lnTo>
                  <a:lnTo>
                    <a:pt x="0" y="0"/>
                  </a:lnTo>
                  <a:close/>
                </a:path>
              </a:pathLst>
            </a:custGeom>
            <a:blipFill rotWithShape="1">
              <a:blip r:embed="rId3">
                <a:alphaModFix/>
              </a:blip>
              <a:stretch>
                <a:fillRect b="0" l="0" r="0" t="0"/>
              </a:stretch>
            </a:blipFill>
            <a:ln>
              <a:noFill/>
            </a:ln>
          </p:spPr>
        </p:sp>
        <p:sp>
          <p:nvSpPr>
            <p:cNvPr id="499" name="Google Shape;499;p19"/>
            <p:cNvSpPr/>
            <p:nvPr/>
          </p:nvSpPr>
          <p:spPr>
            <a:xfrm>
              <a:off x="7931703" y="12739067"/>
              <a:ext cx="3514617" cy="223657"/>
            </a:xfrm>
            <a:custGeom>
              <a:rect b="b" l="l" r="r" t="t"/>
              <a:pathLst>
                <a:path extrusionOk="0" h="223657" w="3514617">
                  <a:moveTo>
                    <a:pt x="0" y="0"/>
                  </a:moveTo>
                  <a:lnTo>
                    <a:pt x="3514617" y="0"/>
                  </a:lnTo>
                  <a:lnTo>
                    <a:pt x="3514617" y="223657"/>
                  </a:lnTo>
                  <a:lnTo>
                    <a:pt x="0" y="223657"/>
                  </a:lnTo>
                  <a:lnTo>
                    <a:pt x="0" y="0"/>
                  </a:lnTo>
                  <a:close/>
                </a:path>
              </a:pathLst>
            </a:custGeom>
            <a:blipFill rotWithShape="1">
              <a:blip r:embed="rId3">
                <a:alphaModFix/>
              </a:blip>
              <a:stretch>
                <a:fillRect b="0" l="0" r="0" t="0"/>
              </a:stretch>
            </a:blipFill>
            <a:ln>
              <a:noFill/>
            </a:ln>
          </p:spPr>
        </p:sp>
        <p:sp>
          <p:nvSpPr>
            <p:cNvPr id="500" name="Google Shape;500;p19"/>
            <p:cNvSpPr/>
            <p:nvPr/>
          </p:nvSpPr>
          <p:spPr>
            <a:xfrm>
              <a:off x="1463738" y="12318227"/>
              <a:ext cx="3514617" cy="223657"/>
            </a:xfrm>
            <a:custGeom>
              <a:rect b="b" l="l" r="r" t="t"/>
              <a:pathLst>
                <a:path extrusionOk="0" h="223657" w="3514617">
                  <a:moveTo>
                    <a:pt x="0" y="0"/>
                  </a:moveTo>
                  <a:lnTo>
                    <a:pt x="3514618" y="0"/>
                  </a:lnTo>
                  <a:lnTo>
                    <a:pt x="3514618" y="223658"/>
                  </a:lnTo>
                  <a:lnTo>
                    <a:pt x="0" y="223658"/>
                  </a:lnTo>
                  <a:lnTo>
                    <a:pt x="0" y="0"/>
                  </a:lnTo>
                  <a:close/>
                </a:path>
              </a:pathLst>
            </a:custGeom>
            <a:blipFill rotWithShape="1">
              <a:blip r:embed="rId3">
                <a:alphaModFix/>
              </a:blip>
              <a:stretch>
                <a:fillRect b="0" l="0" r="0" t="0"/>
              </a:stretch>
            </a:blipFill>
            <a:ln>
              <a:noFill/>
            </a:ln>
          </p:spPr>
        </p:sp>
        <p:sp>
          <p:nvSpPr>
            <p:cNvPr id="501" name="Google Shape;501;p19"/>
            <p:cNvSpPr/>
            <p:nvPr/>
          </p:nvSpPr>
          <p:spPr>
            <a:xfrm>
              <a:off x="1463738" y="12739067"/>
              <a:ext cx="3514617" cy="223657"/>
            </a:xfrm>
            <a:custGeom>
              <a:rect b="b" l="l" r="r" t="t"/>
              <a:pathLst>
                <a:path extrusionOk="0" h="223657" w="3514617">
                  <a:moveTo>
                    <a:pt x="0" y="0"/>
                  </a:moveTo>
                  <a:lnTo>
                    <a:pt x="3514618" y="0"/>
                  </a:lnTo>
                  <a:lnTo>
                    <a:pt x="3514618" y="223657"/>
                  </a:lnTo>
                  <a:lnTo>
                    <a:pt x="0" y="223657"/>
                  </a:lnTo>
                  <a:lnTo>
                    <a:pt x="0" y="0"/>
                  </a:lnTo>
                  <a:close/>
                </a:path>
              </a:pathLst>
            </a:custGeom>
            <a:blipFill rotWithShape="1">
              <a:blip r:embed="rId3">
                <a:alphaModFix/>
              </a:blip>
              <a:stretch>
                <a:fillRect b="0" l="0" r="0" t="0"/>
              </a:stretch>
            </a:blipFill>
            <a:ln>
              <a:noFill/>
            </a:ln>
          </p:spPr>
        </p:sp>
        <p:cxnSp>
          <p:nvCxnSpPr>
            <p:cNvPr id="502" name="Google Shape;502;p19"/>
            <p:cNvCxnSpPr/>
            <p:nvPr/>
          </p:nvCxnSpPr>
          <p:spPr>
            <a:xfrm>
              <a:off x="6113764" y="0"/>
              <a:ext cx="0" cy="13716000"/>
            </a:xfrm>
            <a:prstGeom prst="straightConnector1">
              <a:avLst/>
            </a:prstGeom>
            <a:noFill/>
            <a:ln cap="flat" cmpd="sng" w="101600">
              <a:solidFill>
                <a:srgbClr val="0036A6"/>
              </a:solidFill>
              <a:prstDash val="solid"/>
              <a:round/>
              <a:headEnd len="sm" w="sm" type="none"/>
              <a:tailEnd len="sm" w="sm" type="none"/>
            </a:ln>
          </p:spPr>
        </p:cxnSp>
        <p:cxnSp>
          <p:nvCxnSpPr>
            <p:cNvPr id="503" name="Google Shape;503;p19"/>
            <p:cNvCxnSpPr/>
            <p:nvPr/>
          </p:nvCxnSpPr>
          <p:spPr>
            <a:xfrm>
              <a:off x="12555236" y="0"/>
              <a:ext cx="0" cy="13716000"/>
            </a:xfrm>
            <a:prstGeom prst="straightConnector1">
              <a:avLst/>
            </a:prstGeom>
            <a:noFill/>
            <a:ln cap="flat" cmpd="sng" w="101600">
              <a:solidFill>
                <a:srgbClr val="0036A6"/>
              </a:solidFill>
              <a:prstDash val="solid"/>
              <a:round/>
              <a:headEnd len="sm" w="sm" type="none"/>
              <a:tailEnd len="sm" w="sm" type="none"/>
            </a:ln>
          </p:spPr>
        </p:cxnSp>
        <p:grpSp>
          <p:nvGrpSpPr>
            <p:cNvPr id="504" name="Google Shape;504;p19"/>
            <p:cNvGrpSpPr/>
            <p:nvPr/>
          </p:nvGrpSpPr>
          <p:grpSpPr>
            <a:xfrm>
              <a:off x="5551410" y="1692082"/>
              <a:ext cx="219454" cy="1028700"/>
              <a:chOff x="0" y="0"/>
              <a:chExt cx="43349" cy="203200"/>
            </a:xfrm>
          </p:grpSpPr>
          <p:sp>
            <p:nvSpPr>
              <p:cNvPr id="505" name="Google Shape;505;p19"/>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9"/>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19"/>
            <p:cNvGrpSpPr/>
            <p:nvPr/>
          </p:nvGrpSpPr>
          <p:grpSpPr>
            <a:xfrm>
              <a:off x="12022929" y="1672580"/>
              <a:ext cx="219454" cy="1028700"/>
              <a:chOff x="0" y="0"/>
              <a:chExt cx="43349" cy="203200"/>
            </a:xfrm>
          </p:grpSpPr>
          <p:sp>
            <p:nvSpPr>
              <p:cNvPr id="508" name="Google Shape;508;p19"/>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9"/>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19"/>
            <p:cNvGrpSpPr/>
            <p:nvPr/>
          </p:nvGrpSpPr>
          <p:grpSpPr>
            <a:xfrm>
              <a:off x="5526010" y="12027535"/>
              <a:ext cx="219454" cy="1028700"/>
              <a:chOff x="0" y="0"/>
              <a:chExt cx="43349" cy="203200"/>
            </a:xfrm>
          </p:grpSpPr>
          <p:sp>
            <p:nvSpPr>
              <p:cNvPr id="511" name="Google Shape;511;p19"/>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9"/>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3" name="Google Shape;513;p19"/>
            <p:cNvGrpSpPr/>
            <p:nvPr/>
          </p:nvGrpSpPr>
          <p:grpSpPr>
            <a:xfrm>
              <a:off x="11992420" y="12027535"/>
              <a:ext cx="219454" cy="1028700"/>
              <a:chOff x="0" y="0"/>
              <a:chExt cx="43349" cy="203200"/>
            </a:xfrm>
          </p:grpSpPr>
          <p:sp>
            <p:nvSpPr>
              <p:cNvPr id="514" name="Google Shape;514;p19"/>
              <p:cNvSpPr/>
              <p:nvPr/>
            </p:nvSpPr>
            <p:spPr>
              <a:xfrm>
                <a:off x="0" y="0"/>
                <a:ext cx="43349" cy="203200"/>
              </a:xfrm>
              <a:custGeom>
                <a:rect b="b" l="l" r="r" t="t"/>
                <a:pathLst>
                  <a:path extrusionOk="0" h="203200" w="43349">
                    <a:moveTo>
                      <a:pt x="21674" y="0"/>
                    </a:moveTo>
                    <a:lnTo>
                      <a:pt x="21674" y="0"/>
                    </a:lnTo>
                    <a:cubicBezTo>
                      <a:pt x="33645" y="0"/>
                      <a:pt x="43349" y="9704"/>
                      <a:pt x="43349" y="21674"/>
                    </a:cubicBezTo>
                    <a:lnTo>
                      <a:pt x="43349" y="181526"/>
                    </a:lnTo>
                    <a:cubicBezTo>
                      <a:pt x="43349" y="193496"/>
                      <a:pt x="33645" y="203200"/>
                      <a:pt x="21674" y="203200"/>
                    </a:cubicBezTo>
                    <a:lnTo>
                      <a:pt x="21674" y="203200"/>
                    </a:lnTo>
                    <a:cubicBezTo>
                      <a:pt x="9704" y="203200"/>
                      <a:pt x="0" y="193496"/>
                      <a:pt x="0" y="181526"/>
                    </a:cubicBezTo>
                    <a:lnTo>
                      <a:pt x="0" y="21674"/>
                    </a:lnTo>
                    <a:cubicBezTo>
                      <a:pt x="0" y="9704"/>
                      <a:pt x="9704" y="0"/>
                      <a:pt x="21674" y="0"/>
                    </a:cubicBezTo>
                    <a:close/>
                  </a:path>
                </a:pathLst>
              </a:custGeom>
              <a:solidFill>
                <a:srgbClr val="E8E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9"/>
              <p:cNvSpPr txBox="1"/>
              <p:nvPr/>
            </p:nvSpPr>
            <p:spPr>
              <a:xfrm>
                <a:off x="0" y="28575"/>
                <a:ext cx="43349" cy="1746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516" name="Google Shape;516;p19"/>
          <p:cNvSpPr/>
          <p:nvPr/>
        </p:nvSpPr>
        <p:spPr>
          <a:xfrm rot="493809">
            <a:off x="948287" y="6435972"/>
            <a:ext cx="1806918" cy="1847221"/>
          </a:xfrm>
          <a:custGeom>
            <a:rect b="b" l="l" r="r" t="t"/>
            <a:pathLst>
              <a:path extrusionOk="0" h="1847221" w="1806918">
                <a:moveTo>
                  <a:pt x="0" y="0"/>
                </a:moveTo>
                <a:lnTo>
                  <a:pt x="1806918" y="0"/>
                </a:lnTo>
                <a:lnTo>
                  <a:pt x="1806918" y="1847221"/>
                </a:lnTo>
                <a:lnTo>
                  <a:pt x="0" y="1847221"/>
                </a:lnTo>
                <a:lnTo>
                  <a:pt x="0" y="0"/>
                </a:lnTo>
                <a:close/>
              </a:path>
            </a:pathLst>
          </a:custGeom>
          <a:blipFill rotWithShape="1">
            <a:blip r:embed="rId4">
              <a:alphaModFix/>
            </a:blip>
            <a:stretch>
              <a:fillRect b="0" l="0" r="0" t="0"/>
            </a:stretch>
          </a:blipFill>
          <a:ln>
            <a:noFill/>
          </a:ln>
        </p:spPr>
      </p:sp>
      <p:sp>
        <p:nvSpPr>
          <p:cNvPr id="517" name="Google Shape;517;p19"/>
          <p:cNvSpPr txBox="1"/>
          <p:nvPr/>
        </p:nvSpPr>
        <p:spPr>
          <a:xfrm rot="-792028">
            <a:off x="7082203" y="4540943"/>
            <a:ext cx="9876568" cy="3078324"/>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None/>
            </a:pPr>
            <a:r>
              <a:rPr b="0" i="0" lang="en-US" sz="20000" u="none" cap="none" strike="noStrike">
                <a:solidFill>
                  <a:srgbClr val="FFFFFF"/>
                </a:solidFill>
                <a:latin typeface="Knewave"/>
                <a:ea typeface="Knewave"/>
                <a:cs typeface="Knewave"/>
                <a:sym typeface="Knewave"/>
              </a:rPr>
              <a:t>YOU!</a:t>
            </a:r>
            <a:endParaRPr>
              <a:solidFill>
                <a:srgbClr val="FFFFFF"/>
              </a:solidFill>
            </a:endParaRPr>
          </a:p>
        </p:txBody>
      </p:sp>
      <p:sp>
        <p:nvSpPr>
          <p:cNvPr id="518" name="Google Shape;518;p19"/>
          <p:cNvSpPr txBox="1"/>
          <p:nvPr/>
        </p:nvSpPr>
        <p:spPr>
          <a:xfrm rot="-792045">
            <a:off x="4326860" y="1930990"/>
            <a:ext cx="11506653" cy="3078324"/>
          </a:xfrm>
          <a:prstGeom prst="rect">
            <a:avLst/>
          </a:prstGeom>
          <a:noFill/>
          <a:ln>
            <a:noFill/>
          </a:ln>
        </p:spPr>
        <p:txBody>
          <a:bodyPr anchorCtr="0" anchor="t" bIns="0" lIns="0" spcFirstLastPara="1" rIns="0" wrap="square" tIns="0">
            <a:spAutoFit/>
          </a:bodyPr>
          <a:lstStyle/>
          <a:p>
            <a:pPr indent="0" lvl="0" marL="0" marR="0" rtl="0" algn="ctr">
              <a:lnSpc>
                <a:spcPct val="140002"/>
              </a:lnSpc>
              <a:spcBef>
                <a:spcPts val="0"/>
              </a:spcBef>
              <a:spcAft>
                <a:spcPts val="0"/>
              </a:spcAft>
              <a:buNone/>
            </a:pPr>
            <a:r>
              <a:rPr b="0" i="0" lang="en-US" sz="19999" u="none" cap="none" strike="noStrike">
                <a:solidFill>
                  <a:srgbClr val="FFFFFF"/>
                </a:solidFill>
                <a:latin typeface="Knewave"/>
                <a:ea typeface="Knewave"/>
                <a:cs typeface="Knewave"/>
                <a:sym typeface="Knewave"/>
              </a:rPr>
              <a:t>THANK</a:t>
            </a:r>
            <a:endParaRPr>
              <a:solidFill>
                <a:srgbClr val="FFFFFF"/>
              </a:solidFill>
            </a:endParaRPr>
          </a:p>
        </p:txBody>
      </p:sp>
      <p:sp>
        <p:nvSpPr>
          <p:cNvPr id="519" name="Google Shape;519;p19"/>
          <p:cNvSpPr txBox="1"/>
          <p:nvPr/>
        </p:nvSpPr>
        <p:spPr>
          <a:xfrm>
            <a:off x="12996179" y="8564936"/>
            <a:ext cx="4263121" cy="673734"/>
          </a:xfrm>
          <a:prstGeom prst="rect">
            <a:avLst/>
          </a:prstGeom>
          <a:noFill/>
          <a:ln>
            <a:noFill/>
          </a:ln>
        </p:spPr>
        <p:txBody>
          <a:bodyPr anchorCtr="0" anchor="t" bIns="0" lIns="0" spcFirstLastPara="1" rIns="0" wrap="square" tIns="0">
            <a:spAutoFit/>
          </a:bodyPr>
          <a:lstStyle/>
          <a:p>
            <a:pPr indent="0" lvl="0" marL="0" marR="0" rtl="0" algn="ctr">
              <a:lnSpc>
                <a:spcPct val="88998"/>
              </a:lnSpc>
              <a:spcBef>
                <a:spcPts val="0"/>
              </a:spcBef>
              <a:spcAft>
                <a:spcPts val="0"/>
              </a:spcAft>
              <a:buNone/>
            </a:pPr>
            <a:r>
              <a:rPr b="0" i="0" lang="en-US" sz="5499" u="none" cap="none" strike="noStrike">
                <a:solidFill>
                  <a:srgbClr val="FFFFFF"/>
                </a:solidFill>
                <a:latin typeface="Gochi Hand"/>
                <a:ea typeface="Gochi Hand"/>
                <a:cs typeface="Gochi Hand"/>
                <a:sym typeface="Gochi Hand"/>
              </a:rPr>
              <a:t>Stop Bullying!</a:t>
            </a:r>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523" name="Shape 523"/>
        <p:cNvGrpSpPr/>
        <p:nvPr/>
      </p:nvGrpSpPr>
      <p:grpSpPr>
        <a:xfrm>
          <a:off x="0" y="0"/>
          <a:ext cx="0" cy="0"/>
          <a:chOff x="0" y="0"/>
          <a:chExt cx="0" cy="0"/>
        </a:xfrm>
      </p:grpSpPr>
      <p:grpSp>
        <p:nvGrpSpPr>
          <p:cNvPr id="524" name="Google Shape;524;p20"/>
          <p:cNvGrpSpPr/>
          <p:nvPr/>
        </p:nvGrpSpPr>
        <p:grpSpPr>
          <a:xfrm>
            <a:off x="774218" y="2213566"/>
            <a:ext cx="5097641" cy="7472652"/>
            <a:chOff x="0" y="-19050"/>
            <a:chExt cx="1342589" cy="1968106"/>
          </a:xfrm>
        </p:grpSpPr>
        <p:sp>
          <p:nvSpPr>
            <p:cNvPr id="525" name="Google Shape;525;p20"/>
            <p:cNvSpPr/>
            <p:nvPr/>
          </p:nvSpPr>
          <p:spPr>
            <a:xfrm>
              <a:off x="0" y="0"/>
              <a:ext cx="1342589" cy="1949056"/>
            </a:xfrm>
            <a:custGeom>
              <a:rect b="b" l="l" r="r" t="t"/>
              <a:pathLst>
                <a:path extrusionOk="0" h="1949056" w="1342589">
                  <a:moveTo>
                    <a:pt x="36449" y="0"/>
                  </a:moveTo>
                  <a:lnTo>
                    <a:pt x="1306139" y="0"/>
                  </a:lnTo>
                  <a:cubicBezTo>
                    <a:pt x="1315806" y="0"/>
                    <a:pt x="1325077" y="3840"/>
                    <a:pt x="1331913" y="10676"/>
                  </a:cubicBezTo>
                  <a:cubicBezTo>
                    <a:pt x="1338748" y="17511"/>
                    <a:pt x="1342589" y="26782"/>
                    <a:pt x="1342589" y="36449"/>
                  </a:cubicBezTo>
                  <a:lnTo>
                    <a:pt x="1342589" y="1912607"/>
                  </a:lnTo>
                  <a:cubicBezTo>
                    <a:pt x="1342589" y="1932737"/>
                    <a:pt x="1326270" y="1949056"/>
                    <a:pt x="1306139" y="1949056"/>
                  </a:cubicBezTo>
                  <a:lnTo>
                    <a:pt x="36449" y="1949056"/>
                  </a:lnTo>
                  <a:cubicBezTo>
                    <a:pt x="16319" y="1949056"/>
                    <a:pt x="0" y="1932737"/>
                    <a:pt x="0" y="1912607"/>
                  </a:cubicBezTo>
                  <a:lnTo>
                    <a:pt x="0" y="36449"/>
                  </a:lnTo>
                  <a:cubicBezTo>
                    <a:pt x="0" y="16319"/>
                    <a:pt x="16319" y="0"/>
                    <a:pt x="364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0"/>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7" name="Google Shape;527;p20"/>
          <p:cNvGrpSpPr/>
          <p:nvPr/>
        </p:nvGrpSpPr>
        <p:grpSpPr>
          <a:xfrm>
            <a:off x="6109984" y="2213566"/>
            <a:ext cx="11512980" cy="7472652"/>
            <a:chOff x="0" y="-19050"/>
            <a:chExt cx="3032225" cy="1968106"/>
          </a:xfrm>
        </p:grpSpPr>
        <p:sp>
          <p:nvSpPr>
            <p:cNvPr id="528" name="Google Shape;528;p20"/>
            <p:cNvSpPr/>
            <p:nvPr/>
          </p:nvSpPr>
          <p:spPr>
            <a:xfrm>
              <a:off x="0" y="0"/>
              <a:ext cx="3032225" cy="1949056"/>
            </a:xfrm>
            <a:custGeom>
              <a:rect b="b" l="l" r="r" t="t"/>
              <a:pathLst>
                <a:path extrusionOk="0" h="1949056" w="3032225">
                  <a:moveTo>
                    <a:pt x="16139" y="0"/>
                  </a:moveTo>
                  <a:lnTo>
                    <a:pt x="3016086" y="0"/>
                  </a:lnTo>
                  <a:cubicBezTo>
                    <a:pt x="3020366" y="0"/>
                    <a:pt x="3024471" y="1700"/>
                    <a:pt x="3027498" y="4727"/>
                  </a:cubicBezTo>
                  <a:cubicBezTo>
                    <a:pt x="3030525" y="7754"/>
                    <a:pt x="3032225" y="11859"/>
                    <a:pt x="3032225" y="16139"/>
                  </a:cubicBezTo>
                  <a:lnTo>
                    <a:pt x="3032225" y="1932917"/>
                  </a:lnTo>
                  <a:cubicBezTo>
                    <a:pt x="3032225" y="1937197"/>
                    <a:pt x="3030525" y="1941302"/>
                    <a:pt x="3027498" y="1944329"/>
                  </a:cubicBezTo>
                  <a:cubicBezTo>
                    <a:pt x="3024471" y="1947356"/>
                    <a:pt x="3020366" y="1949056"/>
                    <a:pt x="3016086" y="1949056"/>
                  </a:cubicBezTo>
                  <a:lnTo>
                    <a:pt x="16139" y="1949056"/>
                  </a:lnTo>
                  <a:cubicBezTo>
                    <a:pt x="11859" y="1949056"/>
                    <a:pt x="7754" y="1947356"/>
                    <a:pt x="4727" y="1944329"/>
                  </a:cubicBezTo>
                  <a:cubicBezTo>
                    <a:pt x="1700" y="1941302"/>
                    <a:pt x="0" y="1937197"/>
                    <a:pt x="0" y="1932917"/>
                  </a:cubicBezTo>
                  <a:lnTo>
                    <a:pt x="0" y="16139"/>
                  </a:lnTo>
                  <a:cubicBezTo>
                    <a:pt x="0" y="11859"/>
                    <a:pt x="1700" y="7754"/>
                    <a:pt x="4727" y="4727"/>
                  </a:cubicBezTo>
                  <a:cubicBezTo>
                    <a:pt x="7754" y="1700"/>
                    <a:pt x="11859" y="0"/>
                    <a:pt x="1613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0"/>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0" name="Google Shape;530;p20"/>
          <p:cNvGrpSpPr/>
          <p:nvPr/>
        </p:nvGrpSpPr>
        <p:grpSpPr>
          <a:xfrm>
            <a:off x="1139005" y="2494284"/>
            <a:ext cx="4368067" cy="719567"/>
            <a:chOff x="0" y="-19050"/>
            <a:chExt cx="1150437" cy="189516"/>
          </a:xfrm>
        </p:grpSpPr>
        <p:sp>
          <p:nvSpPr>
            <p:cNvPr id="531" name="Google Shape;531;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3" name="Google Shape;533;p20"/>
          <p:cNvGrpSpPr/>
          <p:nvPr/>
        </p:nvGrpSpPr>
        <p:grpSpPr>
          <a:xfrm>
            <a:off x="9682440" y="2494284"/>
            <a:ext cx="4368067" cy="719567"/>
            <a:chOff x="0" y="-19050"/>
            <a:chExt cx="1150437" cy="189516"/>
          </a:xfrm>
        </p:grpSpPr>
        <p:sp>
          <p:nvSpPr>
            <p:cNvPr id="534" name="Google Shape;534;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6" name="Google Shape;536;p20"/>
          <p:cNvGrpSpPr/>
          <p:nvPr/>
        </p:nvGrpSpPr>
        <p:grpSpPr>
          <a:xfrm>
            <a:off x="1139005" y="7128683"/>
            <a:ext cx="4368067" cy="719567"/>
            <a:chOff x="0" y="-19050"/>
            <a:chExt cx="1150437" cy="189516"/>
          </a:xfrm>
        </p:grpSpPr>
        <p:sp>
          <p:nvSpPr>
            <p:cNvPr id="537" name="Google Shape;537;p20"/>
            <p:cNvSpPr/>
            <p:nvPr/>
          </p:nvSpPr>
          <p:spPr>
            <a:xfrm>
              <a:off x="0" y="0"/>
              <a:ext cx="1150437" cy="170466"/>
            </a:xfrm>
            <a:custGeom>
              <a:rect b="b" l="l" r="r" t="t"/>
              <a:pathLst>
                <a:path extrusionOk="0" h="170466" w="1150437">
                  <a:moveTo>
                    <a:pt x="31903" y="0"/>
                  </a:moveTo>
                  <a:lnTo>
                    <a:pt x="1118534" y="0"/>
                  </a:lnTo>
                  <a:cubicBezTo>
                    <a:pt x="1126995" y="0"/>
                    <a:pt x="1135110" y="3361"/>
                    <a:pt x="1141093" y="9344"/>
                  </a:cubicBezTo>
                  <a:cubicBezTo>
                    <a:pt x="1147076" y="15327"/>
                    <a:pt x="1150437" y="23442"/>
                    <a:pt x="1150437" y="31903"/>
                  </a:cubicBezTo>
                  <a:lnTo>
                    <a:pt x="1150437" y="138563"/>
                  </a:lnTo>
                  <a:cubicBezTo>
                    <a:pt x="1150437" y="147024"/>
                    <a:pt x="1147076" y="155139"/>
                    <a:pt x="1141093" y="161122"/>
                  </a:cubicBezTo>
                  <a:cubicBezTo>
                    <a:pt x="1135110" y="167104"/>
                    <a:pt x="1126995" y="170466"/>
                    <a:pt x="1118534" y="170466"/>
                  </a:cubicBezTo>
                  <a:lnTo>
                    <a:pt x="31903" y="170466"/>
                  </a:lnTo>
                  <a:cubicBezTo>
                    <a:pt x="23442" y="170466"/>
                    <a:pt x="15327" y="167104"/>
                    <a:pt x="9344" y="161122"/>
                  </a:cubicBezTo>
                  <a:cubicBezTo>
                    <a:pt x="3361" y="155139"/>
                    <a:pt x="0" y="147024"/>
                    <a:pt x="0" y="138563"/>
                  </a:cubicBezTo>
                  <a:lnTo>
                    <a:pt x="0" y="31903"/>
                  </a:lnTo>
                  <a:cubicBezTo>
                    <a:pt x="0" y="23442"/>
                    <a:pt x="3361" y="15327"/>
                    <a:pt x="9344" y="9344"/>
                  </a:cubicBezTo>
                  <a:cubicBezTo>
                    <a:pt x="15327" y="3361"/>
                    <a:pt x="23442" y="0"/>
                    <a:pt x="31903"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0"/>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39" name="Google Shape;539;p20"/>
          <p:cNvGrpSpPr/>
          <p:nvPr/>
        </p:nvGrpSpPr>
        <p:grpSpPr>
          <a:xfrm>
            <a:off x="2513988" y="8097273"/>
            <a:ext cx="754204" cy="771881"/>
            <a:chOff x="0" y="-19050"/>
            <a:chExt cx="812800" cy="831850"/>
          </a:xfrm>
        </p:grpSpPr>
        <p:sp>
          <p:nvSpPr>
            <p:cNvPr id="540" name="Google Shape;540;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F53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42" name="Google Shape;542;p20"/>
          <p:cNvSpPr txBox="1"/>
          <p:nvPr/>
        </p:nvSpPr>
        <p:spPr>
          <a:xfrm>
            <a:off x="1232396" y="3499746"/>
            <a:ext cx="4181285" cy="503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This presentation template</a:t>
            </a:r>
            <a:endParaRPr/>
          </a:p>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uses the following free fonts:</a:t>
            </a:r>
            <a:endParaRPr/>
          </a:p>
        </p:txBody>
      </p:sp>
      <p:sp>
        <p:nvSpPr>
          <p:cNvPr id="543" name="Google Shape;543;p20"/>
          <p:cNvSpPr txBox="1"/>
          <p:nvPr/>
        </p:nvSpPr>
        <p:spPr>
          <a:xfrm>
            <a:off x="1175455" y="6551281"/>
            <a:ext cx="4368067" cy="249682"/>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1700" u="none" cap="none" strike="noStrike">
                <a:solidFill>
                  <a:srgbClr val="000000"/>
                </a:solidFill>
                <a:latin typeface="Arial"/>
                <a:ea typeface="Arial"/>
                <a:cs typeface="Arial"/>
                <a:sym typeface="Arial"/>
              </a:rPr>
              <a:t>You can find these fonts online too.</a:t>
            </a:r>
            <a:endParaRPr/>
          </a:p>
        </p:txBody>
      </p:sp>
      <p:sp>
        <p:nvSpPr>
          <p:cNvPr id="544" name="Google Shape;544;p20"/>
          <p:cNvSpPr txBox="1"/>
          <p:nvPr/>
        </p:nvSpPr>
        <p:spPr>
          <a:xfrm>
            <a:off x="1747770" y="4685875"/>
            <a:ext cx="3150536" cy="1201000"/>
          </a:xfrm>
          <a:prstGeom prst="rect">
            <a:avLst/>
          </a:prstGeom>
          <a:noFill/>
          <a:ln>
            <a:noFill/>
          </a:ln>
        </p:spPr>
        <p:txBody>
          <a:bodyPr anchorCtr="0" anchor="t" bIns="0" lIns="0" spcFirstLastPara="1" rIns="0" wrap="square" tIns="0">
            <a:spAutoFit/>
          </a:bodyPr>
          <a:lstStyle/>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TITLES:</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KNEWAVE</a:t>
            </a:r>
            <a:endParaRPr/>
          </a:p>
          <a:p>
            <a:pPr indent="0" lvl="0" marL="0" marR="0" rtl="0" algn="ctr">
              <a:lnSpc>
                <a:spcPct val="102985"/>
              </a:lnSpc>
              <a:spcBef>
                <a:spcPts val="0"/>
              </a:spcBef>
              <a:spcAft>
                <a:spcPts val="0"/>
              </a:spcAft>
              <a:buNone/>
            </a:pPr>
            <a:r>
              <a:t/>
            </a:r>
            <a:endParaRPr b="1" i="0" sz="2110" u="none" cap="none" strike="noStrike">
              <a:solidFill>
                <a:srgbClr val="000000"/>
              </a:solidFill>
              <a:latin typeface="Arial"/>
              <a:ea typeface="Arial"/>
              <a:cs typeface="Arial"/>
              <a:sym typeface="Arial"/>
            </a:endParaRPr>
          </a:p>
          <a:p>
            <a:pPr indent="0" lvl="0" marL="0" marR="0" rtl="0" algn="ctr">
              <a:lnSpc>
                <a:spcPct val="103006"/>
              </a:lnSpc>
              <a:spcBef>
                <a:spcPts val="0"/>
              </a:spcBef>
              <a:spcAft>
                <a:spcPts val="0"/>
              </a:spcAft>
              <a:buNone/>
            </a:pPr>
            <a:r>
              <a:rPr b="1" i="0" lang="en-US" sz="1497" u="none" cap="none" strike="noStrike">
                <a:solidFill>
                  <a:srgbClr val="000000"/>
                </a:solidFill>
                <a:latin typeface="Arial"/>
                <a:ea typeface="Arial"/>
                <a:cs typeface="Arial"/>
                <a:sym typeface="Arial"/>
              </a:rPr>
              <a:t>BODY COPY:</a:t>
            </a:r>
            <a:endParaRPr/>
          </a:p>
          <a:p>
            <a:pPr indent="0" lvl="0" marL="0" marR="0" rtl="0" algn="ctr">
              <a:lnSpc>
                <a:spcPct val="102985"/>
              </a:lnSpc>
              <a:spcBef>
                <a:spcPts val="0"/>
              </a:spcBef>
              <a:spcAft>
                <a:spcPts val="0"/>
              </a:spcAft>
              <a:buNone/>
            </a:pPr>
            <a:r>
              <a:rPr b="1" i="0" lang="en-US" sz="2110" u="none" cap="none" strike="noStrike">
                <a:solidFill>
                  <a:srgbClr val="000000"/>
                </a:solidFill>
                <a:latin typeface="Arial"/>
                <a:ea typeface="Arial"/>
                <a:cs typeface="Arial"/>
                <a:sym typeface="Arial"/>
              </a:rPr>
              <a:t>GOCHI HAND</a:t>
            </a:r>
            <a:endParaRPr/>
          </a:p>
        </p:txBody>
      </p:sp>
      <p:sp>
        <p:nvSpPr>
          <p:cNvPr id="545" name="Google Shape;545;p20"/>
          <p:cNvSpPr txBox="1"/>
          <p:nvPr/>
        </p:nvSpPr>
        <p:spPr>
          <a:xfrm>
            <a:off x="2280403" y="8992602"/>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0F53DF</a:t>
            </a:r>
            <a:endParaRPr/>
          </a:p>
        </p:txBody>
      </p:sp>
      <p:sp>
        <p:nvSpPr>
          <p:cNvPr id="546" name="Google Shape;546;p20"/>
          <p:cNvSpPr txBox="1"/>
          <p:nvPr/>
        </p:nvSpPr>
        <p:spPr>
          <a:xfrm>
            <a:off x="4210005" y="1446041"/>
            <a:ext cx="9867990"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Use these design resources in your Canva Presentation.</a:t>
            </a:r>
            <a:endParaRPr/>
          </a:p>
        </p:txBody>
      </p:sp>
      <p:sp>
        <p:nvSpPr>
          <p:cNvPr id="547" name="Google Shape;547;p20"/>
          <p:cNvSpPr txBox="1"/>
          <p:nvPr/>
        </p:nvSpPr>
        <p:spPr>
          <a:xfrm>
            <a:off x="11706206" y="9915836"/>
            <a:ext cx="5916757" cy="167020"/>
          </a:xfrm>
          <a:prstGeom prst="rect">
            <a:avLst/>
          </a:prstGeom>
          <a:noFill/>
          <a:ln>
            <a:noFill/>
          </a:ln>
        </p:spPr>
        <p:txBody>
          <a:bodyPr anchorCtr="0" anchor="t" bIns="0" lIns="0" spcFirstLastPara="1" rIns="0" wrap="square" tIns="0">
            <a:spAutoFit/>
          </a:bodyPr>
          <a:lstStyle/>
          <a:p>
            <a:pPr indent="0" lvl="1" marL="0" marR="0" rtl="0" algn="r">
              <a:lnSpc>
                <a:spcPct val="122018"/>
              </a:lnSpc>
              <a:spcBef>
                <a:spcPts val="0"/>
              </a:spcBef>
              <a:spcAft>
                <a:spcPts val="0"/>
              </a:spcAft>
              <a:buNone/>
            </a:pPr>
            <a:r>
              <a:rPr b="1" i="0" lang="en-US" sz="1199" u="none" cap="none" strike="noStrike">
                <a:solidFill>
                  <a:srgbClr val="FFFFFF"/>
                </a:solidFill>
                <a:latin typeface="Arial"/>
                <a:ea typeface="Arial"/>
                <a:cs typeface="Arial"/>
                <a:sym typeface="Arial"/>
              </a:rPr>
              <a:t>DON'T FORGET TO DELETE THIS PAGE BEFORE PRESENTING. </a:t>
            </a:r>
            <a:endParaRPr/>
          </a:p>
        </p:txBody>
      </p:sp>
      <p:sp>
        <p:nvSpPr>
          <p:cNvPr id="548" name="Google Shape;548;p20"/>
          <p:cNvSpPr txBox="1"/>
          <p:nvPr/>
        </p:nvSpPr>
        <p:spPr>
          <a:xfrm>
            <a:off x="5469973" y="543899"/>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RESOURCE PAGE</a:t>
            </a:r>
            <a:endParaRPr/>
          </a:p>
        </p:txBody>
      </p:sp>
      <p:sp>
        <p:nvSpPr>
          <p:cNvPr id="549" name="Google Shape;549;p20"/>
          <p:cNvSpPr txBox="1"/>
          <p:nvPr/>
        </p:nvSpPr>
        <p:spPr>
          <a:xfrm>
            <a:off x="1747770"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Fonts</a:t>
            </a:r>
            <a:endParaRPr/>
          </a:p>
        </p:txBody>
      </p:sp>
      <p:sp>
        <p:nvSpPr>
          <p:cNvPr id="550" name="Google Shape;550;p20"/>
          <p:cNvSpPr txBox="1"/>
          <p:nvPr/>
        </p:nvSpPr>
        <p:spPr>
          <a:xfrm>
            <a:off x="10291206" y="2693383"/>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Design Elements</a:t>
            </a:r>
            <a:endParaRPr/>
          </a:p>
        </p:txBody>
      </p:sp>
      <p:sp>
        <p:nvSpPr>
          <p:cNvPr id="551" name="Google Shape;551;p20"/>
          <p:cNvSpPr txBox="1"/>
          <p:nvPr/>
        </p:nvSpPr>
        <p:spPr>
          <a:xfrm>
            <a:off x="1747770" y="7296522"/>
            <a:ext cx="3150536" cy="384175"/>
          </a:xfrm>
          <a:prstGeom prst="rect">
            <a:avLst/>
          </a:prstGeom>
          <a:noFill/>
          <a:ln>
            <a:noFill/>
          </a:ln>
        </p:spPr>
        <p:txBody>
          <a:bodyPr anchorCtr="0" anchor="t" bIns="0" lIns="0" spcFirstLastPara="1" rIns="0" wrap="square" tIns="0">
            <a:spAutoFit/>
          </a:bodyPr>
          <a:lstStyle/>
          <a:p>
            <a:pPr indent="0" lvl="0" marL="0" marR="0" rtl="0" algn="ctr">
              <a:lnSpc>
                <a:spcPct val="122008"/>
              </a:lnSpc>
              <a:spcBef>
                <a:spcPts val="0"/>
              </a:spcBef>
              <a:spcAft>
                <a:spcPts val="0"/>
              </a:spcAft>
              <a:buNone/>
            </a:pPr>
            <a:r>
              <a:rPr b="1" i="0" lang="en-US" sz="2499" u="none" cap="none" strike="noStrike">
                <a:solidFill>
                  <a:srgbClr val="0F1A38"/>
                </a:solidFill>
                <a:latin typeface="Arial"/>
                <a:ea typeface="Arial"/>
                <a:cs typeface="Arial"/>
                <a:sym typeface="Arial"/>
              </a:rPr>
              <a:t>Colors</a:t>
            </a:r>
            <a:endParaRPr/>
          </a:p>
        </p:txBody>
      </p:sp>
      <p:grpSp>
        <p:nvGrpSpPr>
          <p:cNvPr id="552" name="Google Shape;552;p20"/>
          <p:cNvGrpSpPr/>
          <p:nvPr/>
        </p:nvGrpSpPr>
        <p:grpSpPr>
          <a:xfrm>
            <a:off x="3449167" y="8097273"/>
            <a:ext cx="754204" cy="771881"/>
            <a:chOff x="0" y="-19050"/>
            <a:chExt cx="812800" cy="831850"/>
          </a:xfrm>
        </p:grpSpPr>
        <p:sp>
          <p:nvSpPr>
            <p:cNvPr id="553" name="Google Shape;553;p20"/>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036A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0"/>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5" name="Google Shape;555;p20"/>
          <p:cNvSpPr txBox="1"/>
          <p:nvPr/>
        </p:nvSpPr>
        <p:spPr>
          <a:xfrm>
            <a:off x="3215582" y="9002127"/>
            <a:ext cx="1221374" cy="180467"/>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1300" u="none" cap="none" strike="noStrike">
                <a:solidFill>
                  <a:srgbClr val="000000"/>
                </a:solidFill>
                <a:latin typeface="Arial"/>
                <a:ea typeface="Arial"/>
                <a:cs typeface="Arial"/>
                <a:sym typeface="Arial"/>
              </a:rPr>
              <a:t>#0036A6</a:t>
            </a:r>
            <a:endParaRPr/>
          </a:p>
        </p:txBody>
      </p:sp>
      <p:sp>
        <p:nvSpPr>
          <p:cNvPr id="556" name="Google Shape;556;p20"/>
          <p:cNvSpPr/>
          <p:nvPr/>
        </p:nvSpPr>
        <p:spPr>
          <a:xfrm>
            <a:off x="6659806" y="3908432"/>
            <a:ext cx="1896958" cy="2278007"/>
          </a:xfrm>
          <a:custGeom>
            <a:rect b="b" l="l" r="r" t="t"/>
            <a:pathLst>
              <a:path extrusionOk="0" h="2278007" w="1896958">
                <a:moveTo>
                  <a:pt x="0" y="0"/>
                </a:moveTo>
                <a:lnTo>
                  <a:pt x="1896958" y="0"/>
                </a:lnTo>
                <a:lnTo>
                  <a:pt x="1896958" y="2278006"/>
                </a:lnTo>
                <a:lnTo>
                  <a:pt x="0" y="2278006"/>
                </a:lnTo>
                <a:lnTo>
                  <a:pt x="0" y="0"/>
                </a:lnTo>
                <a:close/>
              </a:path>
            </a:pathLst>
          </a:custGeom>
          <a:blipFill rotWithShape="1">
            <a:blip r:embed="rId3">
              <a:alphaModFix/>
            </a:blip>
            <a:stretch>
              <a:fillRect b="0" l="0" r="0" t="0"/>
            </a:stretch>
          </a:blipFill>
          <a:ln>
            <a:noFill/>
          </a:ln>
        </p:spPr>
      </p:sp>
      <p:sp>
        <p:nvSpPr>
          <p:cNvPr id="557" name="Google Shape;557;p20"/>
          <p:cNvSpPr/>
          <p:nvPr/>
        </p:nvSpPr>
        <p:spPr>
          <a:xfrm>
            <a:off x="11999823" y="3908432"/>
            <a:ext cx="2350663" cy="2278007"/>
          </a:xfrm>
          <a:custGeom>
            <a:rect b="b" l="l" r="r" t="t"/>
            <a:pathLst>
              <a:path extrusionOk="0" h="2278007" w="2350663">
                <a:moveTo>
                  <a:pt x="0" y="0"/>
                </a:moveTo>
                <a:lnTo>
                  <a:pt x="2350664" y="0"/>
                </a:lnTo>
                <a:lnTo>
                  <a:pt x="2350664" y="2278006"/>
                </a:lnTo>
                <a:lnTo>
                  <a:pt x="0" y="2278006"/>
                </a:lnTo>
                <a:lnTo>
                  <a:pt x="0" y="0"/>
                </a:lnTo>
                <a:close/>
              </a:path>
            </a:pathLst>
          </a:custGeom>
          <a:blipFill rotWithShape="1">
            <a:blip r:embed="rId4">
              <a:alphaModFix/>
            </a:blip>
            <a:stretch>
              <a:fillRect b="0" l="0" r="0" t="0"/>
            </a:stretch>
          </a:blipFill>
          <a:ln>
            <a:noFill/>
          </a:ln>
        </p:spPr>
      </p:sp>
      <p:sp>
        <p:nvSpPr>
          <p:cNvPr id="558" name="Google Shape;558;p20"/>
          <p:cNvSpPr/>
          <p:nvPr/>
        </p:nvSpPr>
        <p:spPr>
          <a:xfrm>
            <a:off x="8776183" y="3908432"/>
            <a:ext cx="3004565" cy="2278007"/>
          </a:xfrm>
          <a:custGeom>
            <a:rect b="b" l="l" r="r" t="t"/>
            <a:pathLst>
              <a:path extrusionOk="0" h="2278007" w="3004565">
                <a:moveTo>
                  <a:pt x="0" y="0"/>
                </a:moveTo>
                <a:lnTo>
                  <a:pt x="3004565" y="0"/>
                </a:lnTo>
                <a:lnTo>
                  <a:pt x="3004565" y="2278006"/>
                </a:lnTo>
                <a:lnTo>
                  <a:pt x="0" y="2278006"/>
                </a:lnTo>
                <a:lnTo>
                  <a:pt x="0" y="0"/>
                </a:lnTo>
                <a:close/>
              </a:path>
            </a:pathLst>
          </a:custGeom>
          <a:blipFill rotWithShape="1">
            <a:blip r:embed="rId5">
              <a:alphaModFix/>
            </a:blip>
            <a:stretch>
              <a:fillRect b="0" l="0" r="0" t="0"/>
            </a:stretch>
          </a:blipFill>
          <a:ln>
            <a:noFill/>
          </a:ln>
        </p:spPr>
      </p:sp>
      <p:sp>
        <p:nvSpPr>
          <p:cNvPr id="559" name="Google Shape;559;p20"/>
          <p:cNvSpPr/>
          <p:nvPr/>
        </p:nvSpPr>
        <p:spPr>
          <a:xfrm>
            <a:off x="14578860" y="3909501"/>
            <a:ext cx="2536242" cy="2278007"/>
          </a:xfrm>
          <a:custGeom>
            <a:rect b="b" l="l" r="r" t="t"/>
            <a:pathLst>
              <a:path extrusionOk="0" h="2278007" w="2536242">
                <a:moveTo>
                  <a:pt x="0" y="0"/>
                </a:moveTo>
                <a:lnTo>
                  <a:pt x="2536242" y="0"/>
                </a:lnTo>
                <a:lnTo>
                  <a:pt x="2536242" y="2278006"/>
                </a:lnTo>
                <a:lnTo>
                  <a:pt x="0" y="2278006"/>
                </a:lnTo>
                <a:lnTo>
                  <a:pt x="0" y="0"/>
                </a:lnTo>
                <a:close/>
              </a:path>
            </a:pathLst>
          </a:custGeom>
          <a:blipFill rotWithShape="1">
            <a:blip r:embed="rId6">
              <a:alphaModFix/>
            </a:blip>
            <a:stretch>
              <a:fillRect b="0" l="0" r="0" t="0"/>
            </a:stretch>
          </a:blipFill>
          <a:ln>
            <a:noFill/>
          </a:ln>
        </p:spPr>
      </p:sp>
      <p:sp>
        <p:nvSpPr>
          <p:cNvPr id="560" name="Google Shape;560;p20"/>
          <p:cNvSpPr/>
          <p:nvPr/>
        </p:nvSpPr>
        <p:spPr>
          <a:xfrm>
            <a:off x="6659806" y="6383525"/>
            <a:ext cx="2887309" cy="2609077"/>
          </a:xfrm>
          <a:custGeom>
            <a:rect b="b" l="l" r="r" t="t"/>
            <a:pathLst>
              <a:path extrusionOk="0" h="2609077" w="2887309">
                <a:moveTo>
                  <a:pt x="0" y="0"/>
                </a:moveTo>
                <a:lnTo>
                  <a:pt x="2887309" y="0"/>
                </a:lnTo>
                <a:lnTo>
                  <a:pt x="2887309" y="2609077"/>
                </a:lnTo>
                <a:lnTo>
                  <a:pt x="0" y="2609077"/>
                </a:lnTo>
                <a:lnTo>
                  <a:pt x="0" y="0"/>
                </a:lnTo>
                <a:close/>
              </a:path>
            </a:pathLst>
          </a:custGeom>
          <a:blipFill rotWithShape="1">
            <a:blip r:embed="rId7">
              <a:alphaModFix/>
            </a:blip>
            <a:stretch>
              <a:fillRect b="0" l="0" r="0" t="0"/>
            </a:stretch>
          </a:blipFill>
          <a:ln>
            <a:noFill/>
          </a:ln>
        </p:spPr>
      </p:sp>
      <p:sp>
        <p:nvSpPr>
          <p:cNvPr id="561" name="Google Shape;561;p20"/>
          <p:cNvSpPr/>
          <p:nvPr/>
        </p:nvSpPr>
        <p:spPr>
          <a:xfrm>
            <a:off x="9547115" y="6478521"/>
            <a:ext cx="2443045" cy="2609077"/>
          </a:xfrm>
          <a:custGeom>
            <a:rect b="b" l="l" r="r" t="t"/>
            <a:pathLst>
              <a:path extrusionOk="0" h="2609077" w="2443045">
                <a:moveTo>
                  <a:pt x="0" y="0"/>
                </a:moveTo>
                <a:lnTo>
                  <a:pt x="2443045" y="0"/>
                </a:lnTo>
                <a:lnTo>
                  <a:pt x="2443045" y="2609077"/>
                </a:lnTo>
                <a:lnTo>
                  <a:pt x="0" y="2609077"/>
                </a:lnTo>
                <a:lnTo>
                  <a:pt x="0" y="0"/>
                </a:lnTo>
                <a:close/>
              </a:path>
            </a:pathLst>
          </a:custGeom>
          <a:blipFill rotWithShape="1">
            <a:blip r:embed="rId8">
              <a:alphaModFix/>
            </a:blip>
            <a:stretch>
              <a:fillRect b="0" l="0" r="0" t="0"/>
            </a:stretch>
          </a:blipFill>
          <a:ln>
            <a:noFill/>
          </a:ln>
        </p:spPr>
      </p:sp>
      <p:sp>
        <p:nvSpPr>
          <p:cNvPr id="562" name="Google Shape;562;p20"/>
          <p:cNvSpPr/>
          <p:nvPr/>
        </p:nvSpPr>
        <p:spPr>
          <a:xfrm>
            <a:off x="12479857" y="6776941"/>
            <a:ext cx="1390596" cy="2310657"/>
          </a:xfrm>
          <a:custGeom>
            <a:rect b="b" l="l" r="r" t="t"/>
            <a:pathLst>
              <a:path extrusionOk="0" h="2310657" w="1390596">
                <a:moveTo>
                  <a:pt x="0" y="0"/>
                </a:moveTo>
                <a:lnTo>
                  <a:pt x="1390596" y="0"/>
                </a:lnTo>
                <a:lnTo>
                  <a:pt x="1390596" y="2310657"/>
                </a:lnTo>
                <a:lnTo>
                  <a:pt x="0" y="2310657"/>
                </a:lnTo>
                <a:lnTo>
                  <a:pt x="0" y="0"/>
                </a:lnTo>
                <a:close/>
              </a:path>
            </a:pathLst>
          </a:custGeom>
          <a:blipFill rotWithShape="1">
            <a:blip r:embed="rId9">
              <a:alphaModFix/>
            </a:blip>
            <a:stretch>
              <a:fillRect b="0" l="0" r="0" t="0"/>
            </a:stretch>
          </a:blipFill>
          <a:ln>
            <a:noFill/>
          </a:ln>
        </p:spPr>
      </p:sp>
      <p:sp>
        <p:nvSpPr>
          <p:cNvPr id="563" name="Google Shape;563;p20"/>
          <p:cNvSpPr/>
          <p:nvPr/>
        </p:nvSpPr>
        <p:spPr>
          <a:xfrm flipH="1">
            <a:off x="14746753" y="6650847"/>
            <a:ext cx="2003565" cy="2427226"/>
          </a:xfrm>
          <a:custGeom>
            <a:rect b="b" l="l" r="r" t="t"/>
            <a:pathLst>
              <a:path extrusionOk="0" h="2427226" w="2003565">
                <a:moveTo>
                  <a:pt x="2003565" y="0"/>
                </a:moveTo>
                <a:lnTo>
                  <a:pt x="0" y="0"/>
                </a:lnTo>
                <a:lnTo>
                  <a:pt x="0" y="2427226"/>
                </a:lnTo>
                <a:lnTo>
                  <a:pt x="2003565" y="2427226"/>
                </a:lnTo>
                <a:lnTo>
                  <a:pt x="2003565" y="0"/>
                </a:lnTo>
                <a:close/>
              </a:path>
            </a:pathLst>
          </a:custGeom>
          <a:blipFill rotWithShape="1">
            <a:blip r:embed="rId10">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567" name="Shape 567"/>
        <p:cNvGrpSpPr/>
        <p:nvPr/>
      </p:nvGrpSpPr>
      <p:grpSpPr>
        <a:xfrm>
          <a:off x="0" y="0"/>
          <a:ext cx="0" cy="0"/>
          <a:chOff x="0" y="0"/>
          <a:chExt cx="0" cy="0"/>
        </a:xfrm>
      </p:grpSpPr>
      <p:sp>
        <p:nvSpPr>
          <p:cNvPr id="568" name="Google Shape;568;p21"/>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569" name="Google Shape;569;p21"/>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570" name="Google Shape;570;p21"/>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571" name="Google Shape;571;p21"/>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572" name="Google Shape;572;p21"/>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573" name="Google Shape;573;p21"/>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sp>
        <p:nvSpPr>
          <p:cNvPr id="574" name="Google Shape;574;p21"/>
          <p:cNvSpPr/>
          <p:nvPr/>
        </p:nvSpPr>
        <p:spPr>
          <a:xfrm>
            <a:off x="6731779" y="3872839"/>
            <a:ext cx="4824443" cy="1206111"/>
          </a:xfrm>
          <a:custGeom>
            <a:rect b="b" l="l" r="r" t="t"/>
            <a:pathLst>
              <a:path extrusionOk="0" h="1206111" w="4824443">
                <a:moveTo>
                  <a:pt x="0" y="0"/>
                </a:moveTo>
                <a:lnTo>
                  <a:pt x="4824442" y="0"/>
                </a:lnTo>
                <a:lnTo>
                  <a:pt x="4824442" y="1206111"/>
                </a:lnTo>
                <a:lnTo>
                  <a:pt x="0" y="120611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255" name="Shape 255"/>
        <p:cNvGrpSpPr/>
        <p:nvPr/>
      </p:nvGrpSpPr>
      <p:grpSpPr>
        <a:xfrm>
          <a:off x="0" y="0"/>
          <a:ext cx="0" cy="0"/>
          <a:chOff x="0" y="0"/>
          <a:chExt cx="0" cy="0"/>
        </a:xfrm>
      </p:grpSpPr>
      <p:grpSp>
        <p:nvGrpSpPr>
          <p:cNvPr id="256" name="Google Shape;256;p8"/>
          <p:cNvGrpSpPr/>
          <p:nvPr/>
        </p:nvGrpSpPr>
        <p:grpSpPr>
          <a:xfrm>
            <a:off x="1015874" y="3803715"/>
            <a:ext cx="7480402" cy="1276810"/>
            <a:chOff x="0" y="0"/>
            <a:chExt cx="2380961" cy="406400"/>
          </a:xfrm>
        </p:grpSpPr>
        <p:sp>
          <p:nvSpPr>
            <p:cNvPr id="257" name="Google Shape;257;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58" name="Google Shape;258;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9" name="Google Shape;259;p8"/>
          <p:cNvGrpSpPr/>
          <p:nvPr/>
        </p:nvGrpSpPr>
        <p:grpSpPr>
          <a:xfrm>
            <a:off x="1015874" y="5745203"/>
            <a:ext cx="7480402" cy="1276810"/>
            <a:chOff x="0" y="0"/>
            <a:chExt cx="2380961" cy="406400"/>
          </a:xfrm>
        </p:grpSpPr>
        <p:sp>
          <p:nvSpPr>
            <p:cNvPr id="260" name="Google Shape;260;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61" name="Google Shape;261;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8"/>
          <p:cNvGrpSpPr/>
          <p:nvPr/>
        </p:nvGrpSpPr>
        <p:grpSpPr>
          <a:xfrm>
            <a:off x="1015874" y="7689194"/>
            <a:ext cx="7480402" cy="1276810"/>
            <a:chOff x="0" y="0"/>
            <a:chExt cx="2380961" cy="406400"/>
          </a:xfrm>
        </p:grpSpPr>
        <p:sp>
          <p:nvSpPr>
            <p:cNvPr id="263" name="Google Shape;263;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64" name="Google Shape;264;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8"/>
          <p:cNvGrpSpPr/>
          <p:nvPr/>
        </p:nvGrpSpPr>
        <p:grpSpPr>
          <a:xfrm>
            <a:off x="9778898" y="3803715"/>
            <a:ext cx="7480402" cy="1276810"/>
            <a:chOff x="0" y="0"/>
            <a:chExt cx="2380961" cy="406400"/>
          </a:xfrm>
        </p:grpSpPr>
        <p:sp>
          <p:nvSpPr>
            <p:cNvPr id="266" name="Google Shape;266;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67" name="Google Shape;267;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8" name="Google Shape;268;p8"/>
          <p:cNvGrpSpPr/>
          <p:nvPr/>
        </p:nvGrpSpPr>
        <p:grpSpPr>
          <a:xfrm>
            <a:off x="9778898" y="5745203"/>
            <a:ext cx="7480402" cy="1276810"/>
            <a:chOff x="0" y="0"/>
            <a:chExt cx="2380961" cy="406400"/>
          </a:xfrm>
        </p:grpSpPr>
        <p:sp>
          <p:nvSpPr>
            <p:cNvPr id="269" name="Google Shape;269;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70" name="Google Shape;270;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1" name="Google Shape;271;p8"/>
          <p:cNvGrpSpPr/>
          <p:nvPr/>
        </p:nvGrpSpPr>
        <p:grpSpPr>
          <a:xfrm>
            <a:off x="9778898" y="7689194"/>
            <a:ext cx="7480402" cy="1276810"/>
            <a:chOff x="0" y="0"/>
            <a:chExt cx="2380961" cy="406400"/>
          </a:xfrm>
        </p:grpSpPr>
        <p:sp>
          <p:nvSpPr>
            <p:cNvPr id="272" name="Google Shape;272;p8"/>
            <p:cNvSpPr/>
            <p:nvPr/>
          </p:nvSpPr>
          <p:spPr>
            <a:xfrm>
              <a:off x="0" y="0"/>
              <a:ext cx="2380961" cy="406400"/>
            </a:xfrm>
            <a:custGeom>
              <a:rect b="b" l="l" r="r" t="t"/>
              <a:pathLst>
                <a:path extrusionOk="0" h="406400" w="2380961">
                  <a:moveTo>
                    <a:pt x="0" y="0"/>
                  </a:moveTo>
                  <a:lnTo>
                    <a:pt x="2380961" y="0"/>
                  </a:lnTo>
                  <a:lnTo>
                    <a:pt x="2380961"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273" name="Google Shape;273;p8"/>
            <p:cNvSpPr txBox="1"/>
            <p:nvPr/>
          </p:nvSpPr>
          <p:spPr>
            <a:xfrm>
              <a:off x="0" y="28575"/>
              <a:ext cx="2380961"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8"/>
          <p:cNvSpPr/>
          <p:nvPr/>
        </p:nvSpPr>
        <p:spPr>
          <a:xfrm rot="777085">
            <a:off x="564230" y="3245694"/>
            <a:ext cx="1146294" cy="1284036"/>
          </a:xfrm>
          <a:custGeom>
            <a:rect b="b" l="l" r="r" t="t"/>
            <a:pathLst>
              <a:path extrusionOk="0" h="1284036" w="1146294">
                <a:moveTo>
                  <a:pt x="0" y="0"/>
                </a:moveTo>
                <a:lnTo>
                  <a:pt x="1146293" y="0"/>
                </a:lnTo>
                <a:lnTo>
                  <a:pt x="1146293" y="1284036"/>
                </a:lnTo>
                <a:lnTo>
                  <a:pt x="0" y="1284036"/>
                </a:lnTo>
                <a:lnTo>
                  <a:pt x="0" y="0"/>
                </a:lnTo>
                <a:close/>
              </a:path>
            </a:pathLst>
          </a:custGeom>
          <a:blipFill rotWithShape="1">
            <a:blip r:embed="rId3">
              <a:alphaModFix/>
            </a:blip>
            <a:stretch>
              <a:fillRect b="0" l="0" r="0" t="0"/>
            </a:stretch>
          </a:blipFill>
          <a:ln>
            <a:noFill/>
          </a:ln>
        </p:spPr>
      </p:sp>
      <p:sp>
        <p:nvSpPr>
          <p:cNvPr id="275" name="Google Shape;275;p8"/>
          <p:cNvSpPr/>
          <p:nvPr/>
        </p:nvSpPr>
        <p:spPr>
          <a:xfrm>
            <a:off x="9311390" y="7402704"/>
            <a:ext cx="1130160" cy="1284273"/>
          </a:xfrm>
          <a:custGeom>
            <a:rect b="b" l="l" r="r" t="t"/>
            <a:pathLst>
              <a:path extrusionOk="0" h="1284273" w="1130160">
                <a:moveTo>
                  <a:pt x="0" y="0"/>
                </a:moveTo>
                <a:lnTo>
                  <a:pt x="1130160" y="0"/>
                </a:lnTo>
                <a:lnTo>
                  <a:pt x="1130160" y="1284273"/>
                </a:lnTo>
                <a:lnTo>
                  <a:pt x="0" y="1284273"/>
                </a:lnTo>
                <a:lnTo>
                  <a:pt x="0" y="0"/>
                </a:lnTo>
                <a:close/>
              </a:path>
            </a:pathLst>
          </a:custGeom>
          <a:blipFill rotWithShape="1">
            <a:blip r:embed="rId4">
              <a:alphaModFix/>
            </a:blip>
            <a:stretch>
              <a:fillRect b="0" l="0" r="0" t="0"/>
            </a:stretch>
          </a:blipFill>
          <a:ln>
            <a:noFill/>
          </a:ln>
        </p:spPr>
      </p:sp>
      <p:sp>
        <p:nvSpPr>
          <p:cNvPr id="276" name="Google Shape;276;p8"/>
          <p:cNvSpPr txBox="1"/>
          <p:nvPr/>
        </p:nvSpPr>
        <p:spPr>
          <a:xfrm>
            <a:off x="1028700" y="876952"/>
            <a:ext cx="16230600" cy="1847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TABLE OF CONTENTS</a:t>
            </a:r>
            <a:endParaRPr>
              <a:solidFill>
                <a:srgbClr val="FFFFFF"/>
              </a:solidFill>
            </a:endParaRPr>
          </a:p>
        </p:txBody>
      </p:sp>
      <p:sp>
        <p:nvSpPr>
          <p:cNvPr id="277" name="Google Shape;277;p8"/>
          <p:cNvSpPr txBox="1"/>
          <p:nvPr/>
        </p:nvSpPr>
        <p:spPr>
          <a:xfrm>
            <a:off x="1472411" y="4120532"/>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Introduction</a:t>
            </a:r>
            <a:endParaRPr/>
          </a:p>
        </p:txBody>
      </p:sp>
      <p:sp>
        <p:nvSpPr>
          <p:cNvPr id="278" name="Google Shape;278;p8"/>
          <p:cNvSpPr txBox="1"/>
          <p:nvPr/>
        </p:nvSpPr>
        <p:spPr>
          <a:xfrm>
            <a:off x="10235435" y="4120532"/>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Types of Bullying</a:t>
            </a:r>
            <a:endParaRPr/>
          </a:p>
        </p:txBody>
      </p:sp>
      <p:sp>
        <p:nvSpPr>
          <p:cNvPr id="279" name="Google Shape;279;p8"/>
          <p:cNvSpPr txBox="1"/>
          <p:nvPr/>
        </p:nvSpPr>
        <p:spPr>
          <a:xfrm>
            <a:off x="1472411" y="6083378"/>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What is Bullying?</a:t>
            </a:r>
            <a:endParaRPr/>
          </a:p>
        </p:txBody>
      </p:sp>
      <p:sp>
        <p:nvSpPr>
          <p:cNvPr id="280" name="Google Shape;280;p8"/>
          <p:cNvSpPr txBox="1"/>
          <p:nvPr/>
        </p:nvSpPr>
        <p:spPr>
          <a:xfrm>
            <a:off x="10235435" y="6083378"/>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Fight against Bullying</a:t>
            </a:r>
            <a:endParaRPr/>
          </a:p>
        </p:txBody>
      </p:sp>
      <p:sp>
        <p:nvSpPr>
          <p:cNvPr id="281" name="Google Shape;281;p8"/>
          <p:cNvSpPr txBox="1"/>
          <p:nvPr/>
        </p:nvSpPr>
        <p:spPr>
          <a:xfrm>
            <a:off x="1472411" y="8026462"/>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Impact of Bullying</a:t>
            </a:r>
            <a:endParaRPr/>
          </a:p>
        </p:txBody>
      </p:sp>
      <p:sp>
        <p:nvSpPr>
          <p:cNvPr id="282" name="Google Shape;282;p8"/>
          <p:cNvSpPr txBox="1"/>
          <p:nvPr/>
        </p:nvSpPr>
        <p:spPr>
          <a:xfrm>
            <a:off x="10235435" y="8026462"/>
            <a:ext cx="6567300" cy="548100"/>
          </a:xfrm>
          <a:prstGeom prst="rect">
            <a:avLst/>
          </a:prstGeom>
          <a:noFill/>
          <a:ln>
            <a:noFill/>
          </a:ln>
        </p:spPr>
        <p:txBody>
          <a:bodyPr anchorCtr="0" anchor="t" bIns="0" lIns="0" spcFirstLastPara="1" rIns="0" wrap="square" tIns="0">
            <a:spAutoFit/>
          </a:bodyPr>
          <a:lstStyle/>
          <a:p>
            <a:pPr indent="0" lvl="0" marL="0" marR="0" rtl="0" algn="ctr">
              <a:lnSpc>
                <a:spcPct val="89000"/>
              </a:lnSpc>
              <a:spcBef>
                <a:spcPts val="0"/>
              </a:spcBef>
              <a:spcAft>
                <a:spcPts val="0"/>
              </a:spcAft>
              <a:buNone/>
            </a:pPr>
            <a:r>
              <a:rPr b="0" i="0" lang="en-US" sz="4000" u="none" cap="none" strike="noStrike">
                <a:solidFill>
                  <a:srgbClr val="FFFFFF"/>
                </a:solidFill>
                <a:latin typeface="Gochi Hand"/>
                <a:ea typeface="Gochi Hand"/>
                <a:cs typeface="Gochi Hand"/>
                <a:sym typeface="Gochi Hand"/>
              </a:rPr>
              <a:t>Getting Help</a:t>
            </a:r>
            <a:endParaRPr/>
          </a:p>
        </p:txBody>
      </p:sp>
      <p:sp>
        <p:nvSpPr>
          <p:cNvPr id="283" name="Google Shape;283;p8"/>
          <p:cNvSpPr/>
          <p:nvPr/>
        </p:nvSpPr>
        <p:spPr>
          <a:xfrm rot="-1322706">
            <a:off x="540722" y="7248233"/>
            <a:ext cx="1193309" cy="1325899"/>
          </a:xfrm>
          <a:custGeom>
            <a:rect b="b" l="l" r="r" t="t"/>
            <a:pathLst>
              <a:path extrusionOk="0" h="1325899" w="1193309">
                <a:moveTo>
                  <a:pt x="0" y="0"/>
                </a:moveTo>
                <a:lnTo>
                  <a:pt x="1193309" y="0"/>
                </a:lnTo>
                <a:lnTo>
                  <a:pt x="1193309" y="1325899"/>
                </a:lnTo>
                <a:lnTo>
                  <a:pt x="0" y="1325899"/>
                </a:lnTo>
                <a:lnTo>
                  <a:pt x="0" y="0"/>
                </a:lnTo>
                <a:close/>
              </a:path>
            </a:pathLst>
          </a:custGeom>
          <a:blipFill rotWithShape="1">
            <a:blip r:embed="rId5">
              <a:alphaModFix/>
            </a:blip>
            <a:stretch>
              <a:fillRect b="0" l="0" r="0" t="0"/>
            </a:stretch>
          </a:blipFill>
          <a:ln>
            <a:noFill/>
          </a:ln>
        </p:spPr>
      </p:sp>
      <p:sp>
        <p:nvSpPr>
          <p:cNvPr id="284" name="Google Shape;284;p8"/>
          <p:cNvSpPr/>
          <p:nvPr/>
        </p:nvSpPr>
        <p:spPr>
          <a:xfrm rot="-844610">
            <a:off x="9282311" y="4201660"/>
            <a:ext cx="1188317" cy="1284036"/>
          </a:xfrm>
          <a:custGeom>
            <a:rect b="b" l="l" r="r" t="t"/>
            <a:pathLst>
              <a:path extrusionOk="0" h="1284036" w="1188317">
                <a:moveTo>
                  <a:pt x="0" y="0"/>
                </a:moveTo>
                <a:lnTo>
                  <a:pt x="1188317" y="0"/>
                </a:lnTo>
                <a:lnTo>
                  <a:pt x="1188317" y="1284036"/>
                </a:lnTo>
                <a:lnTo>
                  <a:pt x="0" y="1284036"/>
                </a:lnTo>
                <a:lnTo>
                  <a:pt x="0" y="0"/>
                </a:lnTo>
                <a:close/>
              </a:path>
            </a:pathLst>
          </a:custGeom>
          <a:blipFill rotWithShape="1">
            <a:blip r:embed="rId6">
              <a:alphaModFix/>
            </a:blip>
            <a:stretch>
              <a:fillRect b="0" l="0" r="0" t="0"/>
            </a:stretch>
          </a:blipFill>
          <a:ln>
            <a:noFill/>
          </a:ln>
        </p:spPr>
      </p:sp>
      <p:sp>
        <p:nvSpPr>
          <p:cNvPr id="285" name="Google Shape;285;p8"/>
          <p:cNvSpPr/>
          <p:nvPr/>
        </p:nvSpPr>
        <p:spPr>
          <a:xfrm>
            <a:off x="7880929" y="5395456"/>
            <a:ext cx="1230694" cy="1304204"/>
          </a:xfrm>
          <a:custGeom>
            <a:rect b="b" l="l" r="r" t="t"/>
            <a:pathLst>
              <a:path extrusionOk="0" h="1304204" w="1230694">
                <a:moveTo>
                  <a:pt x="0" y="0"/>
                </a:moveTo>
                <a:lnTo>
                  <a:pt x="1230694" y="0"/>
                </a:lnTo>
                <a:lnTo>
                  <a:pt x="1230694" y="1304203"/>
                </a:lnTo>
                <a:lnTo>
                  <a:pt x="0" y="1304203"/>
                </a:lnTo>
                <a:lnTo>
                  <a:pt x="0" y="0"/>
                </a:lnTo>
                <a:close/>
              </a:path>
            </a:pathLst>
          </a:custGeom>
          <a:blipFill rotWithShape="1">
            <a:blip r:embed="rId7">
              <a:alphaModFix/>
            </a:blip>
            <a:stretch>
              <a:fillRect b="0" l="0" r="0" t="0"/>
            </a:stretch>
          </a:blipFill>
          <a:ln>
            <a:noFill/>
          </a:ln>
        </p:spPr>
      </p:sp>
      <p:sp>
        <p:nvSpPr>
          <p:cNvPr id="286" name="Google Shape;286;p8"/>
          <p:cNvSpPr/>
          <p:nvPr/>
        </p:nvSpPr>
        <p:spPr>
          <a:xfrm>
            <a:off x="16686636" y="6098501"/>
            <a:ext cx="1145328" cy="1304204"/>
          </a:xfrm>
          <a:custGeom>
            <a:rect b="b" l="l" r="r" t="t"/>
            <a:pathLst>
              <a:path extrusionOk="0" h="1304204" w="1145328">
                <a:moveTo>
                  <a:pt x="0" y="0"/>
                </a:moveTo>
                <a:lnTo>
                  <a:pt x="1145328" y="0"/>
                </a:lnTo>
                <a:lnTo>
                  <a:pt x="1145328" y="1304203"/>
                </a:lnTo>
                <a:lnTo>
                  <a:pt x="0" y="1304203"/>
                </a:lnTo>
                <a:lnTo>
                  <a:pt x="0" y="0"/>
                </a:lnTo>
                <a:close/>
              </a:path>
            </a:pathLst>
          </a:custGeom>
          <a:blipFill rotWithShape="1">
            <a:blip r:embed="rId8">
              <a:alphaModFix/>
            </a:blip>
            <a:stretch>
              <a:fillRect b="0" l="0" r="0" t="0"/>
            </a:stretch>
          </a:blipFill>
          <a:ln>
            <a:noFill/>
          </a:ln>
        </p:spPr>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290" name="Shape 290"/>
        <p:cNvGrpSpPr/>
        <p:nvPr/>
      </p:nvGrpSpPr>
      <p:grpSpPr>
        <a:xfrm>
          <a:off x="0" y="0"/>
          <a:ext cx="0" cy="0"/>
          <a:chOff x="0" y="0"/>
          <a:chExt cx="0" cy="0"/>
        </a:xfrm>
      </p:grpSpPr>
      <p:sp>
        <p:nvSpPr>
          <p:cNvPr id="291" name="Google Shape;291;p9"/>
          <p:cNvSpPr/>
          <p:nvPr/>
        </p:nvSpPr>
        <p:spPr>
          <a:xfrm rot="2478532">
            <a:off x="15248087" y="-1607626"/>
            <a:ext cx="2553325" cy="4876142"/>
          </a:xfrm>
          <a:custGeom>
            <a:rect b="b" l="l" r="r" t="t"/>
            <a:pathLst>
              <a:path extrusionOk="0" h="4876142" w="2553325">
                <a:moveTo>
                  <a:pt x="0" y="0"/>
                </a:moveTo>
                <a:lnTo>
                  <a:pt x="2553325" y="0"/>
                </a:lnTo>
                <a:lnTo>
                  <a:pt x="2553325" y="4876141"/>
                </a:lnTo>
                <a:lnTo>
                  <a:pt x="0" y="4876141"/>
                </a:lnTo>
                <a:lnTo>
                  <a:pt x="0" y="0"/>
                </a:lnTo>
                <a:close/>
              </a:path>
            </a:pathLst>
          </a:custGeom>
          <a:blipFill rotWithShape="1">
            <a:blip r:embed="rId3">
              <a:alphaModFix/>
            </a:blip>
            <a:stretch>
              <a:fillRect b="0" l="0" r="0" t="0"/>
            </a:stretch>
          </a:blipFill>
          <a:ln>
            <a:noFill/>
          </a:ln>
        </p:spPr>
      </p:sp>
      <p:grpSp>
        <p:nvGrpSpPr>
          <p:cNvPr id="292" name="Google Shape;292;p9"/>
          <p:cNvGrpSpPr/>
          <p:nvPr/>
        </p:nvGrpSpPr>
        <p:grpSpPr>
          <a:xfrm>
            <a:off x="7120520" y="3504578"/>
            <a:ext cx="10138780" cy="6782422"/>
            <a:chOff x="0" y="0"/>
            <a:chExt cx="3227105" cy="2158799"/>
          </a:xfrm>
        </p:grpSpPr>
        <p:sp>
          <p:nvSpPr>
            <p:cNvPr id="293" name="Google Shape;293;p9"/>
            <p:cNvSpPr/>
            <p:nvPr/>
          </p:nvSpPr>
          <p:spPr>
            <a:xfrm>
              <a:off x="0" y="0"/>
              <a:ext cx="3227105" cy="2158799"/>
            </a:xfrm>
            <a:custGeom>
              <a:rect b="b" l="l" r="r" t="t"/>
              <a:pathLst>
                <a:path extrusionOk="0" h="2158799" w="3227105">
                  <a:moveTo>
                    <a:pt x="0" y="0"/>
                  </a:moveTo>
                  <a:lnTo>
                    <a:pt x="3227105" y="0"/>
                  </a:lnTo>
                  <a:lnTo>
                    <a:pt x="3227105" y="2158799"/>
                  </a:lnTo>
                  <a:lnTo>
                    <a:pt x="0" y="2158799"/>
                  </a:lnTo>
                  <a:close/>
                </a:path>
              </a:pathLst>
            </a:custGeom>
            <a:solidFill>
              <a:srgbClr val="0F53DF"/>
            </a:solidFill>
            <a:ln cap="sq" cmpd="sng" w="123825">
              <a:solidFill>
                <a:srgbClr val="0036A6"/>
              </a:solidFill>
              <a:prstDash val="solid"/>
              <a:miter lim="8000"/>
              <a:headEnd len="sm" w="sm" type="none"/>
              <a:tailEnd len="sm" w="sm" type="none"/>
            </a:ln>
          </p:spPr>
        </p:sp>
        <p:sp>
          <p:nvSpPr>
            <p:cNvPr id="294" name="Google Shape;294;p9"/>
            <p:cNvSpPr txBox="1"/>
            <p:nvPr/>
          </p:nvSpPr>
          <p:spPr>
            <a:xfrm>
              <a:off x="0" y="28575"/>
              <a:ext cx="3227105" cy="2130224"/>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9"/>
          <p:cNvSpPr txBox="1"/>
          <p:nvPr/>
        </p:nvSpPr>
        <p:spPr>
          <a:xfrm>
            <a:off x="1240919" y="800100"/>
            <a:ext cx="12183600" cy="18471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INTRODUCTION</a:t>
            </a:r>
            <a:endParaRPr>
              <a:solidFill>
                <a:srgbClr val="FFFFFF"/>
              </a:solidFill>
            </a:endParaRPr>
          </a:p>
        </p:txBody>
      </p:sp>
      <p:sp>
        <p:nvSpPr>
          <p:cNvPr id="296" name="Google Shape;296;p9"/>
          <p:cNvSpPr txBox="1"/>
          <p:nvPr/>
        </p:nvSpPr>
        <p:spPr>
          <a:xfrm>
            <a:off x="8141080" y="4460564"/>
            <a:ext cx="8097600" cy="4810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ac.ectus.</a:t>
            </a:r>
            <a:endParaRPr/>
          </a:p>
        </p:txBody>
      </p:sp>
      <p:sp>
        <p:nvSpPr>
          <p:cNvPr id="297" name="Google Shape;297;p9"/>
          <p:cNvSpPr/>
          <p:nvPr/>
        </p:nvSpPr>
        <p:spPr>
          <a:xfrm>
            <a:off x="1028700" y="3504578"/>
            <a:ext cx="5836191" cy="7346328"/>
          </a:xfrm>
          <a:custGeom>
            <a:rect b="b" l="l" r="r" t="t"/>
            <a:pathLst>
              <a:path extrusionOk="0" h="2668120" w="2119652">
                <a:moveTo>
                  <a:pt x="0" y="0"/>
                </a:moveTo>
                <a:lnTo>
                  <a:pt x="2119652" y="0"/>
                </a:lnTo>
                <a:lnTo>
                  <a:pt x="2119652" y="2668120"/>
                </a:lnTo>
                <a:lnTo>
                  <a:pt x="0" y="2668120"/>
                </a:lnTo>
                <a:close/>
              </a:path>
            </a:pathLst>
          </a:custGeom>
          <a:blipFill rotWithShape="1">
            <a:blip r:embed="rId4">
              <a:alphaModFix/>
            </a:blip>
            <a:stretch>
              <a:fillRect b="-823" l="-71416" r="-62704" t="-23172"/>
            </a:stretch>
          </a:blipFill>
          <a:ln cap="sq" cmpd="sng" w="95250">
            <a:solidFill>
              <a:srgbClr val="0036A6"/>
            </a:solidFill>
            <a:prstDash val="solid"/>
            <a:miter lim="8000"/>
            <a:headEnd len="sm" w="sm" type="none"/>
            <a:tailEnd len="sm" w="sm" type="none"/>
          </a:ln>
        </p:spPr>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301" name="Shape 301"/>
        <p:cNvGrpSpPr/>
        <p:nvPr/>
      </p:nvGrpSpPr>
      <p:grpSpPr>
        <a:xfrm>
          <a:off x="0" y="0"/>
          <a:ext cx="0" cy="0"/>
          <a:chOff x="0" y="0"/>
          <a:chExt cx="0" cy="0"/>
        </a:xfrm>
      </p:grpSpPr>
      <p:grpSp>
        <p:nvGrpSpPr>
          <p:cNvPr id="302" name="Google Shape;302;p10"/>
          <p:cNvGrpSpPr/>
          <p:nvPr/>
        </p:nvGrpSpPr>
        <p:grpSpPr>
          <a:xfrm>
            <a:off x="6169260" y="3864934"/>
            <a:ext cx="12780443" cy="6782422"/>
            <a:chOff x="0" y="0"/>
            <a:chExt cx="4067929" cy="2158799"/>
          </a:xfrm>
        </p:grpSpPr>
        <p:sp>
          <p:nvSpPr>
            <p:cNvPr id="303" name="Google Shape;303;p10"/>
            <p:cNvSpPr/>
            <p:nvPr/>
          </p:nvSpPr>
          <p:spPr>
            <a:xfrm>
              <a:off x="0" y="0"/>
              <a:ext cx="4067928" cy="2158799"/>
            </a:xfrm>
            <a:custGeom>
              <a:rect b="b" l="l" r="r" t="t"/>
              <a:pathLst>
                <a:path extrusionOk="0" h="2158799" w="4067928">
                  <a:moveTo>
                    <a:pt x="0" y="0"/>
                  </a:moveTo>
                  <a:lnTo>
                    <a:pt x="4067928" y="0"/>
                  </a:lnTo>
                  <a:lnTo>
                    <a:pt x="4067928" y="2158799"/>
                  </a:lnTo>
                  <a:lnTo>
                    <a:pt x="0" y="2158799"/>
                  </a:lnTo>
                  <a:close/>
                </a:path>
              </a:pathLst>
            </a:custGeom>
            <a:solidFill>
              <a:srgbClr val="0F53DF"/>
            </a:solidFill>
            <a:ln cap="sq" cmpd="sng" w="123825">
              <a:solidFill>
                <a:srgbClr val="0036A6"/>
              </a:solidFill>
              <a:prstDash val="solid"/>
              <a:miter lim="8000"/>
              <a:headEnd len="sm" w="sm" type="none"/>
              <a:tailEnd len="sm" w="sm" type="none"/>
            </a:ln>
          </p:spPr>
        </p:sp>
        <p:sp>
          <p:nvSpPr>
            <p:cNvPr id="304" name="Google Shape;304;p10"/>
            <p:cNvSpPr txBox="1"/>
            <p:nvPr/>
          </p:nvSpPr>
          <p:spPr>
            <a:xfrm>
              <a:off x="0" y="28575"/>
              <a:ext cx="4067929" cy="2130224"/>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5" name="Google Shape;305;p10"/>
          <p:cNvSpPr txBox="1"/>
          <p:nvPr/>
        </p:nvSpPr>
        <p:spPr>
          <a:xfrm rot="-832336">
            <a:off x="3041322" y="2464151"/>
            <a:ext cx="9177998"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BULLYING?</a:t>
            </a:r>
            <a:endParaRPr>
              <a:solidFill>
                <a:srgbClr val="FFFFFF"/>
              </a:solidFill>
            </a:endParaRPr>
          </a:p>
        </p:txBody>
      </p:sp>
      <p:sp>
        <p:nvSpPr>
          <p:cNvPr id="306" name="Google Shape;306;p10"/>
          <p:cNvSpPr/>
          <p:nvPr/>
        </p:nvSpPr>
        <p:spPr>
          <a:xfrm>
            <a:off x="11691161" y="887781"/>
            <a:ext cx="2393773" cy="2447166"/>
          </a:xfrm>
          <a:custGeom>
            <a:rect b="b" l="l" r="r" t="t"/>
            <a:pathLst>
              <a:path extrusionOk="0" h="2447166" w="2393773">
                <a:moveTo>
                  <a:pt x="0" y="0"/>
                </a:moveTo>
                <a:lnTo>
                  <a:pt x="2393773" y="0"/>
                </a:lnTo>
                <a:lnTo>
                  <a:pt x="2393773" y="2447166"/>
                </a:lnTo>
                <a:lnTo>
                  <a:pt x="0" y="2447166"/>
                </a:lnTo>
                <a:lnTo>
                  <a:pt x="0" y="0"/>
                </a:lnTo>
                <a:close/>
              </a:path>
            </a:pathLst>
          </a:custGeom>
          <a:blipFill rotWithShape="1">
            <a:blip r:embed="rId3">
              <a:alphaModFix/>
            </a:blip>
            <a:stretch>
              <a:fillRect b="0" l="0" r="0" t="0"/>
            </a:stretch>
          </a:blipFill>
          <a:ln>
            <a:noFill/>
          </a:ln>
        </p:spPr>
      </p:sp>
      <p:sp>
        <p:nvSpPr>
          <p:cNvPr id="307" name="Google Shape;307;p10"/>
          <p:cNvSpPr/>
          <p:nvPr/>
        </p:nvSpPr>
        <p:spPr>
          <a:xfrm>
            <a:off x="1025413" y="5817752"/>
            <a:ext cx="3966339" cy="4763071"/>
          </a:xfrm>
          <a:custGeom>
            <a:rect b="b" l="l" r="r" t="t"/>
            <a:pathLst>
              <a:path extrusionOk="0" h="4763071" w="3966339">
                <a:moveTo>
                  <a:pt x="0" y="0"/>
                </a:moveTo>
                <a:lnTo>
                  <a:pt x="3966340" y="0"/>
                </a:lnTo>
                <a:lnTo>
                  <a:pt x="3966340" y="4763071"/>
                </a:lnTo>
                <a:lnTo>
                  <a:pt x="0" y="4763071"/>
                </a:lnTo>
                <a:lnTo>
                  <a:pt x="0" y="0"/>
                </a:lnTo>
                <a:close/>
              </a:path>
            </a:pathLst>
          </a:custGeom>
          <a:blipFill rotWithShape="1">
            <a:blip r:embed="rId4">
              <a:alphaModFix/>
            </a:blip>
            <a:stretch>
              <a:fillRect b="0" l="0" r="0" t="0"/>
            </a:stretch>
          </a:blipFill>
          <a:ln>
            <a:noFill/>
          </a:ln>
        </p:spPr>
      </p:sp>
      <p:sp>
        <p:nvSpPr>
          <p:cNvPr id="308" name="Google Shape;308;p10"/>
          <p:cNvSpPr txBox="1"/>
          <p:nvPr/>
        </p:nvSpPr>
        <p:spPr>
          <a:xfrm rot="-832421">
            <a:off x="693653" y="974711"/>
            <a:ext cx="10206765"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WHAT IS</a:t>
            </a:r>
            <a:endParaRPr>
              <a:solidFill>
                <a:srgbClr val="FFFFFF"/>
              </a:solidFill>
            </a:endParaRPr>
          </a:p>
        </p:txBody>
      </p:sp>
      <p:sp>
        <p:nvSpPr>
          <p:cNvPr id="309" name="Google Shape;309;p10"/>
          <p:cNvSpPr txBox="1"/>
          <p:nvPr/>
        </p:nvSpPr>
        <p:spPr>
          <a:xfrm>
            <a:off x="7745529" y="5259070"/>
            <a:ext cx="9223500" cy="39252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 consectetur adipiscing elit. Vivamus sed vestibulum nunc, eget aliquam felis. Sed nunc purus, accumsan sit amet dictum in, ornare in dui. Ut imperdiet ante eros, sed porta ex eleifend ac.</a:t>
            </a:r>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313" name="Shape 313"/>
        <p:cNvGrpSpPr/>
        <p:nvPr/>
      </p:nvGrpSpPr>
      <p:grpSpPr>
        <a:xfrm>
          <a:off x="0" y="0"/>
          <a:ext cx="0" cy="0"/>
          <a:chOff x="0" y="0"/>
          <a:chExt cx="0" cy="0"/>
        </a:xfrm>
      </p:grpSpPr>
      <p:sp>
        <p:nvSpPr>
          <p:cNvPr id="314" name="Google Shape;314;p11"/>
          <p:cNvSpPr txBox="1"/>
          <p:nvPr/>
        </p:nvSpPr>
        <p:spPr>
          <a:xfrm rot="-832429">
            <a:off x="4801062" y="3077751"/>
            <a:ext cx="8572699" cy="1693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0" u="none" cap="none" strike="noStrike">
                <a:solidFill>
                  <a:srgbClr val="FFFFFF"/>
                </a:solidFill>
                <a:latin typeface="Knewave"/>
                <a:ea typeface="Knewave"/>
                <a:cs typeface="Knewave"/>
                <a:sym typeface="Knewave"/>
              </a:rPr>
              <a:t>BULLYING</a:t>
            </a:r>
            <a:endParaRPr>
              <a:solidFill>
                <a:srgbClr val="FFFFFF"/>
              </a:solidFill>
            </a:endParaRPr>
          </a:p>
        </p:txBody>
      </p:sp>
      <p:sp>
        <p:nvSpPr>
          <p:cNvPr id="315" name="Google Shape;315;p11"/>
          <p:cNvSpPr txBox="1"/>
          <p:nvPr/>
        </p:nvSpPr>
        <p:spPr>
          <a:xfrm rot="-832336">
            <a:off x="4498383" y="1180632"/>
            <a:ext cx="9177998" cy="16930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1000" u="none" cap="none" strike="noStrike">
                <a:solidFill>
                  <a:srgbClr val="FFFFFF"/>
                </a:solidFill>
                <a:latin typeface="Knewave"/>
                <a:ea typeface="Knewave"/>
                <a:cs typeface="Knewave"/>
                <a:sym typeface="Knewave"/>
              </a:rPr>
              <a:t>IMPACT OF</a:t>
            </a:r>
            <a:endParaRPr>
              <a:solidFill>
                <a:srgbClr val="FFFFFF"/>
              </a:solidFill>
            </a:endParaRPr>
          </a:p>
        </p:txBody>
      </p:sp>
      <p:grpSp>
        <p:nvGrpSpPr>
          <p:cNvPr id="316" name="Google Shape;316;p11"/>
          <p:cNvGrpSpPr/>
          <p:nvPr/>
        </p:nvGrpSpPr>
        <p:grpSpPr>
          <a:xfrm>
            <a:off x="-378776" y="691175"/>
            <a:ext cx="5018238" cy="1715561"/>
            <a:chOff x="0" y="0"/>
            <a:chExt cx="1597271" cy="546051"/>
          </a:xfrm>
        </p:grpSpPr>
        <p:sp>
          <p:nvSpPr>
            <p:cNvPr id="317" name="Google Shape;317;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18" name="Google Shape;318;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1"/>
          <p:cNvGrpSpPr/>
          <p:nvPr/>
        </p:nvGrpSpPr>
        <p:grpSpPr>
          <a:xfrm>
            <a:off x="-378776" y="2819570"/>
            <a:ext cx="5018238" cy="1715561"/>
            <a:chOff x="0" y="0"/>
            <a:chExt cx="1597271" cy="546051"/>
          </a:xfrm>
        </p:grpSpPr>
        <p:sp>
          <p:nvSpPr>
            <p:cNvPr id="320" name="Google Shape;320;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21" name="Google Shape;321;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1"/>
          <p:cNvGrpSpPr/>
          <p:nvPr/>
        </p:nvGrpSpPr>
        <p:grpSpPr>
          <a:xfrm>
            <a:off x="-378776" y="4943030"/>
            <a:ext cx="5018238" cy="1715561"/>
            <a:chOff x="0" y="0"/>
            <a:chExt cx="1597271" cy="546051"/>
          </a:xfrm>
        </p:grpSpPr>
        <p:sp>
          <p:nvSpPr>
            <p:cNvPr id="323" name="Google Shape;323;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24" name="Google Shape;324;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5" name="Google Shape;325;p11"/>
          <p:cNvGrpSpPr/>
          <p:nvPr/>
        </p:nvGrpSpPr>
        <p:grpSpPr>
          <a:xfrm>
            <a:off x="-378776" y="7066489"/>
            <a:ext cx="5018238" cy="1715561"/>
            <a:chOff x="0" y="0"/>
            <a:chExt cx="1597271" cy="546051"/>
          </a:xfrm>
        </p:grpSpPr>
        <p:sp>
          <p:nvSpPr>
            <p:cNvPr id="326" name="Google Shape;326;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27" name="Google Shape;327;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8" name="Google Shape;328;p11"/>
          <p:cNvGrpSpPr/>
          <p:nvPr/>
        </p:nvGrpSpPr>
        <p:grpSpPr>
          <a:xfrm>
            <a:off x="13648539" y="691175"/>
            <a:ext cx="5018238" cy="1715561"/>
            <a:chOff x="0" y="0"/>
            <a:chExt cx="1597271" cy="546051"/>
          </a:xfrm>
        </p:grpSpPr>
        <p:sp>
          <p:nvSpPr>
            <p:cNvPr id="329" name="Google Shape;329;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30" name="Google Shape;330;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1" name="Google Shape;331;p11"/>
          <p:cNvGrpSpPr/>
          <p:nvPr/>
        </p:nvGrpSpPr>
        <p:grpSpPr>
          <a:xfrm>
            <a:off x="13648539" y="2819570"/>
            <a:ext cx="5018238" cy="1715561"/>
            <a:chOff x="0" y="0"/>
            <a:chExt cx="1597271" cy="546051"/>
          </a:xfrm>
        </p:grpSpPr>
        <p:sp>
          <p:nvSpPr>
            <p:cNvPr id="332" name="Google Shape;332;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33" name="Google Shape;333;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4" name="Google Shape;334;p11"/>
          <p:cNvGrpSpPr/>
          <p:nvPr/>
        </p:nvGrpSpPr>
        <p:grpSpPr>
          <a:xfrm>
            <a:off x="13648539" y="4943030"/>
            <a:ext cx="5018238" cy="1715561"/>
            <a:chOff x="0" y="0"/>
            <a:chExt cx="1597271" cy="546051"/>
          </a:xfrm>
        </p:grpSpPr>
        <p:sp>
          <p:nvSpPr>
            <p:cNvPr id="335" name="Google Shape;335;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36" name="Google Shape;336;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7" name="Google Shape;337;p11"/>
          <p:cNvGrpSpPr/>
          <p:nvPr/>
        </p:nvGrpSpPr>
        <p:grpSpPr>
          <a:xfrm>
            <a:off x="13648539" y="7066489"/>
            <a:ext cx="5018238" cy="1715561"/>
            <a:chOff x="0" y="0"/>
            <a:chExt cx="1597271" cy="546051"/>
          </a:xfrm>
        </p:grpSpPr>
        <p:sp>
          <p:nvSpPr>
            <p:cNvPr id="338" name="Google Shape;338;p11"/>
            <p:cNvSpPr/>
            <p:nvPr/>
          </p:nvSpPr>
          <p:spPr>
            <a:xfrm>
              <a:off x="0" y="0"/>
              <a:ext cx="1597271" cy="546051"/>
            </a:xfrm>
            <a:custGeom>
              <a:rect b="b" l="l" r="r" t="t"/>
              <a:pathLst>
                <a:path extrusionOk="0" h="546051" w="1597271">
                  <a:moveTo>
                    <a:pt x="0" y="0"/>
                  </a:moveTo>
                  <a:lnTo>
                    <a:pt x="1597271" y="0"/>
                  </a:lnTo>
                  <a:lnTo>
                    <a:pt x="1597271" y="546051"/>
                  </a:lnTo>
                  <a:lnTo>
                    <a:pt x="0" y="546051"/>
                  </a:lnTo>
                  <a:close/>
                </a:path>
              </a:pathLst>
            </a:custGeom>
            <a:solidFill>
              <a:srgbClr val="0F53DF"/>
            </a:solidFill>
            <a:ln cap="sq" cmpd="sng" w="123825">
              <a:solidFill>
                <a:srgbClr val="0036A6"/>
              </a:solidFill>
              <a:prstDash val="solid"/>
              <a:miter lim="8000"/>
              <a:headEnd len="sm" w="sm" type="none"/>
              <a:tailEnd len="sm" w="sm" type="none"/>
            </a:ln>
          </p:spPr>
        </p:sp>
        <p:sp>
          <p:nvSpPr>
            <p:cNvPr id="339" name="Google Shape;339;p11"/>
            <p:cNvSpPr txBox="1"/>
            <p:nvPr/>
          </p:nvSpPr>
          <p:spPr>
            <a:xfrm>
              <a:off x="0" y="28575"/>
              <a:ext cx="1597271" cy="517476"/>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0" name="Google Shape;340;p11"/>
          <p:cNvSpPr txBox="1"/>
          <p:nvPr/>
        </p:nvSpPr>
        <p:spPr>
          <a:xfrm>
            <a:off x="342973" y="1136120"/>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1" name="Google Shape;341;p11"/>
          <p:cNvSpPr txBox="1"/>
          <p:nvPr/>
        </p:nvSpPr>
        <p:spPr>
          <a:xfrm>
            <a:off x="342973" y="3264515"/>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2" name="Google Shape;342;p11"/>
          <p:cNvSpPr txBox="1"/>
          <p:nvPr/>
        </p:nvSpPr>
        <p:spPr>
          <a:xfrm>
            <a:off x="342973" y="5387975"/>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3" name="Google Shape;343;p11"/>
          <p:cNvSpPr txBox="1"/>
          <p:nvPr/>
        </p:nvSpPr>
        <p:spPr>
          <a:xfrm>
            <a:off x="342973" y="7518930"/>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4" name="Google Shape;344;p11"/>
          <p:cNvSpPr txBox="1"/>
          <p:nvPr/>
        </p:nvSpPr>
        <p:spPr>
          <a:xfrm>
            <a:off x="14016843" y="1136120"/>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5" name="Google Shape;345;p11"/>
          <p:cNvSpPr txBox="1"/>
          <p:nvPr/>
        </p:nvSpPr>
        <p:spPr>
          <a:xfrm>
            <a:off x="14016843" y="3264515"/>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6" name="Google Shape;346;p11"/>
          <p:cNvSpPr txBox="1"/>
          <p:nvPr/>
        </p:nvSpPr>
        <p:spPr>
          <a:xfrm>
            <a:off x="14016843" y="5387975"/>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sp>
        <p:nvSpPr>
          <p:cNvPr id="347" name="Google Shape;347;p11"/>
          <p:cNvSpPr txBox="1"/>
          <p:nvPr/>
        </p:nvSpPr>
        <p:spPr>
          <a:xfrm>
            <a:off x="14016843" y="7518930"/>
            <a:ext cx="3928200" cy="82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a:t>
            </a:r>
            <a:endParaRPr/>
          </a:p>
        </p:txBody>
      </p:sp>
      <p:grpSp>
        <p:nvGrpSpPr>
          <p:cNvPr id="348" name="Google Shape;348;p11"/>
          <p:cNvGrpSpPr/>
          <p:nvPr/>
        </p:nvGrpSpPr>
        <p:grpSpPr>
          <a:xfrm>
            <a:off x="-202054" y="9258300"/>
            <a:ext cx="18490054" cy="1028700"/>
            <a:chOff x="0" y="0"/>
            <a:chExt cx="5885259" cy="327428"/>
          </a:xfrm>
        </p:grpSpPr>
        <p:sp>
          <p:nvSpPr>
            <p:cNvPr id="349" name="Google Shape;349;p11"/>
            <p:cNvSpPr/>
            <p:nvPr/>
          </p:nvSpPr>
          <p:spPr>
            <a:xfrm>
              <a:off x="0" y="0"/>
              <a:ext cx="5885259" cy="327428"/>
            </a:xfrm>
            <a:custGeom>
              <a:rect b="b" l="l" r="r" t="t"/>
              <a:pathLst>
                <a:path extrusionOk="0" h="327428" w="5885259">
                  <a:moveTo>
                    <a:pt x="0" y="0"/>
                  </a:moveTo>
                  <a:lnTo>
                    <a:pt x="5885259" y="0"/>
                  </a:lnTo>
                  <a:lnTo>
                    <a:pt x="5885259" y="327428"/>
                  </a:lnTo>
                  <a:lnTo>
                    <a:pt x="0" y="327428"/>
                  </a:lnTo>
                  <a:close/>
                </a:path>
              </a:pathLst>
            </a:custGeom>
            <a:solidFill>
              <a:srgbClr val="0036A6"/>
            </a:solidFill>
            <a:ln>
              <a:noFill/>
            </a:ln>
          </p:spPr>
        </p:sp>
        <p:sp>
          <p:nvSpPr>
            <p:cNvPr id="350" name="Google Shape;350;p11"/>
            <p:cNvSpPr txBox="1"/>
            <p:nvPr/>
          </p:nvSpPr>
          <p:spPr>
            <a:xfrm>
              <a:off x="0" y="28575"/>
              <a:ext cx="5885259" cy="298853"/>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11"/>
          <p:cNvSpPr/>
          <p:nvPr/>
        </p:nvSpPr>
        <p:spPr>
          <a:xfrm>
            <a:off x="9833526" y="6028984"/>
            <a:ext cx="3581238" cy="3470545"/>
          </a:xfrm>
          <a:custGeom>
            <a:rect b="b" l="l" r="r" t="t"/>
            <a:pathLst>
              <a:path extrusionOk="0" h="3470545" w="3581238">
                <a:moveTo>
                  <a:pt x="0" y="0"/>
                </a:moveTo>
                <a:lnTo>
                  <a:pt x="3581238" y="0"/>
                </a:lnTo>
                <a:lnTo>
                  <a:pt x="3581238" y="3470545"/>
                </a:lnTo>
                <a:lnTo>
                  <a:pt x="0" y="3470545"/>
                </a:lnTo>
                <a:lnTo>
                  <a:pt x="0" y="0"/>
                </a:lnTo>
                <a:close/>
              </a:path>
            </a:pathLst>
          </a:custGeom>
          <a:blipFill rotWithShape="1">
            <a:blip r:embed="rId3">
              <a:alphaModFix/>
            </a:blip>
            <a:stretch>
              <a:fillRect b="0" l="0" r="0" t="0"/>
            </a:stretch>
          </a:blipFill>
          <a:ln>
            <a:noFill/>
          </a:ln>
        </p:spPr>
      </p:sp>
      <p:sp>
        <p:nvSpPr>
          <p:cNvPr id="352" name="Google Shape;352;p11"/>
          <p:cNvSpPr/>
          <p:nvPr/>
        </p:nvSpPr>
        <p:spPr>
          <a:xfrm>
            <a:off x="4773405" y="6028984"/>
            <a:ext cx="4577458" cy="3470545"/>
          </a:xfrm>
          <a:custGeom>
            <a:rect b="b" l="l" r="r" t="t"/>
            <a:pathLst>
              <a:path extrusionOk="0" h="3470545" w="4577458">
                <a:moveTo>
                  <a:pt x="0" y="0"/>
                </a:moveTo>
                <a:lnTo>
                  <a:pt x="4577458" y="0"/>
                </a:lnTo>
                <a:lnTo>
                  <a:pt x="4577458" y="3470545"/>
                </a:lnTo>
                <a:lnTo>
                  <a:pt x="0" y="3470545"/>
                </a:lnTo>
                <a:lnTo>
                  <a:pt x="0" y="0"/>
                </a:lnTo>
                <a:close/>
              </a:path>
            </a:pathLst>
          </a:custGeom>
          <a:blipFill rotWithShape="1">
            <a:blip r:embed="rId4">
              <a:alphaModFix/>
            </a:blip>
            <a:stretch>
              <a:fillRect b="0" l="0" r="0" t="0"/>
            </a:stretch>
          </a:blipFill>
          <a:ln>
            <a:noFill/>
          </a:ln>
        </p:spPr>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356" name="Shape 356"/>
        <p:cNvGrpSpPr/>
        <p:nvPr/>
      </p:nvGrpSpPr>
      <p:grpSpPr>
        <a:xfrm>
          <a:off x="0" y="0"/>
          <a:ext cx="0" cy="0"/>
          <a:chOff x="0" y="0"/>
          <a:chExt cx="0" cy="0"/>
        </a:xfrm>
      </p:grpSpPr>
      <p:sp>
        <p:nvSpPr>
          <p:cNvPr id="357" name="Google Shape;357;p12"/>
          <p:cNvSpPr txBox="1"/>
          <p:nvPr/>
        </p:nvSpPr>
        <p:spPr>
          <a:xfrm rot="-832336">
            <a:off x="2850290" y="6133732"/>
            <a:ext cx="9177998"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BULLYING?</a:t>
            </a:r>
            <a:endParaRPr>
              <a:solidFill>
                <a:srgbClr val="FFFFFF"/>
              </a:solidFill>
            </a:endParaRPr>
          </a:p>
        </p:txBody>
      </p:sp>
      <p:grpSp>
        <p:nvGrpSpPr>
          <p:cNvPr id="358" name="Google Shape;358;p12"/>
          <p:cNvGrpSpPr/>
          <p:nvPr/>
        </p:nvGrpSpPr>
        <p:grpSpPr>
          <a:xfrm>
            <a:off x="11802131" y="658565"/>
            <a:ext cx="5936979" cy="1179470"/>
            <a:chOff x="0" y="0"/>
            <a:chExt cx="2045654" cy="406400"/>
          </a:xfrm>
        </p:grpSpPr>
        <p:sp>
          <p:nvSpPr>
            <p:cNvPr id="359" name="Google Shape;359;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60" name="Google Shape;360;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1" name="Google Shape;361;p12"/>
          <p:cNvGrpSpPr/>
          <p:nvPr/>
        </p:nvGrpSpPr>
        <p:grpSpPr>
          <a:xfrm>
            <a:off x="11802131" y="2217684"/>
            <a:ext cx="5936979" cy="1179470"/>
            <a:chOff x="0" y="0"/>
            <a:chExt cx="2045654" cy="406400"/>
          </a:xfrm>
        </p:grpSpPr>
        <p:sp>
          <p:nvSpPr>
            <p:cNvPr id="362" name="Google Shape;362;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63" name="Google Shape;363;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4" name="Google Shape;364;p12"/>
          <p:cNvGrpSpPr/>
          <p:nvPr/>
        </p:nvGrpSpPr>
        <p:grpSpPr>
          <a:xfrm>
            <a:off x="11802131" y="3775504"/>
            <a:ext cx="5936979" cy="1179470"/>
            <a:chOff x="0" y="0"/>
            <a:chExt cx="2045654" cy="406400"/>
          </a:xfrm>
        </p:grpSpPr>
        <p:sp>
          <p:nvSpPr>
            <p:cNvPr id="365" name="Google Shape;365;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66" name="Google Shape;366;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7" name="Google Shape;367;p12"/>
          <p:cNvGrpSpPr/>
          <p:nvPr/>
        </p:nvGrpSpPr>
        <p:grpSpPr>
          <a:xfrm>
            <a:off x="11802131" y="5333325"/>
            <a:ext cx="5936979" cy="1179470"/>
            <a:chOff x="0" y="0"/>
            <a:chExt cx="2045654" cy="406400"/>
          </a:xfrm>
        </p:grpSpPr>
        <p:sp>
          <p:nvSpPr>
            <p:cNvPr id="368" name="Google Shape;368;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69" name="Google Shape;369;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0" name="Google Shape;370;p12"/>
          <p:cNvGrpSpPr/>
          <p:nvPr/>
        </p:nvGrpSpPr>
        <p:grpSpPr>
          <a:xfrm>
            <a:off x="11802131" y="6891145"/>
            <a:ext cx="5936979" cy="1179470"/>
            <a:chOff x="0" y="0"/>
            <a:chExt cx="2045654" cy="406400"/>
          </a:xfrm>
        </p:grpSpPr>
        <p:sp>
          <p:nvSpPr>
            <p:cNvPr id="371" name="Google Shape;371;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72" name="Google Shape;372;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3" name="Google Shape;373;p12"/>
          <p:cNvGrpSpPr/>
          <p:nvPr/>
        </p:nvGrpSpPr>
        <p:grpSpPr>
          <a:xfrm>
            <a:off x="11802131" y="8448965"/>
            <a:ext cx="5936979" cy="1179470"/>
            <a:chOff x="0" y="0"/>
            <a:chExt cx="2045654" cy="406400"/>
          </a:xfrm>
        </p:grpSpPr>
        <p:sp>
          <p:nvSpPr>
            <p:cNvPr id="374" name="Google Shape;374;p12"/>
            <p:cNvSpPr/>
            <p:nvPr/>
          </p:nvSpPr>
          <p:spPr>
            <a:xfrm>
              <a:off x="0" y="0"/>
              <a:ext cx="2045654" cy="406400"/>
            </a:xfrm>
            <a:custGeom>
              <a:rect b="b" l="l" r="r" t="t"/>
              <a:pathLst>
                <a:path extrusionOk="0" h="406400" w="2045654">
                  <a:moveTo>
                    <a:pt x="0" y="0"/>
                  </a:moveTo>
                  <a:lnTo>
                    <a:pt x="2045654" y="0"/>
                  </a:lnTo>
                  <a:lnTo>
                    <a:pt x="2045654" y="406400"/>
                  </a:lnTo>
                  <a:lnTo>
                    <a:pt x="0" y="406400"/>
                  </a:lnTo>
                  <a:close/>
                </a:path>
              </a:pathLst>
            </a:custGeom>
            <a:solidFill>
              <a:srgbClr val="0F53DF"/>
            </a:solidFill>
            <a:ln cap="sq" cmpd="sng" w="123825">
              <a:solidFill>
                <a:srgbClr val="0036A6"/>
              </a:solidFill>
              <a:prstDash val="solid"/>
              <a:miter lim="8000"/>
              <a:headEnd len="sm" w="sm" type="none"/>
              <a:tailEnd len="sm" w="sm" type="none"/>
            </a:ln>
          </p:spPr>
        </p:sp>
        <p:sp>
          <p:nvSpPr>
            <p:cNvPr id="375" name="Google Shape;375;p12"/>
            <p:cNvSpPr txBox="1"/>
            <p:nvPr/>
          </p:nvSpPr>
          <p:spPr>
            <a:xfrm>
              <a:off x="0" y="28575"/>
              <a:ext cx="2045654" cy="37782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6" name="Google Shape;376;p12"/>
          <p:cNvSpPr/>
          <p:nvPr/>
        </p:nvSpPr>
        <p:spPr>
          <a:xfrm>
            <a:off x="743795" y="658565"/>
            <a:ext cx="4581255" cy="4114800"/>
          </a:xfrm>
          <a:custGeom>
            <a:rect b="b" l="l" r="r" t="t"/>
            <a:pathLst>
              <a:path extrusionOk="0" h="4114800" w="4581255">
                <a:moveTo>
                  <a:pt x="0" y="0"/>
                </a:moveTo>
                <a:lnTo>
                  <a:pt x="4581255" y="0"/>
                </a:lnTo>
                <a:lnTo>
                  <a:pt x="4581255" y="4114800"/>
                </a:lnTo>
                <a:lnTo>
                  <a:pt x="0" y="4114800"/>
                </a:lnTo>
                <a:lnTo>
                  <a:pt x="0" y="0"/>
                </a:lnTo>
                <a:close/>
              </a:path>
            </a:pathLst>
          </a:custGeom>
          <a:blipFill rotWithShape="1">
            <a:blip r:embed="rId3">
              <a:alphaModFix/>
            </a:blip>
            <a:stretch>
              <a:fillRect b="0" l="0" r="0" t="0"/>
            </a:stretch>
          </a:blipFill>
          <a:ln>
            <a:noFill/>
          </a:ln>
        </p:spPr>
      </p:sp>
      <p:sp>
        <p:nvSpPr>
          <p:cNvPr id="377" name="Google Shape;377;p12"/>
          <p:cNvSpPr txBox="1"/>
          <p:nvPr/>
        </p:nvSpPr>
        <p:spPr>
          <a:xfrm rot="-832421">
            <a:off x="502621" y="4644293"/>
            <a:ext cx="10206765" cy="18469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2000" u="none" cap="none" strike="noStrike">
                <a:solidFill>
                  <a:srgbClr val="FFFFFF"/>
                </a:solidFill>
                <a:latin typeface="Knewave"/>
                <a:ea typeface="Knewave"/>
                <a:cs typeface="Knewave"/>
                <a:sym typeface="Knewave"/>
              </a:rPr>
              <a:t>TYPES OF</a:t>
            </a:r>
            <a:endParaRPr>
              <a:solidFill>
                <a:srgbClr val="FFFFFF"/>
              </a:solidFill>
            </a:endParaRPr>
          </a:p>
        </p:txBody>
      </p:sp>
      <p:sp>
        <p:nvSpPr>
          <p:cNvPr id="378" name="Google Shape;378;p12"/>
          <p:cNvSpPr txBox="1"/>
          <p:nvPr/>
        </p:nvSpPr>
        <p:spPr>
          <a:xfrm>
            <a:off x="12164471" y="947597"/>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
        <p:nvSpPr>
          <p:cNvPr id="379" name="Google Shape;379;p12"/>
          <p:cNvSpPr txBox="1"/>
          <p:nvPr/>
        </p:nvSpPr>
        <p:spPr>
          <a:xfrm>
            <a:off x="12164471" y="2506716"/>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
        <p:nvSpPr>
          <p:cNvPr id="380" name="Google Shape;380;p12"/>
          <p:cNvSpPr txBox="1"/>
          <p:nvPr/>
        </p:nvSpPr>
        <p:spPr>
          <a:xfrm>
            <a:off x="12164471" y="4064537"/>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
        <p:nvSpPr>
          <p:cNvPr id="381" name="Google Shape;381;p12"/>
          <p:cNvSpPr txBox="1"/>
          <p:nvPr/>
        </p:nvSpPr>
        <p:spPr>
          <a:xfrm>
            <a:off x="12164471" y="5622357"/>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
        <p:nvSpPr>
          <p:cNvPr id="382" name="Google Shape;382;p12"/>
          <p:cNvSpPr txBox="1"/>
          <p:nvPr/>
        </p:nvSpPr>
        <p:spPr>
          <a:xfrm>
            <a:off x="12164471" y="7180178"/>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
        <p:nvSpPr>
          <p:cNvPr id="383" name="Google Shape;383;p12"/>
          <p:cNvSpPr txBox="1"/>
          <p:nvPr/>
        </p:nvSpPr>
        <p:spPr>
          <a:xfrm>
            <a:off x="12164471" y="8737998"/>
            <a:ext cx="5212200" cy="547800"/>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3999" u="none" cap="none" strike="noStrike">
                <a:solidFill>
                  <a:srgbClr val="FFFFFF"/>
                </a:solidFill>
                <a:latin typeface="Gochi Hand"/>
                <a:ea typeface="Gochi Hand"/>
                <a:cs typeface="Gochi Hand"/>
                <a:sym typeface="Gochi Hand"/>
              </a:rPr>
              <a:t>Type of Bullying</a:t>
            </a:r>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387" name="Shape 387"/>
        <p:cNvGrpSpPr/>
        <p:nvPr/>
      </p:nvGrpSpPr>
      <p:grpSpPr>
        <a:xfrm>
          <a:off x="0" y="0"/>
          <a:ext cx="0" cy="0"/>
          <a:chOff x="0" y="0"/>
          <a:chExt cx="0" cy="0"/>
        </a:xfrm>
      </p:grpSpPr>
      <p:grpSp>
        <p:nvGrpSpPr>
          <p:cNvPr id="388" name="Google Shape;388;p13"/>
          <p:cNvGrpSpPr/>
          <p:nvPr/>
        </p:nvGrpSpPr>
        <p:grpSpPr>
          <a:xfrm>
            <a:off x="0" y="0"/>
            <a:ext cx="18288000" cy="10287000"/>
            <a:chOff x="0" y="0"/>
            <a:chExt cx="5820947" cy="3274282"/>
          </a:xfrm>
        </p:grpSpPr>
        <p:sp>
          <p:nvSpPr>
            <p:cNvPr id="389" name="Google Shape;389;p13"/>
            <p:cNvSpPr/>
            <p:nvPr/>
          </p:nvSpPr>
          <p:spPr>
            <a:xfrm>
              <a:off x="0" y="0"/>
              <a:ext cx="5820947" cy="3274282"/>
            </a:xfrm>
            <a:custGeom>
              <a:rect b="b" l="l" r="r" t="t"/>
              <a:pathLst>
                <a:path extrusionOk="0" h="3274282" w="5820947">
                  <a:moveTo>
                    <a:pt x="0" y="0"/>
                  </a:moveTo>
                  <a:lnTo>
                    <a:pt x="5820947" y="0"/>
                  </a:lnTo>
                  <a:lnTo>
                    <a:pt x="5820947" y="3274282"/>
                  </a:lnTo>
                  <a:lnTo>
                    <a:pt x="0" y="3274282"/>
                  </a:lnTo>
                  <a:close/>
                </a:path>
              </a:pathLst>
            </a:custGeom>
            <a:solidFill>
              <a:srgbClr val="0F53DF"/>
            </a:solidFill>
            <a:ln cap="sq" cmpd="sng" w="685800">
              <a:solidFill>
                <a:srgbClr val="0036A6"/>
              </a:solidFill>
              <a:prstDash val="solid"/>
              <a:miter lim="8000"/>
              <a:headEnd len="sm" w="sm" type="none"/>
              <a:tailEnd len="sm" w="sm" type="none"/>
            </a:ln>
          </p:spPr>
        </p:sp>
        <p:sp>
          <p:nvSpPr>
            <p:cNvPr id="390" name="Google Shape;390;p13"/>
            <p:cNvSpPr txBox="1"/>
            <p:nvPr/>
          </p:nvSpPr>
          <p:spPr>
            <a:xfrm>
              <a:off x="0" y="28575"/>
              <a:ext cx="5820947" cy="3245707"/>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13"/>
          <p:cNvSpPr txBox="1"/>
          <p:nvPr/>
        </p:nvSpPr>
        <p:spPr>
          <a:xfrm>
            <a:off x="2300478" y="1751281"/>
            <a:ext cx="13686900" cy="5587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1000" u="none" cap="none" strike="noStrike">
                <a:solidFill>
                  <a:srgbClr val="FFFFFF"/>
                </a:solidFill>
                <a:latin typeface="Knewave"/>
                <a:ea typeface="Knewave"/>
                <a:cs typeface="Knewave"/>
                <a:sym typeface="Knewave"/>
              </a:rPr>
              <a:t>“THIS IS A QUOTE WORDS FULL OF WISDOM.”</a:t>
            </a:r>
            <a:endParaRPr>
              <a:solidFill>
                <a:srgbClr val="FFFFFF"/>
              </a:solidFill>
            </a:endParaRPr>
          </a:p>
        </p:txBody>
      </p:sp>
      <p:sp>
        <p:nvSpPr>
          <p:cNvPr id="392" name="Google Shape;392;p13"/>
          <p:cNvSpPr/>
          <p:nvPr/>
        </p:nvSpPr>
        <p:spPr>
          <a:xfrm rot="766813">
            <a:off x="13260380" y="4766996"/>
            <a:ext cx="6831517" cy="4757220"/>
          </a:xfrm>
          <a:custGeom>
            <a:rect b="b" l="l" r="r" t="t"/>
            <a:pathLst>
              <a:path extrusionOk="0" h="4757220" w="6831517">
                <a:moveTo>
                  <a:pt x="0" y="0"/>
                </a:moveTo>
                <a:lnTo>
                  <a:pt x="6831516" y="0"/>
                </a:lnTo>
                <a:lnTo>
                  <a:pt x="6831516" y="4757220"/>
                </a:lnTo>
                <a:lnTo>
                  <a:pt x="0" y="4757220"/>
                </a:lnTo>
                <a:lnTo>
                  <a:pt x="0" y="0"/>
                </a:lnTo>
                <a:close/>
              </a:path>
            </a:pathLst>
          </a:custGeom>
          <a:blipFill rotWithShape="1">
            <a:blip r:embed="rId3">
              <a:alphaModFix/>
            </a:blip>
            <a:stretch>
              <a:fillRect b="0" l="0" r="0" t="0"/>
            </a:stretch>
          </a:blipFill>
          <a:ln>
            <a:noFill/>
          </a:ln>
        </p:spPr>
      </p:sp>
      <p:sp>
        <p:nvSpPr>
          <p:cNvPr id="393" name="Google Shape;393;p13"/>
          <p:cNvSpPr/>
          <p:nvPr/>
        </p:nvSpPr>
        <p:spPr>
          <a:xfrm>
            <a:off x="-552795" y="1423581"/>
            <a:ext cx="3162990" cy="2863943"/>
          </a:xfrm>
          <a:custGeom>
            <a:rect b="b" l="l" r="r" t="t"/>
            <a:pathLst>
              <a:path extrusionOk="0" h="2863943" w="3162990">
                <a:moveTo>
                  <a:pt x="0" y="0"/>
                </a:moveTo>
                <a:lnTo>
                  <a:pt x="3162990" y="0"/>
                </a:lnTo>
                <a:lnTo>
                  <a:pt x="3162990" y="2863944"/>
                </a:lnTo>
                <a:lnTo>
                  <a:pt x="0" y="2863944"/>
                </a:lnTo>
                <a:lnTo>
                  <a:pt x="0" y="0"/>
                </a:lnTo>
                <a:close/>
              </a:path>
            </a:pathLst>
          </a:custGeom>
          <a:blipFill rotWithShape="1">
            <a:blip r:embed="rId4">
              <a:alphaModFix/>
            </a:blip>
            <a:stretch>
              <a:fillRect b="0" l="0" r="0" t="0"/>
            </a:stretch>
          </a:blipFill>
          <a:ln>
            <a:noFill/>
          </a:ln>
        </p:spPr>
      </p:sp>
      <p:sp>
        <p:nvSpPr>
          <p:cNvPr id="394" name="Google Shape;394;p13"/>
          <p:cNvSpPr txBox="1"/>
          <p:nvPr/>
        </p:nvSpPr>
        <p:spPr>
          <a:xfrm>
            <a:off x="5860336" y="7814995"/>
            <a:ext cx="6567328" cy="615949"/>
          </a:xfrm>
          <a:prstGeom prst="rect">
            <a:avLst/>
          </a:prstGeom>
          <a:noFill/>
          <a:ln>
            <a:noFill/>
          </a:ln>
        </p:spPr>
        <p:txBody>
          <a:bodyPr anchorCtr="0" anchor="t" bIns="0" lIns="0" spcFirstLastPara="1" rIns="0" wrap="square" tIns="0">
            <a:spAutoFit/>
          </a:bodyPr>
          <a:lstStyle/>
          <a:p>
            <a:pPr indent="0" lvl="0" marL="0" marR="0" rtl="0" algn="ctr">
              <a:lnSpc>
                <a:spcPct val="88997"/>
              </a:lnSpc>
              <a:spcBef>
                <a:spcPts val="0"/>
              </a:spcBef>
              <a:spcAft>
                <a:spcPts val="0"/>
              </a:spcAft>
              <a:buNone/>
            </a:pPr>
            <a:r>
              <a:rPr b="0" i="0" lang="en-US" sz="4999" u="none" cap="none" strike="noStrike">
                <a:solidFill>
                  <a:srgbClr val="FFFFFF"/>
                </a:solidFill>
                <a:latin typeface="Gochi Hand"/>
                <a:ea typeface="Gochi Hand"/>
                <a:cs typeface="Gochi Hand"/>
                <a:sym typeface="Gochi Hand"/>
              </a:rPr>
              <a:t>Someone Famous</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398" name="Shape 398"/>
        <p:cNvGrpSpPr/>
        <p:nvPr/>
      </p:nvGrpSpPr>
      <p:grpSpPr>
        <a:xfrm>
          <a:off x="0" y="0"/>
          <a:ext cx="0" cy="0"/>
          <a:chOff x="0" y="0"/>
          <a:chExt cx="0" cy="0"/>
        </a:xfrm>
      </p:grpSpPr>
      <p:grpSp>
        <p:nvGrpSpPr>
          <p:cNvPr id="399" name="Google Shape;399;p14"/>
          <p:cNvGrpSpPr/>
          <p:nvPr/>
        </p:nvGrpSpPr>
        <p:grpSpPr>
          <a:xfrm>
            <a:off x="804789" y="4656880"/>
            <a:ext cx="2890489" cy="1947166"/>
            <a:chOff x="0" y="0"/>
            <a:chExt cx="995951" cy="670918"/>
          </a:xfrm>
        </p:grpSpPr>
        <p:sp>
          <p:nvSpPr>
            <p:cNvPr id="400" name="Google Shape;400;p14"/>
            <p:cNvSpPr/>
            <p:nvPr/>
          </p:nvSpPr>
          <p:spPr>
            <a:xfrm>
              <a:off x="0" y="0"/>
              <a:ext cx="995951" cy="670918"/>
            </a:xfrm>
            <a:custGeom>
              <a:rect b="b" l="l" r="r" t="t"/>
              <a:pathLst>
                <a:path extrusionOk="0" h="670918" w="995951">
                  <a:moveTo>
                    <a:pt x="0" y="0"/>
                  </a:moveTo>
                  <a:lnTo>
                    <a:pt x="995951" y="0"/>
                  </a:lnTo>
                  <a:lnTo>
                    <a:pt x="995951" y="670918"/>
                  </a:lnTo>
                  <a:lnTo>
                    <a:pt x="0" y="670918"/>
                  </a:lnTo>
                  <a:close/>
                </a:path>
              </a:pathLst>
            </a:custGeom>
            <a:solidFill>
              <a:srgbClr val="0F53DF"/>
            </a:solidFill>
            <a:ln cap="sq" cmpd="sng" w="123825">
              <a:solidFill>
                <a:srgbClr val="0036A6"/>
              </a:solidFill>
              <a:prstDash val="solid"/>
              <a:miter lim="8000"/>
              <a:headEnd len="sm" w="sm" type="none"/>
              <a:tailEnd len="sm" w="sm" type="none"/>
            </a:ln>
          </p:spPr>
        </p:sp>
        <p:sp>
          <p:nvSpPr>
            <p:cNvPr id="401" name="Google Shape;401;p14"/>
            <p:cNvSpPr txBox="1"/>
            <p:nvPr/>
          </p:nvSpPr>
          <p:spPr>
            <a:xfrm>
              <a:off x="0" y="28575"/>
              <a:ext cx="995951" cy="642343"/>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02" name="Google Shape;402;p14"/>
          <p:cNvGrpSpPr/>
          <p:nvPr/>
        </p:nvGrpSpPr>
        <p:grpSpPr>
          <a:xfrm>
            <a:off x="14592722" y="4656880"/>
            <a:ext cx="2890489" cy="1947166"/>
            <a:chOff x="0" y="0"/>
            <a:chExt cx="995951" cy="670918"/>
          </a:xfrm>
        </p:grpSpPr>
        <p:sp>
          <p:nvSpPr>
            <p:cNvPr id="403" name="Google Shape;403;p14"/>
            <p:cNvSpPr/>
            <p:nvPr/>
          </p:nvSpPr>
          <p:spPr>
            <a:xfrm>
              <a:off x="0" y="0"/>
              <a:ext cx="995951" cy="670918"/>
            </a:xfrm>
            <a:custGeom>
              <a:rect b="b" l="l" r="r" t="t"/>
              <a:pathLst>
                <a:path extrusionOk="0" h="670918" w="995951">
                  <a:moveTo>
                    <a:pt x="0" y="0"/>
                  </a:moveTo>
                  <a:lnTo>
                    <a:pt x="995951" y="0"/>
                  </a:lnTo>
                  <a:lnTo>
                    <a:pt x="995951" y="670918"/>
                  </a:lnTo>
                  <a:lnTo>
                    <a:pt x="0" y="670918"/>
                  </a:lnTo>
                  <a:close/>
                </a:path>
              </a:pathLst>
            </a:custGeom>
            <a:solidFill>
              <a:srgbClr val="0F53DF"/>
            </a:solidFill>
            <a:ln cap="sq" cmpd="sng" w="123825">
              <a:solidFill>
                <a:srgbClr val="0036A6"/>
              </a:solidFill>
              <a:prstDash val="solid"/>
              <a:miter lim="8000"/>
              <a:headEnd len="sm" w="sm" type="none"/>
              <a:tailEnd len="sm" w="sm" type="none"/>
            </a:ln>
          </p:spPr>
        </p:sp>
        <p:sp>
          <p:nvSpPr>
            <p:cNvPr id="404" name="Google Shape;404;p14"/>
            <p:cNvSpPr txBox="1"/>
            <p:nvPr/>
          </p:nvSpPr>
          <p:spPr>
            <a:xfrm>
              <a:off x="0" y="28575"/>
              <a:ext cx="995951" cy="642343"/>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05" name="Google Shape;405;p14"/>
          <p:cNvPicPr preferRelativeResize="0"/>
          <p:nvPr/>
        </p:nvPicPr>
        <p:blipFill rotWithShape="1">
          <a:blip r:embed="rId3">
            <a:alphaModFix/>
          </a:blip>
          <a:srcRect b="0" l="0" r="0" t="0"/>
          <a:stretch/>
        </p:blipFill>
        <p:spPr>
          <a:xfrm>
            <a:off x="2844486" y="2275021"/>
            <a:ext cx="6710884" cy="6710884"/>
          </a:xfrm>
          <a:prstGeom prst="rect">
            <a:avLst/>
          </a:prstGeom>
          <a:noFill/>
          <a:ln>
            <a:noFill/>
          </a:ln>
        </p:spPr>
      </p:pic>
      <p:pic>
        <p:nvPicPr>
          <p:cNvPr id="406" name="Google Shape;406;p14"/>
          <p:cNvPicPr preferRelativeResize="0"/>
          <p:nvPr/>
        </p:nvPicPr>
        <p:blipFill rotWithShape="1">
          <a:blip r:embed="rId4">
            <a:alphaModFix/>
          </a:blip>
          <a:srcRect b="0" l="0" r="0" t="0"/>
          <a:stretch/>
        </p:blipFill>
        <p:spPr>
          <a:xfrm>
            <a:off x="8850584" y="2245841"/>
            <a:ext cx="6769243" cy="6769243"/>
          </a:xfrm>
          <a:prstGeom prst="rect">
            <a:avLst/>
          </a:prstGeom>
          <a:noFill/>
          <a:ln>
            <a:noFill/>
          </a:ln>
        </p:spPr>
      </p:pic>
      <p:sp>
        <p:nvSpPr>
          <p:cNvPr id="407" name="Google Shape;407;p14"/>
          <p:cNvSpPr/>
          <p:nvPr/>
        </p:nvSpPr>
        <p:spPr>
          <a:xfrm>
            <a:off x="5252247" y="4055768"/>
            <a:ext cx="1895360" cy="3149390"/>
          </a:xfrm>
          <a:custGeom>
            <a:rect b="b" l="l" r="r" t="t"/>
            <a:pathLst>
              <a:path extrusionOk="0" h="3149390" w="1895360">
                <a:moveTo>
                  <a:pt x="0" y="0"/>
                </a:moveTo>
                <a:lnTo>
                  <a:pt x="1895361" y="0"/>
                </a:lnTo>
                <a:lnTo>
                  <a:pt x="1895361" y="3149390"/>
                </a:lnTo>
                <a:lnTo>
                  <a:pt x="0" y="3149390"/>
                </a:lnTo>
                <a:lnTo>
                  <a:pt x="0" y="0"/>
                </a:lnTo>
                <a:close/>
              </a:path>
            </a:pathLst>
          </a:custGeom>
          <a:blipFill rotWithShape="1">
            <a:blip r:embed="rId5">
              <a:alphaModFix/>
            </a:blip>
            <a:stretch>
              <a:fillRect b="0" l="0" r="0" t="0"/>
            </a:stretch>
          </a:blipFill>
          <a:ln>
            <a:noFill/>
          </a:ln>
        </p:spPr>
      </p:sp>
      <p:sp>
        <p:nvSpPr>
          <p:cNvPr id="408" name="Google Shape;408;p14"/>
          <p:cNvSpPr/>
          <p:nvPr/>
        </p:nvSpPr>
        <p:spPr>
          <a:xfrm flipH="1">
            <a:off x="10924063" y="4042074"/>
            <a:ext cx="2622286" cy="3176779"/>
          </a:xfrm>
          <a:custGeom>
            <a:rect b="b" l="l" r="r" t="t"/>
            <a:pathLst>
              <a:path extrusionOk="0" h="3176779" w="2622286">
                <a:moveTo>
                  <a:pt x="2622286" y="0"/>
                </a:moveTo>
                <a:lnTo>
                  <a:pt x="0" y="0"/>
                </a:lnTo>
                <a:lnTo>
                  <a:pt x="0" y="3176778"/>
                </a:lnTo>
                <a:lnTo>
                  <a:pt x="2622286" y="3176778"/>
                </a:lnTo>
                <a:lnTo>
                  <a:pt x="2622286" y="0"/>
                </a:lnTo>
                <a:close/>
              </a:path>
            </a:pathLst>
          </a:custGeom>
          <a:blipFill rotWithShape="1">
            <a:blip r:embed="rId6">
              <a:alphaModFix/>
            </a:blip>
            <a:stretch>
              <a:fillRect b="0" l="0" r="0" t="0"/>
            </a:stretch>
          </a:blipFill>
          <a:ln>
            <a:noFill/>
          </a:ln>
        </p:spPr>
      </p:sp>
      <p:sp>
        <p:nvSpPr>
          <p:cNvPr id="409" name="Google Shape;409;p14"/>
          <p:cNvSpPr txBox="1"/>
          <p:nvPr/>
        </p:nvSpPr>
        <p:spPr>
          <a:xfrm>
            <a:off x="3074994" y="8707005"/>
            <a:ext cx="6438300" cy="671400"/>
          </a:xfrm>
          <a:prstGeom prst="rect">
            <a:avLst/>
          </a:prstGeom>
          <a:noFill/>
          <a:ln>
            <a:noFill/>
          </a:ln>
        </p:spPr>
        <p:txBody>
          <a:bodyPr anchorCtr="0" anchor="t" bIns="0" lIns="0" spcFirstLastPara="1" rIns="0" wrap="square" tIns="0">
            <a:spAutoFit/>
          </a:bodyPr>
          <a:lstStyle/>
          <a:p>
            <a:pPr indent="0" lvl="0" marL="0" marR="0" rtl="0" algn="ctr">
              <a:lnSpc>
                <a:spcPct val="89002"/>
              </a:lnSpc>
              <a:spcBef>
                <a:spcPts val="0"/>
              </a:spcBef>
              <a:spcAft>
                <a:spcPts val="0"/>
              </a:spcAft>
              <a:buNone/>
            </a:pPr>
            <a:r>
              <a:rPr b="0" i="0" lang="en-US" sz="4901" u="none" cap="none" strike="noStrike">
                <a:solidFill>
                  <a:srgbClr val="FFFFFF"/>
                </a:solidFill>
                <a:latin typeface="Gochi Hand"/>
                <a:ea typeface="Gochi Hand"/>
                <a:cs typeface="Gochi Hand"/>
                <a:sym typeface="Gochi Hand"/>
              </a:rPr>
              <a:t>Male</a:t>
            </a:r>
            <a:endParaRPr/>
          </a:p>
        </p:txBody>
      </p:sp>
      <p:sp>
        <p:nvSpPr>
          <p:cNvPr id="410" name="Google Shape;410;p14"/>
          <p:cNvSpPr txBox="1"/>
          <p:nvPr/>
        </p:nvSpPr>
        <p:spPr>
          <a:xfrm>
            <a:off x="9082277" y="8710061"/>
            <a:ext cx="6494400" cy="677400"/>
          </a:xfrm>
          <a:prstGeom prst="rect">
            <a:avLst/>
          </a:prstGeom>
          <a:noFill/>
          <a:ln>
            <a:noFill/>
          </a:ln>
        </p:spPr>
        <p:txBody>
          <a:bodyPr anchorCtr="0" anchor="t" bIns="0" lIns="0" spcFirstLastPara="1" rIns="0" wrap="square" tIns="0">
            <a:spAutoFit/>
          </a:bodyPr>
          <a:lstStyle/>
          <a:p>
            <a:pPr indent="0" lvl="0" marL="0" marR="0" rtl="0" algn="ctr">
              <a:lnSpc>
                <a:spcPct val="88996"/>
              </a:lnSpc>
              <a:spcBef>
                <a:spcPts val="0"/>
              </a:spcBef>
              <a:spcAft>
                <a:spcPts val="0"/>
              </a:spcAft>
              <a:buNone/>
            </a:pPr>
            <a:r>
              <a:rPr b="0" i="0" lang="en-US" sz="4944" u="none" cap="none" strike="noStrike">
                <a:solidFill>
                  <a:srgbClr val="FFFFFF"/>
                </a:solidFill>
                <a:latin typeface="Gochi Hand"/>
                <a:ea typeface="Gochi Hand"/>
                <a:cs typeface="Gochi Hand"/>
                <a:sym typeface="Gochi Hand"/>
              </a:rPr>
              <a:t>Female </a:t>
            </a:r>
            <a:endParaRPr/>
          </a:p>
        </p:txBody>
      </p:sp>
      <p:sp>
        <p:nvSpPr>
          <p:cNvPr id="411" name="Google Shape;411;p14"/>
          <p:cNvSpPr txBox="1"/>
          <p:nvPr/>
        </p:nvSpPr>
        <p:spPr>
          <a:xfrm>
            <a:off x="3052180" y="676275"/>
            <a:ext cx="121836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FFFFFF"/>
                </a:solidFill>
                <a:latin typeface="Knewave"/>
                <a:ea typeface="Knewave"/>
                <a:cs typeface="Knewave"/>
                <a:sym typeface="Knewave"/>
              </a:rPr>
              <a:t>BULLYING STATISTICS</a:t>
            </a:r>
            <a:endParaRPr>
              <a:solidFill>
                <a:srgbClr val="FFFFFF"/>
              </a:solidFill>
            </a:endParaRPr>
          </a:p>
        </p:txBody>
      </p:sp>
      <p:sp>
        <p:nvSpPr>
          <p:cNvPr id="412" name="Google Shape;412;p14"/>
          <p:cNvSpPr txBox="1"/>
          <p:nvPr/>
        </p:nvSpPr>
        <p:spPr>
          <a:xfrm>
            <a:off x="1399189" y="5059280"/>
            <a:ext cx="1606500" cy="958800"/>
          </a:xfrm>
          <a:prstGeom prst="rect">
            <a:avLst/>
          </a:prstGeom>
          <a:noFill/>
          <a:ln>
            <a:noFill/>
          </a:ln>
        </p:spPr>
        <p:txBody>
          <a:bodyPr anchorCtr="0" anchor="t" bIns="0" lIns="0" spcFirstLastPara="1" rIns="0" wrap="square" tIns="0">
            <a:spAutoFit/>
          </a:bodyPr>
          <a:lstStyle/>
          <a:p>
            <a:pPr indent="0" lvl="0" marL="0" marR="0" rtl="0" algn="ctr">
              <a:lnSpc>
                <a:spcPct val="88998"/>
              </a:lnSpc>
              <a:spcBef>
                <a:spcPts val="0"/>
              </a:spcBef>
              <a:spcAft>
                <a:spcPts val="0"/>
              </a:spcAft>
              <a:buNone/>
            </a:pPr>
            <a:r>
              <a:rPr b="0" i="0" lang="en-US" sz="6999" u="none" cap="none" strike="noStrike">
                <a:solidFill>
                  <a:srgbClr val="FFFFFF"/>
                </a:solidFill>
                <a:latin typeface="Gochi Hand"/>
                <a:ea typeface="Gochi Hand"/>
                <a:cs typeface="Gochi Hand"/>
                <a:sym typeface="Gochi Hand"/>
              </a:rPr>
              <a:t>50%</a:t>
            </a:r>
            <a:endParaRPr/>
          </a:p>
        </p:txBody>
      </p:sp>
      <p:sp>
        <p:nvSpPr>
          <p:cNvPr id="413" name="Google Shape;413;p14"/>
          <p:cNvSpPr txBox="1"/>
          <p:nvPr/>
        </p:nvSpPr>
        <p:spPr>
          <a:xfrm>
            <a:off x="15416214" y="5059280"/>
            <a:ext cx="1606500" cy="958800"/>
          </a:xfrm>
          <a:prstGeom prst="rect">
            <a:avLst/>
          </a:prstGeom>
          <a:noFill/>
          <a:ln>
            <a:noFill/>
          </a:ln>
        </p:spPr>
        <p:txBody>
          <a:bodyPr anchorCtr="0" anchor="t" bIns="0" lIns="0" spcFirstLastPara="1" rIns="0" wrap="square" tIns="0">
            <a:spAutoFit/>
          </a:bodyPr>
          <a:lstStyle/>
          <a:p>
            <a:pPr indent="0" lvl="0" marL="0" marR="0" rtl="0" algn="ctr">
              <a:lnSpc>
                <a:spcPct val="88998"/>
              </a:lnSpc>
              <a:spcBef>
                <a:spcPts val="0"/>
              </a:spcBef>
              <a:spcAft>
                <a:spcPts val="0"/>
              </a:spcAft>
              <a:buNone/>
            </a:pPr>
            <a:r>
              <a:rPr b="0" i="0" lang="en-US" sz="6999" u="none" cap="none" strike="noStrike">
                <a:solidFill>
                  <a:srgbClr val="FFFFFF"/>
                </a:solidFill>
                <a:latin typeface="Gochi Hand"/>
                <a:ea typeface="Gochi Hand"/>
                <a:cs typeface="Gochi Hand"/>
                <a:sym typeface="Gochi Hand"/>
              </a:rPr>
              <a:t>80%</a:t>
            </a:r>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53DF"/>
        </a:solidFill>
      </p:bgPr>
    </p:bg>
    <p:spTree>
      <p:nvGrpSpPr>
        <p:cNvPr id="417" name="Shape 417"/>
        <p:cNvGrpSpPr/>
        <p:nvPr/>
      </p:nvGrpSpPr>
      <p:grpSpPr>
        <a:xfrm>
          <a:off x="0" y="0"/>
          <a:ext cx="0" cy="0"/>
          <a:chOff x="0" y="0"/>
          <a:chExt cx="0" cy="0"/>
        </a:xfrm>
      </p:grpSpPr>
      <p:grpSp>
        <p:nvGrpSpPr>
          <p:cNvPr id="418" name="Google Shape;418;p15"/>
          <p:cNvGrpSpPr/>
          <p:nvPr/>
        </p:nvGrpSpPr>
        <p:grpSpPr>
          <a:xfrm>
            <a:off x="6169260" y="5143500"/>
            <a:ext cx="12780443" cy="5503856"/>
            <a:chOff x="0" y="0"/>
            <a:chExt cx="4067929" cy="1751840"/>
          </a:xfrm>
        </p:grpSpPr>
        <p:sp>
          <p:nvSpPr>
            <p:cNvPr id="419" name="Google Shape;419;p15"/>
            <p:cNvSpPr/>
            <p:nvPr/>
          </p:nvSpPr>
          <p:spPr>
            <a:xfrm>
              <a:off x="0" y="0"/>
              <a:ext cx="4067928" cy="1751840"/>
            </a:xfrm>
            <a:custGeom>
              <a:rect b="b" l="l" r="r" t="t"/>
              <a:pathLst>
                <a:path extrusionOk="0" h="1751840" w="4067928">
                  <a:moveTo>
                    <a:pt x="0" y="0"/>
                  </a:moveTo>
                  <a:lnTo>
                    <a:pt x="4067928" y="0"/>
                  </a:lnTo>
                  <a:lnTo>
                    <a:pt x="4067928" y="1751840"/>
                  </a:lnTo>
                  <a:lnTo>
                    <a:pt x="0" y="1751840"/>
                  </a:lnTo>
                  <a:close/>
                </a:path>
              </a:pathLst>
            </a:custGeom>
            <a:solidFill>
              <a:srgbClr val="0F53DF"/>
            </a:solidFill>
            <a:ln cap="sq" cmpd="sng" w="123825">
              <a:solidFill>
                <a:srgbClr val="0036A6"/>
              </a:solidFill>
              <a:prstDash val="solid"/>
              <a:miter lim="8000"/>
              <a:headEnd len="sm" w="sm" type="none"/>
              <a:tailEnd len="sm" w="sm" type="none"/>
            </a:ln>
          </p:spPr>
        </p:sp>
        <p:sp>
          <p:nvSpPr>
            <p:cNvPr id="420" name="Google Shape;420;p15"/>
            <p:cNvSpPr txBox="1"/>
            <p:nvPr/>
          </p:nvSpPr>
          <p:spPr>
            <a:xfrm>
              <a:off x="0" y="28575"/>
              <a:ext cx="4067929" cy="1723265"/>
            </a:xfrm>
            <a:prstGeom prst="rect">
              <a:avLst/>
            </a:prstGeom>
            <a:noFill/>
            <a:ln>
              <a:noFill/>
            </a:ln>
          </p:spPr>
          <p:txBody>
            <a:bodyPr anchorCtr="0" anchor="ctr" bIns="50800" lIns="50800" spcFirstLastPara="1" rIns="50800" wrap="square" tIns="50800">
              <a:noAutofit/>
            </a:bodyPr>
            <a:lstStyle/>
            <a:p>
              <a:pPr indent="0" lvl="0" marL="0" marR="0" rtl="0" algn="ctr">
                <a:lnSpc>
                  <a:spcPct val="1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1" name="Google Shape;421;p15"/>
          <p:cNvSpPr/>
          <p:nvPr/>
        </p:nvSpPr>
        <p:spPr>
          <a:xfrm>
            <a:off x="-1034267" y="684890"/>
            <a:ext cx="9868151" cy="8917220"/>
          </a:xfrm>
          <a:custGeom>
            <a:rect b="b" l="l" r="r" t="t"/>
            <a:pathLst>
              <a:path extrusionOk="0" h="8917220" w="9868151">
                <a:moveTo>
                  <a:pt x="0" y="0"/>
                </a:moveTo>
                <a:lnTo>
                  <a:pt x="9868151" y="0"/>
                </a:lnTo>
                <a:lnTo>
                  <a:pt x="9868151" y="8917220"/>
                </a:lnTo>
                <a:lnTo>
                  <a:pt x="0" y="8917220"/>
                </a:lnTo>
                <a:lnTo>
                  <a:pt x="0" y="0"/>
                </a:lnTo>
                <a:close/>
              </a:path>
            </a:pathLst>
          </a:custGeom>
          <a:blipFill rotWithShape="1">
            <a:blip r:embed="rId3">
              <a:alphaModFix/>
            </a:blip>
            <a:stretch>
              <a:fillRect b="0" l="0" r="0" t="0"/>
            </a:stretch>
          </a:blipFill>
          <a:ln>
            <a:noFill/>
          </a:ln>
        </p:spPr>
      </p:sp>
      <p:sp>
        <p:nvSpPr>
          <p:cNvPr id="422" name="Google Shape;422;p15"/>
          <p:cNvSpPr txBox="1"/>
          <p:nvPr/>
        </p:nvSpPr>
        <p:spPr>
          <a:xfrm rot="-792050">
            <a:off x="8393219" y="3509296"/>
            <a:ext cx="10340029" cy="1759469"/>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431" u="none" cap="none" strike="noStrike">
                <a:solidFill>
                  <a:srgbClr val="FFFFFF"/>
                </a:solidFill>
                <a:latin typeface="Knewave"/>
                <a:ea typeface="Knewave"/>
                <a:cs typeface="Knewave"/>
                <a:sym typeface="Knewave"/>
              </a:rPr>
              <a:t>BULLYING?</a:t>
            </a:r>
            <a:endParaRPr>
              <a:solidFill>
                <a:srgbClr val="FFFFFF"/>
              </a:solidFill>
            </a:endParaRPr>
          </a:p>
        </p:txBody>
      </p:sp>
      <p:sp>
        <p:nvSpPr>
          <p:cNvPr id="423" name="Google Shape;423;p15"/>
          <p:cNvSpPr txBox="1"/>
          <p:nvPr/>
        </p:nvSpPr>
        <p:spPr>
          <a:xfrm rot="-792050">
            <a:off x="7942850" y="1589252"/>
            <a:ext cx="10340029" cy="1759469"/>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US" sz="11431" u="none" cap="none" strike="noStrike">
                <a:solidFill>
                  <a:srgbClr val="FFFFFF"/>
                </a:solidFill>
                <a:latin typeface="Knewave"/>
                <a:ea typeface="Knewave"/>
                <a:cs typeface="Knewave"/>
                <a:sym typeface="Knewave"/>
              </a:rPr>
              <a:t>HOW TO FIGHT</a:t>
            </a:r>
            <a:endParaRPr>
              <a:solidFill>
                <a:srgbClr val="FFFFFF"/>
              </a:solidFill>
            </a:endParaRPr>
          </a:p>
        </p:txBody>
      </p:sp>
      <p:sp>
        <p:nvSpPr>
          <p:cNvPr id="424" name="Google Shape;424;p15"/>
          <p:cNvSpPr txBox="1"/>
          <p:nvPr/>
        </p:nvSpPr>
        <p:spPr>
          <a:xfrm>
            <a:off x="7301578" y="6684917"/>
            <a:ext cx="10005300" cy="2597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ochi Hand"/>
                <a:ea typeface="Gochi Hand"/>
                <a:cs typeface="Gochi Hand"/>
                <a:sym typeface="Gochi Hand"/>
              </a:rPr>
              <a:t>Lorem ipsum dolor sit amet, consectetur adipiscing elit. Vivamus sed vestibulum nunc, eget aliquam felis. Sed nunc purus, accumsan sit amet dictum in, ornare in dui. Ut imperdiet ante eros, sed porta ex eleifend ac. Donec non porttitor leo. Nulla luctus ex lacus, ut scelerisque odio semper nec. Vestibulum posuere eros quis felis viverra mattis. Ut turpis nunc, imperdiet a lorem nec, feugiat vulputate lectus. Lorem ipsum dolor sit amet.</a:t>
            </a:r>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